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Lst>
  <p:notesMasterIdLst>
    <p:notesMasterId r:id="rId31"/>
  </p:notesMasterIdLst>
  <p:sldIdLst>
    <p:sldId id="256" r:id="rId4"/>
    <p:sldId id="257" r:id="rId5"/>
    <p:sldId id="258" r:id="rId6"/>
    <p:sldId id="259" r:id="rId7"/>
    <p:sldId id="260" r:id="rId8"/>
    <p:sldId id="262" r:id="rId9"/>
    <p:sldId id="263" r:id="rId10"/>
    <p:sldId id="264" r:id="rId11"/>
    <p:sldId id="265" r:id="rId12"/>
    <p:sldId id="266" r:id="rId13"/>
    <p:sldId id="268" r:id="rId14"/>
    <p:sldId id="269" r:id="rId15"/>
    <p:sldId id="270" r:id="rId16"/>
    <p:sldId id="271" r:id="rId17"/>
    <p:sldId id="272" r:id="rId18"/>
    <p:sldId id="273" r:id="rId19"/>
    <p:sldId id="278" r:id="rId20"/>
    <p:sldId id="279" r:id="rId21"/>
    <p:sldId id="281" r:id="rId22"/>
    <p:sldId id="282" r:id="rId23"/>
    <p:sldId id="283" r:id="rId24"/>
    <p:sldId id="285" r:id="rId25"/>
    <p:sldId id="286" r:id="rId26"/>
    <p:sldId id="287" r:id="rId27"/>
    <p:sldId id="288" r:id="rId28"/>
    <p:sldId id="289" r:id="rId29"/>
    <p:sldId id="290" r:id="rId30"/>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lvl1pPr>
    <a:lvl2pPr marL="0" marR="0" indent="3429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lvl2pPr>
    <a:lvl3pPr marL="0" marR="0" indent="6858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lvl3pPr>
    <a:lvl4pPr marL="0" marR="0" indent="10287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lvl4pPr>
    <a:lvl5pPr marL="0" marR="0" indent="13716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lvl5pPr>
    <a:lvl6pPr marL="0" marR="0" indent="17145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lvl6pPr>
    <a:lvl7pPr marL="0" marR="0" indent="20574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lvl7pPr>
    <a:lvl8pPr marL="0" marR="0" indent="24003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lvl8pPr>
    <a:lvl9pPr marL="0" marR="0" indent="27432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9DF8FD-A175-C64F-80B5-DA3CE1857B70}" v="45" dt="2025-05-14T16:34:50.20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282824"/>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rgbClr val="DBE9D0"/>
          </a:solidFill>
        </a:fill>
      </a:tcStyle>
    </a:wholeTbl>
    <a:band2H>
      <a:tcTxStyle/>
      <a:tcStyle>
        <a:tcBdr/>
        <a:fill>
          <a:solidFill>
            <a:srgbClr val="EEF4E9"/>
          </a:solidFill>
        </a:fill>
      </a:tcStyle>
    </a:band2H>
    <a:firstCol>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chemeClr val="accent1"/>
          </a:solidFill>
        </a:fill>
      </a:tcStyle>
    </a:firstCol>
    <a:lastRow>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381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chemeClr val="accent1"/>
          </a:solidFill>
        </a:fill>
      </a:tcStyle>
    </a:lastRow>
    <a:firstRow>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381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282824"/>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rgbClr val="FBDECE"/>
          </a:solidFill>
        </a:fill>
      </a:tcStyle>
    </a:wholeTbl>
    <a:band2H>
      <a:tcTxStyle/>
      <a:tcStyle>
        <a:tcBdr/>
        <a:fill>
          <a:solidFill>
            <a:srgbClr val="FDEFE8"/>
          </a:solidFill>
        </a:fill>
      </a:tcStyle>
    </a:band2H>
    <a:firstCol>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chemeClr val="accent3"/>
          </a:solidFill>
        </a:fill>
      </a:tcStyle>
    </a:firstCol>
    <a:lastRow>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381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chemeClr val="accent3"/>
          </a:solidFill>
        </a:fill>
      </a:tcStyle>
    </a:lastRow>
    <a:firstRow>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381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282824"/>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rgbClr val="D1DEE2"/>
          </a:solidFill>
        </a:fill>
      </a:tcStyle>
    </a:wholeTbl>
    <a:band2H>
      <a:tcTxStyle/>
      <a:tcStyle>
        <a:tcBdr/>
        <a:fill>
          <a:solidFill>
            <a:srgbClr val="EAEFF1"/>
          </a:solidFill>
        </a:fill>
      </a:tcStyle>
    </a:band2H>
    <a:firstCol>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chemeClr val="accent6"/>
          </a:solidFill>
        </a:fill>
      </a:tcStyle>
    </a:firstCol>
    <a:lastRow>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381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chemeClr val="accent6"/>
          </a:solidFill>
        </a:fill>
      </a:tcStyle>
    </a:lastRow>
    <a:firstRow>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381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282824"/>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rgbClr val="F8F5F3"/>
          </a:solidFill>
        </a:fill>
      </a:tcStyle>
    </a:band2H>
    <a:firstCol>
      <a:tcTxStyle b="on" i="off">
        <a:font>
          <a:latin typeface="Calibri"/>
          <a:ea typeface="Calibri"/>
          <a:cs typeface="Calibri"/>
        </a:font>
        <a:srgbClr val="F8F5F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282824"/>
      </a:tcTxStyle>
      <a:tcStyle>
        <a:tcBdr>
          <a:left>
            <a:ln w="12700" cap="flat">
              <a:noFill/>
              <a:miter lim="400000"/>
            </a:ln>
          </a:left>
          <a:right>
            <a:ln w="12700" cap="flat">
              <a:noFill/>
              <a:miter lim="400000"/>
            </a:ln>
          </a:right>
          <a:top>
            <a:ln w="50800" cap="flat">
              <a:solidFill>
                <a:srgbClr val="282824"/>
              </a:solidFill>
              <a:prstDash val="solid"/>
              <a:round/>
            </a:ln>
          </a:top>
          <a:bottom>
            <a:ln w="25400" cap="flat">
              <a:solidFill>
                <a:srgbClr val="282824"/>
              </a:solidFill>
              <a:prstDash val="solid"/>
              <a:round/>
            </a:ln>
          </a:bottom>
          <a:insideH>
            <a:ln w="12700" cap="flat">
              <a:noFill/>
              <a:miter lim="400000"/>
            </a:ln>
          </a:insideH>
          <a:insideV>
            <a:ln w="12700" cap="flat">
              <a:noFill/>
              <a:miter lim="400000"/>
            </a:ln>
          </a:insideV>
        </a:tcBdr>
        <a:fill>
          <a:solidFill>
            <a:srgbClr val="F8F5F3"/>
          </a:solidFill>
        </a:fill>
      </a:tcStyle>
    </a:lastRow>
    <a:firstRow>
      <a:tcTxStyle b="on" i="off">
        <a:font>
          <a:latin typeface="Calibri"/>
          <a:ea typeface="Calibri"/>
          <a:cs typeface="Calibri"/>
        </a:font>
        <a:srgbClr val="F8F5F3"/>
      </a:tcTxStyle>
      <a:tcStyle>
        <a:tcBdr>
          <a:left>
            <a:ln w="12700" cap="flat">
              <a:noFill/>
              <a:miter lim="400000"/>
            </a:ln>
          </a:left>
          <a:right>
            <a:ln w="12700" cap="flat">
              <a:noFill/>
              <a:miter lim="400000"/>
            </a:ln>
          </a:right>
          <a:top>
            <a:ln w="25400" cap="flat">
              <a:solidFill>
                <a:srgbClr val="282824"/>
              </a:solidFill>
              <a:prstDash val="solid"/>
              <a:round/>
            </a:ln>
          </a:top>
          <a:bottom>
            <a:ln w="25400" cap="flat">
              <a:solidFill>
                <a:srgbClr val="282824"/>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282824"/>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chemeClr val="accent2">
              <a:lumOff val="9322"/>
            </a:schemeClr>
          </a:solidFill>
        </a:fill>
      </a:tcStyle>
    </a:wholeTbl>
    <a:band2H>
      <a:tcTxStyle/>
      <a:tcStyle>
        <a:tcBdr/>
        <a:fill>
          <a:solidFill>
            <a:srgbClr val="E7E7E7"/>
          </a:solidFill>
        </a:fill>
      </a:tcStyle>
    </a:band2H>
    <a:firstCol>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rgbClr val="282824"/>
          </a:solidFill>
        </a:fill>
      </a:tcStyle>
    </a:firstCol>
    <a:lastRow>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381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rgbClr val="282824"/>
          </a:solidFill>
        </a:fill>
      </a:tcStyle>
    </a:lastRow>
    <a:firstRow>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381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rgbClr val="282824"/>
          </a:solidFill>
        </a:fill>
      </a:tcStyle>
    </a:firstRow>
  </a:tblStyle>
  <a:tblStyle styleId="{2708684C-4D16-4618-839F-0558EEFCDFE6}" styleName="">
    <a:tblBg/>
    <a:wholeTbl>
      <a:tcTxStyle b="off" i="off">
        <a:font>
          <a:latin typeface="Calibri"/>
          <a:ea typeface="Calibri"/>
          <a:cs typeface="Calibri"/>
        </a:font>
        <a:srgbClr val="282824"/>
      </a:tcTxStyle>
      <a:tcStyle>
        <a:tcBdr>
          <a:left>
            <a:ln w="12700" cap="flat">
              <a:solidFill>
                <a:srgbClr val="282824"/>
              </a:solidFill>
              <a:prstDash val="solid"/>
              <a:round/>
            </a:ln>
          </a:left>
          <a:right>
            <a:ln w="12700" cap="flat">
              <a:solidFill>
                <a:srgbClr val="282824"/>
              </a:solidFill>
              <a:prstDash val="solid"/>
              <a:round/>
            </a:ln>
          </a:right>
          <a:top>
            <a:ln w="12700" cap="flat">
              <a:solidFill>
                <a:srgbClr val="282824"/>
              </a:solidFill>
              <a:prstDash val="solid"/>
              <a:round/>
            </a:ln>
          </a:top>
          <a:bottom>
            <a:ln w="12700" cap="flat">
              <a:solidFill>
                <a:srgbClr val="282824"/>
              </a:solidFill>
              <a:prstDash val="solid"/>
              <a:round/>
            </a:ln>
          </a:bottom>
          <a:insideH>
            <a:ln w="12700" cap="flat">
              <a:solidFill>
                <a:srgbClr val="282824"/>
              </a:solidFill>
              <a:prstDash val="solid"/>
              <a:round/>
            </a:ln>
          </a:insideH>
          <a:insideV>
            <a:ln w="12700" cap="flat">
              <a:solidFill>
                <a:srgbClr val="282824"/>
              </a:solidFill>
              <a:prstDash val="solid"/>
              <a:round/>
            </a:ln>
          </a:insideV>
        </a:tcBdr>
        <a:fill>
          <a:solidFill>
            <a:srgbClr val="282824">
              <a:alpha val="20000"/>
            </a:srgbClr>
          </a:solidFill>
        </a:fill>
      </a:tcStyle>
    </a:wholeTbl>
    <a:band2H>
      <a:tcTxStyle/>
      <a:tcStyle>
        <a:tcBdr/>
        <a:fill>
          <a:solidFill>
            <a:srgbClr val="FFFFFF"/>
          </a:solidFill>
        </a:fill>
      </a:tcStyle>
    </a:band2H>
    <a:firstCol>
      <a:tcTxStyle b="on" i="off">
        <a:font>
          <a:latin typeface="Calibri"/>
          <a:ea typeface="Calibri"/>
          <a:cs typeface="Calibri"/>
        </a:font>
        <a:srgbClr val="282824"/>
      </a:tcTxStyle>
      <a:tcStyle>
        <a:tcBdr>
          <a:left>
            <a:ln w="12700" cap="flat">
              <a:solidFill>
                <a:srgbClr val="282824"/>
              </a:solidFill>
              <a:prstDash val="solid"/>
              <a:round/>
            </a:ln>
          </a:left>
          <a:right>
            <a:ln w="12700" cap="flat">
              <a:solidFill>
                <a:srgbClr val="282824"/>
              </a:solidFill>
              <a:prstDash val="solid"/>
              <a:round/>
            </a:ln>
          </a:right>
          <a:top>
            <a:ln w="12700" cap="flat">
              <a:solidFill>
                <a:srgbClr val="282824"/>
              </a:solidFill>
              <a:prstDash val="solid"/>
              <a:round/>
            </a:ln>
          </a:top>
          <a:bottom>
            <a:ln w="12700" cap="flat">
              <a:solidFill>
                <a:srgbClr val="282824"/>
              </a:solidFill>
              <a:prstDash val="solid"/>
              <a:round/>
            </a:ln>
          </a:bottom>
          <a:insideH>
            <a:ln w="12700" cap="flat">
              <a:solidFill>
                <a:srgbClr val="282824"/>
              </a:solidFill>
              <a:prstDash val="solid"/>
              <a:round/>
            </a:ln>
          </a:insideH>
          <a:insideV>
            <a:ln w="12700" cap="flat">
              <a:solidFill>
                <a:srgbClr val="282824"/>
              </a:solidFill>
              <a:prstDash val="solid"/>
              <a:round/>
            </a:ln>
          </a:insideV>
        </a:tcBdr>
        <a:fill>
          <a:solidFill>
            <a:srgbClr val="282824">
              <a:alpha val="20000"/>
            </a:srgbClr>
          </a:solidFill>
        </a:fill>
      </a:tcStyle>
    </a:firstCol>
    <a:lastRow>
      <a:tcTxStyle b="on" i="off">
        <a:font>
          <a:latin typeface="Calibri"/>
          <a:ea typeface="Calibri"/>
          <a:cs typeface="Calibri"/>
        </a:font>
        <a:srgbClr val="282824"/>
      </a:tcTxStyle>
      <a:tcStyle>
        <a:tcBdr>
          <a:left>
            <a:ln w="12700" cap="flat">
              <a:solidFill>
                <a:srgbClr val="282824"/>
              </a:solidFill>
              <a:prstDash val="solid"/>
              <a:round/>
            </a:ln>
          </a:left>
          <a:right>
            <a:ln w="12700" cap="flat">
              <a:solidFill>
                <a:srgbClr val="282824"/>
              </a:solidFill>
              <a:prstDash val="solid"/>
              <a:round/>
            </a:ln>
          </a:right>
          <a:top>
            <a:ln w="50800" cap="flat">
              <a:solidFill>
                <a:srgbClr val="282824"/>
              </a:solidFill>
              <a:prstDash val="solid"/>
              <a:round/>
            </a:ln>
          </a:top>
          <a:bottom>
            <a:ln w="12700" cap="flat">
              <a:solidFill>
                <a:srgbClr val="282824"/>
              </a:solidFill>
              <a:prstDash val="solid"/>
              <a:round/>
            </a:ln>
          </a:bottom>
          <a:insideH>
            <a:ln w="12700" cap="flat">
              <a:solidFill>
                <a:srgbClr val="282824"/>
              </a:solidFill>
              <a:prstDash val="solid"/>
              <a:round/>
            </a:ln>
          </a:insideH>
          <a:insideV>
            <a:ln w="12700" cap="flat">
              <a:solidFill>
                <a:srgbClr val="282824"/>
              </a:solidFill>
              <a:prstDash val="solid"/>
              <a:round/>
            </a:ln>
          </a:insideV>
        </a:tcBdr>
        <a:fill>
          <a:noFill/>
        </a:fill>
      </a:tcStyle>
    </a:lastRow>
    <a:firstRow>
      <a:tcTxStyle b="on" i="off">
        <a:font>
          <a:latin typeface="Calibri"/>
          <a:ea typeface="Calibri"/>
          <a:cs typeface="Calibri"/>
        </a:font>
        <a:srgbClr val="282824"/>
      </a:tcTxStyle>
      <a:tcStyle>
        <a:tcBdr>
          <a:left>
            <a:ln w="12700" cap="flat">
              <a:solidFill>
                <a:srgbClr val="282824"/>
              </a:solidFill>
              <a:prstDash val="solid"/>
              <a:round/>
            </a:ln>
          </a:left>
          <a:right>
            <a:ln w="12700" cap="flat">
              <a:solidFill>
                <a:srgbClr val="282824"/>
              </a:solidFill>
              <a:prstDash val="solid"/>
              <a:round/>
            </a:ln>
          </a:right>
          <a:top>
            <a:ln w="12700" cap="flat">
              <a:solidFill>
                <a:srgbClr val="282824"/>
              </a:solidFill>
              <a:prstDash val="solid"/>
              <a:round/>
            </a:ln>
          </a:top>
          <a:bottom>
            <a:ln w="25400" cap="flat">
              <a:solidFill>
                <a:srgbClr val="282824"/>
              </a:solidFill>
              <a:prstDash val="solid"/>
              <a:round/>
            </a:ln>
          </a:bottom>
          <a:insideH>
            <a:ln w="12700" cap="flat">
              <a:solidFill>
                <a:srgbClr val="282824"/>
              </a:solidFill>
              <a:prstDash val="solid"/>
              <a:round/>
            </a:ln>
          </a:insideH>
          <a:insideV>
            <a:ln w="12700" cap="flat">
              <a:solidFill>
                <a:srgbClr val="282824"/>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57415"/>
  </p:normalViewPr>
  <p:slideViewPr>
    <p:cSldViewPr snapToGrid="0" showGuides="1">
      <p:cViewPr>
        <p:scale>
          <a:sx n="87" d="100"/>
          <a:sy n="87" d="100"/>
        </p:scale>
        <p:origin x="2808" y="20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Arbeitsblat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Arbeitsblat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Arbeitsblat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de-DE"/>
  <c:roundedCorners val="0"/>
  <c:style val="2"/>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Sales</c:v>
                </c:pt>
              </c:strCache>
            </c:strRef>
          </c:tx>
          <c:spPr>
            <a:solidFill>
              <a:srgbClr val="F44336"/>
            </a:solidFill>
            <a:ln w="12700" cap="flat">
              <a:noFill/>
              <a:miter lim="400000"/>
            </a:ln>
            <a:effectLst/>
          </c:spPr>
          <c:dPt>
            <c:idx val="0"/>
            <c:bubble3D val="0"/>
            <c:extLst>
              <c:ext xmlns:c16="http://schemas.microsoft.com/office/drawing/2014/chart" uri="{C3380CC4-5D6E-409C-BE32-E72D297353CC}">
                <c16:uniqueId val="{00000001-47BA-4240-A2E2-6F5B9B2899F2}"/>
              </c:ext>
            </c:extLst>
          </c:dPt>
          <c:dPt>
            <c:idx val="1"/>
            <c:bubble3D val="0"/>
            <c:spPr>
              <a:solidFill>
                <a:srgbClr val="FFFFFF">
                  <a:alpha val="80000"/>
                </a:srgbClr>
              </a:solidFill>
              <a:ln w="12700" cap="flat">
                <a:noFill/>
                <a:miter lim="400000"/>
              </a:ln>
              <a:effectLst/>
            </c:spPr>
            <c:extLst>
              <c:ext xmlns:c16="http://schemas.microsoft.com/office/drawing/2014/chart" uri="{C3380CC4-5D6E-409C-BE32-E72D297353CC}">
                <c16:uniqueId val="{00000003-47BA-4240-A2E2-6F5B9B2899F2}"/>
              </c:ext>
            </c:extLst>
          </c:dPt>
          <c:cat>
            <c:strRef>
              <c:f>Sheet1!$B$1:$C$1</c:f>
              <c:strCache>
                <c:ptCount val="2"/>
                <c:pt idx="1">
                  <c:v>2nd Qtr</c:v>
                </c:pt>
              </c:strCache>
            </c:strRef>
          </c:cat>
          <c:val>
            <c:numRef>
              <c:f>Sheet1!$B$2:$C$2</c:f>
              <c:numCache>
                <c:formatCode>General</c:formatCode>
                <c:ptCount val="2"/>
                <c:pt idx="0">
                  <c:v>13.9</c:v>
                </c:pt>
                <c:pt idx="1">
                  <c:v>86.1</c:v>
                </c:pt>
              </c:numCache>
            </c:numRef>
          </c:val>
          <c:extLst>
            <c:ext xmlns:c16="http://schemas.microsoft.com/office/drawing/2014/chart" uri="{C3380CC4-5D6E-409C-BE32-E72D297353CC}">
              <c16:uniqueId val="{00000004-47BA-4240-A2E2-6F5B9B2899F2}"/>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de-DE"/>
  <c:roundedCorners val="0"/>
  <c:style val="2"/>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Sales</c:v>
                </c:pt>
              </c:strCache>
            </c:strRef>
          </c:tx>
          <c:spPr>
            <a:solidFill>
              <a:srgbClr val="E91E63"/>
            </a:solidFill>
            <a:ln w="12700" cap="flat">
              <a:noFill/>
              <a:miter lim="400000"/>
            </a:ln>
            <a:effectLst/>
          </c:spPr>
          <c:dPt>
            <c:idx val="0"/>
            <c:bubble3D val="0"/>
            <c:extLst>
              <c:ext xmlns:c16="http://schemas.microsoft.com/office/drawing/2014/chart" uri="{C3380CC4-5D6E-409C-BE32-E72D297353CC}">
                <c16:uniqueId val="{00000001-E9D4-4049-880A-1B6E114BAFE9}"/>
              </c:ext>
            </c:extLst>
          </c:dPt>
          <c:dPt>
            <c:idx val="1"/>
            <c:bubble3D val="0"/>
            <c:spPr>
              <a:solidFill>
                <a:srgbClr val="FFFFFF">
                  <a:alpha val="80000"/>
                </a:srgbClr>
              </a:solidFill>
              <a:ln w="12700" cap="flat">
                <a:noFill/>
                <a:miter lim="400000"/>
              </a:ln>
              <a:effectLst/>
            </c:spPr>
            <c:extLst>
              <c:ext xmlns:c16="http://schemas.microsoft.com/office/drawing/2014/chart" uri="{C3380CC4-5D6E-409C-BE32-E72D297353CC}">
                <c16:uniqueId val="{00000003-E9D4-4049-880A-1B6E114BAFE9}"/>
              </c:ext>
            </c:extLst>
          </c:dPt>
          <c:dPt>
            <c:idx val="2"/>
            <c:bubble3D val="0"/>
            <c:spPr>
              <a:solidFill>
                <a:srgbClr val="9C27B0"/>
              </a:solidFill>
              <a:ln w="12700" cap="flat">
                <a:noFill/>
                <a:miter lim="400000"/>
              </a:ln>
              <a:effectLst/>
            </c:spPr>
            <c:extLst>
              <c:ext xmlns:c16="http://schemas.microsoft.com/office/drawing/2014/chart" uri="{C3380CC4-5D6E-409C-BE32-E72D297353CC}">
                <c16:uniqueId val="{00000005-E9D4-4049-880A-1B6E114BAFE9}"/>
              </c:ext>
            </c:extLst>
          </c:dPt>
          <c:dPt>
            <c:idx val="3"/>
            <c:bubble3D val="0"/>
            <c:spPr>
              <a:solidFill>
                <a:srgbClr val="673AB7"/>
              </a:solidFill>
              <a:ln w="12700" cap="flat">
                <a:noFill/>
                <a:miter lim="400000"/>
              </a:ln>
              <a:effectLst/>
            </c:spPr>
            <c:extLst>
              <c:ext xmlns:c16="http://schemas.microsoft.com/office/drawing/2014/chart" uri="{C3380CC4-5D6E-409C-BE32-E72D297353CC}">
                <c16:uniqueId val="{00000007-E9D4-4049-880A-1B6E114BAFE9}"/>
              </c:ext>
            </c:extLst>
          </c:dPt>
          <c:cat>
            <c:strRef>
              <c:f>Sheet1!$B$1:$C$1</c:f>
              <c:strCache>
                <c:ptCount val="2"/>
                <c:pt idx="0">
                  <c:v>1st Qtr</c:v>
                </c:pt>
                <c:pt idx="1">
                  <c:v>2nd Qtr</c:v>
                </c:pt>
              </c:strCache>
            </c:strRef>
          </c:cat>
          <c:val>
            <c:numRef>
              <c:f>Sheet1!$B$2:$C$2</c:f>
              <c:numCache>
                <c:formatCode>General</c:formatCode>
                <c:ptCount val="2"/>
                <c:pt idx="0">
                  <c:v>12.4</c:v>
                </c:pt>
                <c:pt idx="1">
                  <c:v>87.6</c:v>
                </c:pt>
              </c:numCache>
            </c:numRef>
          </c:val>
          <c:extLst>
            <c:ext xmlns:c16="http://schemas.microsoft.com/office/drawing/2014/chart" uri="{C3380CC4-5D6E-409C-BE32-E72D297353CC}">
              <c16:uniqueId val="{00000008-E9D4-4049-880A-1B6E114BAFE9}"/>
            </c:ext>
          </c:extLst>
        </c:ser>
        <c:dLbls>
          <c:showLegendKey val="0"/>
          <c:showVal val="0"/>
          <c:showCatName val="0"/>
          <c:showSerName val="0"/>
          <c:showPercent val="0"/>
          <c:showBubbleSize val="0"/>
          <c:showLeaderLines val="1"/>
        </c:dLbls>
        <c:firstSliceAng val="0"/>
        <c:holeSize val="80"/>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de-DE"/>
  <c:roundedCorners val="0"/>
  <c:style val="2"/>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Sales</c:v>
                </c:pt>
              </c:strCache>
            </c:strRef>
          </c:tx>
          <c:spPr>
            <a:solidFill>
              <a:srgbClr val="673AB7"/>
            </a:solidFill>
            <a:ln w="12700" cap="flat">
              <a:noFill/>
              <a:miter lim="400000"/>
            </a:ln>
            <a:effectLst/>
          </c:spPr>
          <c:dPt>
            <c:idx val="0"/>
            <c:bubble3D val="0"/>
            <c:extLst>
              <c:ext xmlns:c16="http://schemas.microsoft.com/office/drawing/2014/chart" uri="{C3380CC4-5D6E-409C-BE32-E72D297353CC}">
                <c16:uniqueId val="{00000001-A6E1-F04A-943D-EF79C06DAF33}"/>
              </c:ext>
            </c:extLst>
          </c:dPt>
          <c:dPt>
            <c:idx val="1"/>
            <c:bubble3D val="0"/>
            <c:spPr>
              <a:solidFill>
                <a:srgbClr val="FFFFFF">
                  <a:alpha val="81278"/>
                </a:srgbClr>
              </a:solidFill>
              <a:ln w="12700" cap="flat">
                <a:noFill/>
                <a:miter lim="400000"/>
              </a:ln>
              <a:effectLst/>
            </c:spPr>
            <c:extLst>
              <c:ext xmlns:c16="http://schemas.microsoft.com/office/drawing/2014/chart" uri="{C3380CC4-5D6E-409C-BE32-E72D297353CC}">
                <c16:uniqueId val="{00000003-A6E1-F04A-943D-EF79C06DAF33}"/>
              </c:ext>
            </c:extLst>
          </c:dPt>
          <c:dPt>
            <c:idx val="2"/>
            <c:bubble3D val="0"/>
            <c:spPr>
              <a:solidFill>
                <a:srgbClr val="9C27B0"/>
              </a:solidFill>
              <a:ln w="12700" cap="flat">
                <a:noFill/>
                <a:miter lim="400000"/>
              </a:ln>
              <a:effectLst/>
            </c:spPr>
            <c:extLst>
              <c:ext xmlns:c16="http://schemas.microsoft.com/office/drawing/2014/chart" uri="{C3380CC4-5D6E-409C-BE32-E72D297353CC}">
                <c16:uniqueId val="{00000005-A6E1-F04A-943D-EF79C06DAF33}"/>
              </c:ext>
            </c:extLst>
          </c:dPt>
          <c:dPt>
            <c:idx val="3"/>
            <c:bubble3D val="0"/>
            <c:extLst>
              <c:ext xmlns:c16="http://schemas.microsoft.com/office/drawing/2014/chart" uri="{C3380CC4-5D6E-409C-BE32-E72D297353CC}">
                <c16:uniqueId val="{00000007-A6E1-F04A-943D-EF79C06DAF33}"/>
              </c:ext>
            </c:extLst>
          </c:dPt>
          <c:cat>
            <c:strRef>
              <c:f>Sheet1!$B$1:$C$1</c:f>
              <c:strCache>
                <c:ptCount val="2"/>
                <c:pt idx="0">
                  <c:v>1st Qtr</c:v>
                </c:pt>
                <c:pt idx="1">
                  <c:v>2nd Qtr</c:v>
                </c:pt>
              </c:strCache>
            </c:strRef>
          </c:cat>
          <c:val>
            <c:numRef>
              <c:f>Sheet1!$B$2:$C$2</c:f>
              <c:numCache>
                <c:formatCode>General</c:formatCode>
                <c:ptCount val="2"/>
                <c:pt idx="0">
                  <c:v>18.5</c:v>
                </c:pt>
                <c:pt idx="1">
                  <c:v>82.5</c:v>
                </c:pt>
              </c:numCache>
            </c:numRef>
          </c:val>
          <c:extLst>
            <c:ext xmlns:c16="http://schemas.microsoft.com/office/drawing/2014/chart" uri="{C3380CC4-5D6E-409C-BE32-E72D297353CC}">
              <c16:uniqueId val="{00000008-A6E1-F04A-943D-EF79C06DAF33}"/>
            </c:ext>
          </c:extLst>
        </c:ser>
        <c:dLbls>
          <c:showLegendKey val="0"/>
          <c:showVal val="0"/>
          <c:showCatName val="0"/>
          <c:showSerName val="0"/>
          <c:showPercent val="0"/>
          <c:showBubbleSize val="0"/>
          <c:showLeaderLines val="1"/>
        </c:dLbls>
        <c:firstSliceAng val="0"/>
        <c:holeSize val="80"/>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 name="Shape 532"/>
          <p:cNvSpPr>
            <a:spLocks noGrp="1" noRot="1" noChangeAspect="1"/>
          </p:cNvSpPr>
          <p:nvPr>
            <p:ph type="sldImg"/>
          </p:nvPr>
        </p:nvSpPr>
        <p:spPr>
          <a:xfrm>
            <a:off x="1143000" y="685800"/>
            <a:ext cx="4572000" cy="3429000"/>
          </a:xfrm>
          <a:prstGeom prst="rect">
            <a:avLst/>
          </a:prstGeom>
        </p:spPr>
        <p:txBody>
          <a:bodyPr/>
          <a:lstStyle/>
          <a:p>
            <a:endParaRPr/>
          </a:p>
        </p:txBody>
      </p:sp>
      <p:sp>
        <p:nvSpPr>
          <p:cNvPr id="533" name="Shape 53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600">
        <a:latin typeface="+mn-lt"/>
        <a:ea typeface="+mn-ea"/>
        <a:cs typeface="+mn-cs"/>
        <a:sym typeface="Montserrat Regular"/>
      </a:defRPr>
    </a:lvl1pPr>
    <a:lvl2pPr indent="228600" latinLnBrk="0">
      <a:defRPr sz="1600">
        <a:latin typeface="+mn-lt"/>
        <a:ea typeface="+mn-ea"/>
        <a:cs typeface="+mn-cs"/>
        <a:sym typeface="Montserrat Regular"/>
      </a:defRPr>
    </a:lvl2pPr>
    <a:lvl3pPr indent="457200" latinLnBrk="0">
      <a:defRPr sz="1600">
        <a:latin typeface="+mn-lt"/>
        <a:ea typeface="+mn-ea"/>
        <a:cs typeface="+mn-cs"/>
        <a:sym typeface="Montserrat Regular"/>
      </a:defRPr>
    </a:lvl3pPr>
    <a:lvl4pPr indent="685800" latinLnBrk="0">
      <a:defRPr sz="1600">
        <a:latin typeface="+mn-lt"/>
        <a:ea typeface="+mn-ea"/>
        <a:cs typeface="+mn-cs"/>
        <a:sym typeface="Montserrat Regular"/>
      </a:defRPr>
    </a:lvl4pPr>
    <a:lvl5pPr indent="914400" latinLnBrk="0">
      <a:defRPr sz="1600">
        <a:latin typeface="+mn-lt"/>
        <a:ea typeface="+mn-ea"/>
        <a:cs typeface="+mn-cs"/>
        <a:sym typeface="Montserrat Regular"/>
      </a:defRPr>
    </a:lvl5pPr>
    <a:lvl6pPr indent="1143000" latinLnBrk="0">
      <a:defRPr sz="1600">
        <a:latin typeface="+mn-lt"/>
        <a:ea typeface="+mn-ea"/>
        <a:cs typeface="+mn-cs"/>
        <a:sym typeface="Montserrat Regular"/>
      </a:defRPr>
    </a:lvl6pPr>
    <a:lvl7pPr indent="1371600" latinLnBrk="0">
      <a:defRPr sz="1600">
        <a:latin typeface="+mn-lt"/>
        <a:ea typeface="+mn-ea"/>
        <a:cs typeface="+mn-cs"/>
        <a:sym typeface="Montserrat Regular"/>
      </a:defRPr>
    </a:lvl7pPr>
    <a:lvl8pPr indent="1600200" latinLnBrk="0">
      <a:defRPr sz="1600">
        <a:latin typeface="+mn-lt"/>
        <a:ea typeface="+mn-ea"/>
        <a:cs typeface="+mn-cs"/>
        <a:sym typeface="Montserrat Regular"/>
      </a:defRPr>
    </a:lvl8pPr>
    <a:lvl9pPr indent="1828800" latinLnBrk="0">
      <a:defRPr sz="1600">
        <a:latin typeface="+mn-lt"/>
        <a:ea typeface="+mn-ea"/>
        <a:cs typeface="+mn-cs"/>
        <a:sym typeface="Montserrat Regular"/>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Shape 540"/>
          <p:cNvSpPr>
            <a:spLocks noGrp="1" noRot="1" noChangeAspect="1"/>
          </p:cNvSpPr>
          <p:nvPr>
            <p:ph type="sldImg"/>
          </p:nvPr>
        </p:nvSpPr>
        <p:spPr>
          <a:prstGeom prst="rect">
            <a:avLst/>
          </a:prstGeom>
        </p:spPr>
        <p:txBody>
          <a:bodyPr/>
          <a:lstStyle/>
          <a:p>
            <a:endParaRPr/>
          </a:p>
        </p:txBody>
      </p:sp>
      <p:sp>
        <p:nvSpPr>
          <p:cNvPr id="541" name="Shape 541"/>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Begrüßung</a:t>
            </a:r>
          </a:p>
          <a:p>
            <a:pPr>
              <a:defRPr sz="1200">
                <a:latin typeface="Calibri"/>
                <a:ea typeface="Calibri"/>
                <a:cs typeface="Calibri"/>
                <a:sym typeface="Calibri"/>
              </a:defRPr>
            </a:pPr>
            <a:endParaRPr/>
          </a:p>
          <a:p>
            <a:pPr>
              <a:defRPr sz="1200">
                <a:latin typeface="Calibri"/>
                <a:ea typeface="Calibri"/>
                <a:cs typeface="Calibri"/>
                <a:sym typeface="Calibri"/>
              </a:defRPr>
            </a:pPr>
            <a:r>
              <a:t>Technische DINGE:</a:t>
            </a:r>
            <a:br/>
            <a:r>
              <a:t>- Stumm</a:t>
            </a:r>
          </a:p>
          <a:p>
            <a:pPr marL="120315" indent="-120315">
              <a:buSzPct val="100000"/>
              <a:buChar char="-"/>
              <a:defRPr sz="1200">
                <a:latin typeface="Calibri"/>
                <a:ea typeface="Calibri"/>
                <a:cs typeface="Calibri"/>
                <a:sym typeface="Calibri"/>
              </a:defRPr>
            </a:pPr>
            <a:r>
              <a:t>Fragenstellen erlaubt</a:t>
            </a:r>
          </a:p>
          <a:p>
            <a:pPr marL="120315" indent="-120315">
              <a:buSzPct val="100000"/>
              <a:buChar char="-"/>
              <a:defRPr sz="1200">
                <a:latin typeface="Calibri"/>
                <a:ea typeface="Calibri"/>
                <a:cs typeface="Calibri"/>
                <a:sym typeface="Calibri"/>
              </a:defRPr>
            </a:pPr>
            <a:r>
              <a:t>Kamera an</a:t>
            </a:r>
          </a:p>
          <a:p>
            <a:pPr marL="120315" indent="-120315">
              <a:buSzPct val="100000"/>
              <a:buChar char="-"/>
              <a:defRPr sz="1200">
                <a:latin typeface="Calibri"/>
                <a:ea typeface="Calibri"/>
                <a:cs typeface="Calibri"/>
                <a:sym typeface="Calibri"/>
              </a:defRPr>
            </a:pPr>
            <a:r>
              <a:t>Namen aller eintragen die Zuschauen, damit wir entsprechende TN Bestätigungen ausstellen können.</a:t>
            </a:r>
            <a:br/>
            <a:r>
              <a:t>Diese kommen per Mail</a:t>
            </a:r>
          </a:p>
          <a:p>
            <a:pPr>
              <a:defRPr sz="1200">
                <a:latin typeface="Calibri"/>
                <a:ea typeface="Calibri"/>
                <a:cs typeface="Calibri"/>
                <a:sym typeface="Calibri"/>
              </a:defRPr>
            </a:pPr>
            <a:endParaRPr/>
          </a:p>
          <a:p>
            <a:pPr>
              <a:defRPr sz="1200">
                <a:latin typeface="Calibri"/>
                <a:ea typeface="Calibri"/>
                <a:cs typeface="Calibri"/>
                <a:sym typeface="Calibri"/>
              </a:defRPr>
            </a:pPr>
            <a:r>
              <a:t>ANDACHT</a:t>
            </a:r>
          </a:p>
          <a:p>
            <a:pPr>
              <a:defRPr sz="1200">
                <a:latin typeface="Calibri"/>
                <a:ea typeface="Calibri"/>
                <a:cs typeface="Calibri"/>
                <a:sym typeface="Calibri"/>
              </a:defRPr>
            </a:pPr>
            <a:r>
              <a:t>„Einer trage die Last des Anderen“</a:t>
            </a:r>
          </a:p>
          <a:p>
            <a:pPr>
              <a:defRPr sz="1200">
                <a:latin typeface="Calibri"/>
                <a:ea typeface="Calibri"/>
                <a:cs typeface="Calibri"/>
                <a:sym typeface="Calibri"/>
              </a:defRPr>
            </a:pPr>
            <a:r>
              <a:t>— wir tragen vielleicht die Lasten der Anderen … damit erfüllen wir das Gesetz Christi … </a:t>
            </a:r>
            <a:br/>
            <a:r>
              <a:t>Das ist liebt einander … </a:t>
            </a:r>
            <a:br/>
            <a:r>
              <a:t>Wichtig, das gilt für alle für Opfer und auch für Täter … </a:t>
            </a:r>
            <a:br/>
            <a:r>
              <a:t>Wichtig dabei aber, dass Täter deshalb nicht der Strafe entgehen / Menschen nicht geschützt werden. </a:t>
            </a:r>
          </a:p>
          <a:p>
            <a:pPr>
              <a:defRPr sz="1200">
                <a:latin typeface="Calibri"/>
                <a:ea typeface="Calibri"/>
                <a:cs typeface="Calibri"/>
                <a:sym typeface="Calibri"/>
              </a:defRPr>
            </a:pPr>
            <a:endParaRPr/>
          </a:p>
          <a:p>
            <a:pPr>
              <a:defRPr sz="1200">
                <a:latin typeface="Calibri"/>
                <a:ea typeface="Calibri"/>
                <a:cs typeface="Calibri"/>
                <a:sym typeface="Calibri"/>
              </a:defRPr>
            </a:pPr>
            <a:endParaRPr/>
          </a:p>
          <a:p>
            <a:pPr>
              <a:defRPr sz="1200">
                <a:latin typeface="Calibri"/>
                <a:ea typeface="Calibri"/>
                <a:cs typeface="Calibri"/>
                <a:sym typeface="Calibri"/>
              </a:defRPr>
            </a:pPr>
            <a:endParaRPr/>
          </a:p>
          <a:p>
            <a:pPr>
              <a:defRPr sz="1200">
                <a:latin typeface="Calibri"/>
                <a:ea typeface="Calibri"/>
                <a:cs typeface="Calibri"/>
                <a:sym typeface="Calibri"/>
              </a:defRPr>
            </a:pPr>
            <a:endParaRPr/>
          </a:p>
          <a:p>
            <a:pPr>
              <a:defRPr sz="1200">
                <a:latin typeface="Calibri"/>
                <a:ea typeface="Calibri"/>
                <a:cs typeface="Calibri"/>
                <a:sym typeface="Calibri"/>
              </a:defRPr>
            </a:pPr>
            <a:r>
              <a:t>Herausforderung ALLE Dabei</a:t>
            </a:r>
          </a:p>
          <a:p>
            <a:pPr>
              <a:defRPr sz="1200">
                <a:latin typeface="Calibri"/>
                <a:ea typeface="Calibri"/>
                <a:cs typeface="Calibri"/>
                <a:sym typeface="Calibri"/>
              </a:defRPr>
            </a:pPr>
            <a:endParaRPr/>
          </a:p>
          <a:p>
            <a:pPr>
              <a:defRPr sz="1200">
                <a:latin typeface="Calibri"/>
                <a:ea typeface="Calibri"/>
                <a:cs typeface="Calibri"/>
                <a:sym typeface="Calibri"/>
              </a:defRPr>
            </a:pPr>
            <a:r>
              <a:t>Manche Studierende haben eine ausführlichere Schulung schon bekommen. Trotzdem nochmal dabei …</a:t>
            </a:r>
          </a:p>
          <a:p>
            <a:pPr>
              <a:defRPr sz="1200">
                <a:latin typeface="Calibri"/>
                <a:ea typeface="Calibri"/>
                <a:cs typeface="Calibri"/>
                <a:sym typeface="Calibri"/>
              </a:defRPr>
            </a:pPr>
            <a:endParaRPr/>
          </a:p>
          <a:p>
            <a:pPr>
              <a:defRPr sz="1200">
                <a:latin typeface="Calibri"/>
                <a:ea typeface="Calibri"/>
                <a:cs typeface="Calibri"/>
                <a:sym typeface="Calibri"/>
              </a:defRPr>
            </a:pPr>
            <a:r>
              <a:t>GUT </a:t>
            </a:r>
          </a:p>
          <a:p>
            <a:pPr>
              <a:defRPr sz="1200">
                <a:latin typeface="Calibri"/>
                <a:ea typeface="Calibri"/>
                <a:cs typeface="Calibri"/>
                <a:sym typeface="Calibri"/>
              </a:defRPr>
            </a:pPr>
            <a:r>
              <a:t>Weil Wiederholung hilft uns Dinge zu verinnerlichen :) </a:t>
            </a:r>
          </a:p>
          <a:p>
            <a:pPr>
              <a:defRPr sz="1200">
                <a:latin typeface="Calibri"/>
                <a:ea typeface="Calibri"/>
                <a:cs typeface="Calibri"/>
                <a:sym typeface="Calibri"/>
              </a:defRPr>
            </a:pPr>
            <a:endParaRPr/>
          </a:p>
          <a:p>
            <a:pPr>
              <a:defRPr sz="1200">
                <a:latin typeface="Calibri"/>
                <a:ea typeface="Calibri"/>
                <a:cs typeface="Calibri"/>
                <a:sym typeface="Calibri"/>
              </a:defRPr>
            </a:pPr>
            <a:endParaRPr/>
          </a:p>
          <a:p>
            <a:pPr>
              <a:defRPr sz="1200">
                <a:latin typeface="Calibri"/>
                <a:ea typeface="Calibri"/>
                <a:cs typeface="Calibri"/>
                <a:sym typeface="Calibri"/>
              </a:defRPr>
            </a:pPr>
            <a:r>
              <a:t>Herausforderung Büro oder Handwerker</a:t>
            </a:r>
          </a:p>
          <a:p>
            <a:pPr>
              <a:defRPr sz="1200">
                <a:latin typeface="Calibri"/>
                <a:ea typeface="Calibri"/>
                <a:cs typeface="Calibri"/>
                <a:sym typeface="Calibri"/>
              </a:defRPr>
            </a:pPr>
            <a:endParaRPr/>
          </a:p>
          <a:p>
            <a:pPr>
              <a:defRPr sz="1200">
                <a:latin typeface="Calibri"/>
                <a:ea typeface="Calibri"/>
                <a:cs typeface="Calibri"/>
                <a:sym typeface="Calibri"/>
              </a:defRPr>
            </a:pPr>
            <a:r>
              <a:t>Wo hab ich denn mit Kids und Teens zu tun … </a:t>
            </a:r>
          </a:p>
          <a:p>
            <a:pPr>
              <a:defRPr sz="1200">
                <a:latin typeface="Calibri"/>
                <a:ea typeface="Calibri"/>
                <a:cs typeface="Calibri"/>
                <a:sym typeface="Calibri"/>
              </a:defRPr>
            </a:pPr>
            <a:endParaRPr/>
          </a:p>
          <a:p>
            <a:pPr>
              <a:defRPr sz="1200">
                <a:latin typeface="Calibri"/>
                <a:ea typeface="Calibri"/>
                <a:cs typeface="Calibri"/>
                <a:sym typeface="Calibri"/>
              </a:defRPr>
            </a:pPr>
            <a:r>
              <a:t>Und doch ist das ein wichtiges Thema …</a:t>
            </a:r>
          </a:p>
          <a:p>
            <a:pPr>
              <a:defRPr sz="1200">
                <a:latin typeface="Calibri"/>
                <a:ea typeface="Calibri"/>
                <a:cs typeface="Calibri"/>
                <a:sym typeface="Calibri"/>
              </a:defRPr>
            </a:pPr>
            <a:r>
              <a:t>…und doch sperrig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Shape 741"/>
          <p:cNvSpPr>
            <a:spLocks noGrp="1" noRot="1" noChangeAspect="1"/>
          </p:cNvSpPr>
          <p:nvPr>
            <p:ph type="sldImg"/>
          </p:nvPr>
        </p:nvSpPr>
        <p:spPr>
          <a:prstGeom prst="rect">
            <a:avLst/>
          </a:prstGeom>
        </p:spPr>
        <p:txBody>
          <a:bodyPr/>
          <a:lstStyle/>
          <a:p>
            <a:endParaRPr/>
          </a:p>
        </p:txBody>
      </p:sp>
      <p:sp>
        <p:nvSpPr>
          <p:cNvPr id="742" name="Shape 742"/>
          <p:cNvSpPr>
            <a:spLocks noGrp="1"/>
          </p:cNvSpPr>
          <p:nvPr>
            <p:ph type="body" sz="quarter" idx="1"/>
          </p:nvPr>
        </p:nvSpPr>
        <p:spPr>
          <a:prstGeom prst="rect">
            <a:avLst/>
          </a:prstGeom>
        </p:spPr>
        <p:txBody>
          <a:bodyPr/>
          <a:lstStyle/>
          <a:p>
            <a:r>
              <a:t>Warum geht es beim Kinder- und Jugendschutz </a:t>
            </a:r>
          </a:p>
          <a:p>
            <a:endParaRPr/>
          </a:p>
          <a:p>
            <a:r>
              <a:t>Es geht um Schutz der Teilnehmer vor Übergriffen von …</a:t>
            </a:r>
          </a:p>
          <a:p>
            <a:r>
              <a:t>- anderen Teilnehmenden</a:t>
            </a:r>
          </a:p>
          <a:p>
            <a:pPr marL="160421" indent="-160421">
              <a:buSzPct val="100000"/>
              <a:buChar char="-"/>
            </a:pPr>
            <a:r>
              <a:t>Mitarbeitenden </a:t>
            </a:r>
          </a:p>
          <a:p>
            <a:endParaRPr/>
          </a:p>
          <a:p>
            <a:r>
              <a:t>Es geht aber damit auch um den Schutz von euch Mitarbeitenden … </a:t>
            </a:r>
          </a:p>
          <a:p>
            <a:r>
              <a:t>Bsp.</a:t>
            </a:r>
          </a:p>
          <a:p>
            <a:endParaRPr/>
          </a:p>
          <a:p>
            <a:r>
              <a:t>Und im Dritten um dein Verständnis für Betroffene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Shape 780"/>
          <p:cNvSpPr>
            <a:spLocks noGrp="1" noRot="1" noChangeAspect="1"/>
          </p:cNvSpPr>
          <p:nvPr>
            <p:ph type="sldImg"/>
          </p:nvPr>
        </p:nvSpPr>
        <p:spPr>
          <a:xfrm>
            <a:off x="381000" y="685800"/>
            <a:ext cx="6096000" cy="3429000"/>
          </a:xfrm>
          <a:prstGeom prst="rect">
            <a:avLst/>
          </a:prstGeom>
        </p:spPr>
        <p:txBody>
          <a:bodyPr/>
          <a:lstStyle/>
          <a:p>
            <a:endParaRPr/>
          </a:p>
        </p:txBody>
      </p:sp>
      <p:sp>
        <p:nvSpPr>
          <p:cNvPr id="781" name="Shape 781"/>
          <p:cNvSpPr>
            <a:spLocks noGrp="1"/>
          </p:cNvSpPr>
          <p:nvPr>
            <p:ph type="body" sz="quarter" idx="1"/>
          </p:nvPr>
        </p:nvSpPr>
        <p:spPr>
          <a:prstGeom prst="rect">
            <a:avLst/>
          </a:prstGeom>
        </p:spPr>
        <p:txBody>
          <a:bodyPr/>
          <a:lstStyle/>
          <a:p>
            <a:pPr>
              <a:defRPr>
                <a:latin typeface="Montserrat Thin Bold"/>
                <a:ea typeface="Montserrat Thin Bold"/>
                <a:cs typeface="Montserrat Thin Bold"/>
                <a:sym typeface="Montserrat Thin Bold"/>
              </a:defRPr>
            </a:pPr>
            <a:r>
              <a:t>Übung:</a:t>
            </a:r>
          </a:p>
          <a:p>
            <a:r>
              <a:t>Entweder jemand nach vorne</a:t>
            </a:r>
          </a:p>
          <a:p>
            <a:r>
              <a:t>Oder alle in der Reihe</a:t>
            </a:r>
          </a:p>
          <a:p>
            <a:endParaRPr/>
          </a:p>
          <a:p>
            <a:r>
              <a:t>Grenzverletzung ist unangenehm</a:t>
            </a:r>
          </a:p>
          <a:p>
            <a:endParaRPr/>
          </a:p>
          <a:p>
            <a:r>
              <a:t>Nähe&amp; Distanz wird durch verschieden Faktoren beeinflusst:</a:t>
            </a:r>
          </a:p>
          <a:p>
            <a:endParaRPr/>
          </a:p>
          <a:p>
            <a:r>
              <a:t>Anlass:</a:t>
            </a:r>
          </a:p>
          <a:p>
            <a:r>
              <a:t>je nach dem bei welchem Anlass kann ich mehr oder weniger Nähe zulassen.</a:t>
            </a:r>
          </a:p>
          <a:p>
            <a:r>
              <a:t>z.B. bei dem Spiel war mehr Nähe möglich, da die Aufgabe gestellt war sich zu umarmen …</a:t>
            </a:r>
            <a:br/>
            <a:r>
              <a:t>wäre jemand auf der Einkaufsstraße auf mich zugekommen, dann wäre eine Umarmung ganz anders gewertet worden.</a:t>
            </a:r>
          </a:p>
          <a:p>
            <a:endParaRPr/>
          </a:p>
          <a:p>
            <a:r>
              <a:t>Beziehung:</a:t>
            </a:r>
          </a:p>
          <a:p>
            <a:r>
              <a:t>Welche Beziehung habe ich zu der Person die mir Nahe kommt entscheidet ebenfalls wieviel Nähe ich zulasse.</a:t>
            </a:r>
            <a:br/>
            <a:r>
              <a:t>Ist es wie bei dem Paar im Bild eine Liebesbeziehung, dann ist große Nähe sogar meist gewünscht.</a:t>
            </a:r>
            <a:br/>
            <a:r>
              <a:t>Ist es ein Lehrer der Schule, dann wäre das viel zu Nahe</a:t>
            </a:r>
          </a:p>
          <a:p>
            <a:endParaRPr/>
          </a:p>
          <a:p>
            <a:r>
              <a:t>Kultur:</a:t>
            </a:r>
          </a:p>
          <a:p>
            <a:r>
              <a:t>Die Kultur hat ebenfalls mit Nähe und Distanz zu tun. In der Westlichen Kultur haben wir meist einen Abstand von einer Armlänge, in anderen Kulturen kann das u.U. nur eine Ellenbogenlänge sein.</a:t>
            </a:r>
          </a:p>
          <a:p>
            <a:endParaRPr/>
          </a:p>
          <a:p>
            <a:r>
              <a:t>Persönlchkeit:</a:t>
            </a:r>
          </a:p>
          <a:p>
            <a:r>
              <a:t>Dazu kommt dass es einen indiviuellen Teil gibt der von meiner Persönlichkeit abhängt. Wird in meiner Familie große Nähe gelebt, dann ist Nähe für mich meist kein Problem.</a:t>
            </a:r>
            <a:br/>
            <a:r>
              <a:t>Persönlichkeit hat immer etwas mit der Geschichte zutun die ein Mensch hat.</a:t>
            </a:r>
          </a:p>
          <a:p>
            <a:r>
              <a:t>Stell dir vor du hast in deiner Lebensgeschichte eine Missbrauchserfahrung, was würde das mit deinem Nähe Distanz Verhalten machen.</a:t>
            </a:r>
          </a:p>
          <a:p>
            <a:endParaRPr/>
          </a:p>
          <a:p>
            <a:r>
              <a:t>Daher ist hier vorsicht geboten.</a:t>
            </a:r>
          </a:p>
          <a:p>
            <a:endParaRPr/>
          </a:p>
          <a:p>
            <a:r>
              <a:t>Nähe Distanz ist nicht für alle Gleich. Und wir wollen darauf achten dass Menschen ihre individuelle Grenze achten können.</a:t>
            </a:r>
          </a:p>
          <a:p>
            <a:r>
              <a:t>Das ist Aufgabe von uns Mitarbeitern.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Shape 796"/>
          <p:cNvSpPr>
            <a:spLocks noGrp="1" noRot="1" noChangeAspect="1"/>
          </p:cNvSpPr>
          <p:nvPr>
            <p:ph type="sldImg"/>
          </p:nvPr>
        </p:nvSpPr>
        <p:spPr>
          <a:prstGeom prst="rect">
            <a:avLst/>
          </a:prstGeom>
        </p:spPr>
        <p:txBody>
          <a:bodyPr/>
          <a:lstStyle/>
          <a:p>
            <a:endParaRPr/>
          </a:p>
        </p:txBody>
      </p:sp>
      <p:sp>
        <p:nvSpPr>
          <p:cNvPr id="797" name="Shape 797"/>
          <p:cNvSpPr>
            <a:spLocks noGrp="1"/>
          </p:cNvSpPr>
          <p:nvPr>
            <p:ph type="body" sz="quarter" idx="1"/>
          </p:nvPr>
        </p:nvSpPr>
        <p:spPr>
          <a:prstGeom prst="rect">
            <a:avLst/>
          </a:prstGeom>
        </p:spPr>
        <p:txBody>
          <a:bodyPr/>
          <a:lstStyle/>
          <a:p>
            <a:r>
              <a:t>Eine Präventive Maßnahme sind Verhaltensstanderts … </a:t>
            </a:r>
          </a:p>
          <a:p>
            <a:endParaRPr/>
          </a:p>
          <a:p>
            <a:r>
              <a:t>d.h. es gibt ein Standart wie wir uns in Situationen verhalten.</a:t>
            </a:r>
          </a:p>
          <a:p>
            <a:endParaRPr/>
          </a:p>
          <a:p>
            <a:r>
              <a:t>Da gibt es jetzt ein paar Große</a:t>
            </a:r>
          </a:p>
          <a:p>
            <a:endParaRPr/>
          </a:p>
          <a:p>
            <a:r>
              <a:t>Grenzen Achten</a:t>
            </a:r>
          </a:p>
          <a:p>
            <a:r>
              <a:t>Öffentlichkeit</a:t>
            </a:r>
          </a:p>
          <a:p>
            <a:r>
              <a:t>Fehlerkultur</a:t>
            </a:r>
          </a:p>
          <a:p>
            <a:r>
              <a:t>Sprache und Handeln</a:t>
            </a:r>
          </a:p>
          <a:p>
            <a:endParaRPr/>
          </a:p>
          <a:p>
            <a:r>
              <a:t>Wichtig, das klärt nicht alle Fälle.</a:t>
            </a:r>
          </a:p>
          <a:p>
            <a:r>
              <a:t>Vielmehr gilt es je nach Situation neue Standards zu entwerfen … </a:t>
            </a:r>
          </a:p>
          <a:p>
            <a:endParaRPr/>
          </a:p>
          <a:p>
            <a:r>
              <a:t>Bsp. Klettern …  Wie ziehen wir Gurte an …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a:p>
            <a:r>
              <a:rPr lang="de-DE" dirty="0"/>
              <a:t>Hier könnt ihr thematisieren wie ein Besuch von Teilnehmenden bei Mitarbeitenden zu handhaben ist.</a:t>
            </a:r>
          </a:p>
          <a:p>
            <a:endParaRPr lang="de-DE" dirty="0"/>
          </a:p>
          <a:p>
            <a:r>
              <a:rPr lang="de-DE" dirty="0"/>
              <a:t>In dem konkreten Fall, ist so ein Verhalten möglich, da noch andere Gäste zuhause sind und die Initiative von dem Kind ausging. </a:t>
            </a:r>
          </a:p>
          <a:p>
            <a:r>
              <a:rPr lang="de-DE" dirty="0"/>
              <a:t>Das junge Alter ist jedoch auch zu beachten und nachzufragen ob das von den Eltern her ok ist, dass er bei der Mitarbeiterin vorbei schaut. Im </a:t>
            </a:r>
            <a:r>
              <a:rPr lang="de-DE" dirty="0" err="1"/>
              <a:t>zweifelsfall</a:t>
            </a:r>
            <a:r>
              <a:rPr lang="de-DE" dirty="0"/>
              <a:t> hilft ein kurzer Anruf und abklären ob es ok ist, dass der </a:t>
            </a:r>
            <a:r>
              <a:rPr lang="de-DE" dirty="0" err="1"/>
              <a:t>Jungscharler</a:t>
            </a:r>
            <a:r>
              <a:rPr lang="de-DE" dirty="0"/>
              <a:t> kurz zum Kaba da ist. Damit wäre eine hohe Transparenz geschaffen.</a:t>
            </a:r>
          </a:p>
          <a:p>
            <a:r>
              <a:rPr lang="de-DE" dirty="0"/>
              <a:t>Der Rahmen der Öffentlichkeit  ist durch die anderen Gäste gewahrt.</a:t>
            </a:r>
          </a:p>
          <a:p>
            <a:endParaRPr lang="de-DE" dirty="0"/>
          </a:p>
          <a:p>
            <a:endParaRPr lang="de-DE" dirty="0"/>
          </a:p>
          <a:p>
            <a:r>
              <a:rPr lang="de-DE" dirty="0"/>
              <a:t>Als Erweiterungsfrage könnt ihr eure Schulungsteilnehmenden nachfragen, wann es ein klares GEHT NICHT wäre.</a:t>
            </a:r>
            <a:br>
              <a:rPr lang="de-DE" dirty="0"/>
            </a:br>
            <a:r>
              <a:rPr lang="de-DE" dirty="0"/>
              <a:t>Dies wäre dann der Fall wenn die Mitarbeiterin alleine zuhause wäre. </a:t>
            </a:r>
          </a:p>
          <a:p>
            <a:endParaRPr lang="de-DE" dirty="0"/>
          </a:p>
          <a:p>
            <a:r>
              <a:rPr lang="de-DE" dirty="0"/>
              <a:t>Hintergrund ist, dass der private Bereich der Mitarbeitenden häufig der Ort ist wo ungestört Missbrauch begangen werden kann. Daher ist ein Besuch zuhause ohne andere Anwesende sehr kritisch zu bewerten.</a:t>
            </a:r>
          </a:p>
          <a:p>
            <a:r>
              <a:rPr lang="de-DE" dirty="0"/>
              <a:t>Wichtig ist hierbei aber nicht abweisend dem </a:t>
            </a:r>
            <a:r>
              <a:rPr lang="de-DE" dirty="0" err="1"/>
              <a:t>Jsler</a:t>
            </a:r>
            <a:r>
              <a:rPr lang="de-DE" dirty="0"/>
              <a:t> gegenüber zu reagieren, sondern das wertzuschätzen aber einen anderen Rahmen zu schaffen. Z.B. einen gemeinsamer Spaziergang in der Öffentlichkeit.</a:t>
            </a:r>
          </a:p>
          <a:p>
            <a:r>
              <a:rPr lang="de-DE" dirty="0"/>
              <a:t>Die Beachtung der </a:t>
            </a:r>
            <a:r>
              <a:rPr lang="de-DE" dirty="0" err="1"/>
              <a:t>Verhaltensstandarts</a:t>
            </a:r>
            <a:r>
              <a:rPr lang="de-DE" dirty="0"/>
              <a:t> Öffentlichkeit dient letztlich zum Schutz des Mitarbeitenden, da somit ein eventuelle Diffamierung vorgebeugt werden kann.</a:t>
            </a:r>
          </a:p>
          <a:p>
            <a:endParaRPr lang="de-DE" dirty="0"/>
          </a:p>
          <a:p>
            <a:r>
              <a:rPr lang="de-DE" dirty="0"/>
              <a:t>Falls bei diesem Bsp. jemand mit Obacht gewertet hat, ist das auch wertzuschätzen, da das Bsp. schon auch grenzwertig gedacht werden kann.</a:t>
            </a:r>
          </a:p>
        </p:txBody>
      </p:sp>
    </p:spTree>
    <p:extLst>
      <p:ext uri="{BB962C8B-B14F-4D97-AF65-F5344CB8AC3E}">
        <p14:creationId xmlns:p14="http://schemas.microsoft.com/office/powerpoint/2010/main" val="1431703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 name="Shape 993"/>
          <p:cNvSpPr>
            <a:spLocks noGrp="1" noRot="1" noChangeAspect="1"/>
          </p:cNvSpPr>
          <p:nvPr>
            <p:ph type="sldImg"/>
          </p:nvPr>
        </p:nvSpPr>
        <p:spPr>
          <a:prstGeom prst="rect">
            <a:avLst/>
          </a:prstGeom>
        </p:spPr>
        <p:txBody>
          <a:bodyPr/>
          <a:lstStyle/>
          <a:p>
            <a:endParaRPr/>
          </a:p>
        </p:txBody>
      </p:sp>
      <p:sp>
        <p:nvSpPr>
          <p:cNvPr id="994" name="Shape 994"/>
          <p:cNvSpPr>
            <a:spLocks noGrp="1"/>
          </p:cNvSpPr>
          <p:nvPr>
            <p:ph type="body" sz="quarter" idx="1"/>
          </p:nvPr>
        </p:nvSpPr>
        <p:spPr>
          <a:prstGeom prst="rect">
            <a:avLst/>
          </a:prstGeom>
        </p:spPr>
        <p:txBody>
          <a:bodyPr/>
          <a:lstStyle/>
          <a:p>
            <a:r>
              <a:t>Differenzierung des Begriffs</a:t>
            </a:r>
          </a:p>
          <a:p>
            <a:endParaRPr/>
          </a:p>
          <a:p>
            <a:endParaRPr/>
          </a:p>
          <a:p>
            <a:r>
              <a:t>Täterstrategie:</a:t>
            </a:r>
          </a:p>
          <a:p>
            <a:pPr marL="160421" indent="-160421">
              <a:buSzPct val="100000"/>
              <a:buChar char="-"/>
            </a:pPr>
            <a:r>
              <a:t>geplante Grenzverletzung</a:t>
            </a:r>
          </a:p>
          <a:p>
            <a:pPr marL="160421" indent="-160421">
              <a:buSzPct val="100000"/>
              <a:buChar char="-"/>
            </a:pPr>
            <a:r>
              <a:t>Deshalb auch immer ansprechen, damit kommt solches Handeln schneller an die Oberfläche, bzw. die Strategie kann jemand dann nicht fahren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hape 1027"/>
          <p:cNvSpPr>
            <a:spLocks noGrp="1" noRot="1" noChangeAspect="1"/>
          </p:cNvSpPr>
          <p:nvPr>
            <p:ph type="sldImg"/>
          </p:nvPr>
        </p:nvSpPr>
        <p:spPr>
          <a:xfrm>
            <a:off x="381000" y="685800"/>
            <a:ext cx="6096000" cy="3429000"/>
          </a:xfrm>
          <a:prstGeom prst="rect">
            <a:avLst/>
          </a:prstGeom>
        </p:spPr>
        <p:txBody>
          <a:bodyPr/>
          <a:lstStyle/>
          <a:p>
            <a:endParaRPr/>
          </a:p>
        </p:txBody>
      </p:sp>
      <p:sp>
        <p:nvSpPr>
          <p:cNvPr id="1028" name="Shape 1028"/>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rPr dirty="0" err="1"/>
              <a:t>Sammeln</a:t>
            </a:r>
            <a:r>
              <a:rPr dirty="0"/>
              <a:t>, was in </a:t>
            </a:r>
            <a:r>
              <a:rPr dirty="0" err="1"/>
              <a:t>ihnen</a:t>
            </a:r>
            <a:r>
              <a:rPr dirty="0"/>
              <a:t> </a:t>
            </a:r>
            <a:r>
              <a:rPr dirty="0" err="1"/>
              <a:t>vorgeht</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 name="Shape 1060"/>
          <p:cNvSpPr>
            <a:spLocks noGrp="1" noRot="1" noChangeAspect="1"/>
          </p:cNvSpPr>
          <p:nvPr>
            <p:ph type="sldImg"/>
          </p:nvPr>
        </p:nvSpPr>
        <p:spPr>
          <a:xfrm>
            <a:off x="381000" y="685800"/>
            <a:ext cx="6096000" cy="3429000"/>
          </a:xfrm>
          <a:prstGeom prst="rect">
            <a:avLst/>
          </a:prstGeom>
        </p:spPr>
        <p:txBody>
          <a:bodyPr/>
          <a:lstStyle/>
          <a:p>
            <a:endParaRPr/>
          </a:p>
        </p:txBody>
      </p:sp>
      <p:sp>
        <p:nvSpPr>
          <p:cNvPr id="1061" name="Shape 1061"/>
          <p:cNvSpPr>
            <a:spLocks noGrp="1"/>
          </p:cNvSpPr>
          <p:nvPr>
            <p:ph type="body" sz="quarter" idx="1"/>
          </p:nvPr>
        </p:nvSpPr>
        <p:spPr>
          <a:prstGeom prst="rect">
            <a:avLst/>
          </a:prstGeom>
        </p:spPr>
        <p:txBody>
          <a:bodyPr/>
          <a:lstStyle/>
          <a:p>
            <a:r>
              <a:t>Hier erklären für was die Vertrauenspersonen da sind:</a:t>
            </a:r>
          </a:p>
          <a:p>
            <a:endParaRPr/>
          </a:p>
          <a:p>
            <a:pPr marL="304800" indent="-304800">
              <a:buSzPct val="100000"/>
              <a:buFont typeface="Arial"/>
              <a:buChar char="•"/>
            </a:pPr>
            <a:r>
              <a:t>Erste Ansprechperson im Ernstfall</a:t>
            </a:r>
          </a:p>
          <a:p>
            <a:pPr marL="304800" indent="-304800">
              <a:buSzPct val="100000"/>
              <a:buFont typeface="Arial"/>
              <a:buChar char="•"/>
            </a:pPr>
            <a:r>
              <a:t>Hilfe für den Mitarbeiter nicht allein zu sein in dieser Situation</a:t>
            </a:r>
          </a:p>
          <a:p>
            <a:pPr marL="304800" indent="-304800">
              <a:buSzPct val="100000"/>
              <a:buFont typeface="Arial"/>
              <a:buChar char="•"/>
            </a:pPr>
            <a:r>
              <a:t>Mit der Vertrauensperson gemeinsam durch die Krise</a:t>
            </a:r>
          </a:p>
          <a:p>
            <a:endParaRPr/>
          </a:p>
          <a:p>
            <a:endParaRPr/>
          </a:p>
          <a:p>
            <a:r>
              <a:t>WICHTIG: Fragt mal nach wer das in eurer Jugendarbeit / Freizeit ist? </a:t>
            </a:r>
          </a:p>
          <a:p>
            <a:r>
              <a:t>Danach deckte die Korrekte Antwort auf, die ihr vorher hier eingetragen habt …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 name="Shape 1077"/>
          <p:cNvSpPr>
            <a:spLocks noGrp="1" noRot="1" noChangeAspect="1"/>
          </p:cNvSpPr>
          <p:nvPr>
            <p:ph type="sldImg"/>
          </p:nvPr>
        </p:nvSpPr>
        <p:spPr>
          <a:xfrm>
            <a:off x="381000" y="685800"/>
            <a:ext cx="6096000" cy="3429000"/>
          </a:xfrm>
          <a:prstGeom prst="rect">
            <a:avLst/>
          </a:prstGeom>
        </p:spPr>
        <p:txBody>
          <a:bodyPr/>
          <a:lstStyle/>
          <a:p>
            <a:endParaRPr/>
          </a:p>
        </p:txBody>
      </p:sp>
      <p:sp>
        <p:nvSpPr>
          <p:cNvPr id="1078" name="Shape 1078"/>
          <p:cNvSpPr>
            <a:spLocks noGrp="1"/>
          </p:cNvSpPr>
          <p:nvPr>
            <p:ph type="body" sz="quarter" idx="1"/>
          </p:nvPr>
        </p:nvSpPr>
        <p:spPr>
          <a:prstGeom prst="rect">
            <a:avLst/>
          </a:prstGeom>
        </p:spPr>
        <p:txBody>
          <a:bodyPr/>
          <a:lstStyle/>
          <a:p>
            <a:pPr>
              <a:defRPr>
                <a:latin typeface="Montserrat Thin Bold"/>
                <a:ea typeface="Montserrat Thin Bold"/>
                <a:cs typeface="Montserrat Thin Bold"/>
                <a:sym typeface="Montserrat Thin Bold"/>
              </a:defRPr>
            </a:pPr>
            <a:r>
              <a:t>Was dokumentiere ich?</a:t>
            </a:r>
          </a:p>
          <a:p>
            <a:pPr marL="228600" indent="-228600">
              <a:buSzPct val="100000"/>
              <a:buChar char="•"/>
            </a:pPr>
            <a:r>
              <a:t>mgl. wortgetreue Zitate (das was du noch in Erinnerung hast)</a:t>
            </a:r>
          </a:p>
          <a:p>
            <a:pPr marL="228600" indent="-228600">
              <a:buSzPct val="100000"/>
              <a:buChar char="•"/>
            </a:pPr>
            <a:r>
              <a:t>Daten und Fakten</a:t>
            </a:r>
          </a:p>
          <a:p>
            <a:pPr marL="228600" indent="-228600">
              <a:buSzPct val="100000"/>
              <a:buChar char="•"/>
            </a:pPr>
            <a:r>
              <a:t>Orte und Datum</a:t>
            </a:r>
          </a:p>
          <a:p>
            <a:pPr marL="228600" indent="-228600">
              <a:buSzPct val="100000"/>
              <a:buChar char="•"/>
            </a:pPr>
            <a:r>
              <a:t>Namen des betroffenen Kindes</a:t>
            </a:r>
          </a:p>
          <a:p>
            <a:pPr marL="228600" indent="-228600">
              <a:buSzPct val="100000"/>
              <a:buChar char="•"/>
            </a:pPr>
            <a:r>
              <a:t>Name der tatverdächtigen Person und der Zeugen</a:t>
            </a:r>
          </a:p>
          <a:p>
            <a:pPr marL="228600" indent="-228600">
              <a:buSzPct val="100000"/>
              <a:buChar char="•"/>
            </a:pPr>
            <a:r>
              <a:t>Beobachtungen anderer (Zeugen) </a:t>
            </a:r>
          </a:p>
          <a:p>
            <a:pPr marL="228600" indent="-228600">
              <a:buSzPct val="100000"/>
              <a:buChar char="•"/>
            </a:pPr>
            <a:r>
              <a:t>was hätte man filmen können</a:t>
            </a:r>
          </a:p>
          <a:p>
            <a:pPr marL="228600" indent="-228600">
              <a:buSzPct val="100000"/>
              <a:buChar char="•"/>
            </a:pPr>
            <a:r>
              <a:t>Eigene Einschätzungen und eigenes Vorgehen </a:t>
            </a:r>
            <a:br/>
            <a:r>
              <a:t>getrennt davon dokumentieren</a:t>
            </a:r>
          </a:p>
          <a:p>
            <a:pPr marL="228600" indent="-228600">
              <a:buSzPct val="100000"/>
              <a:buChar char="•"/>
            </a:pPr>
            <a:r>
              <a:t>lieber mehr als weniger</a:t>
            </a:r>
          </a:p>
          <a:p>
            <a:endParaRPr/>
          </a:p>
          <a:p>
            <a:r>
              <a:t>Alle zum Fall relevante Daten:</a:t>
            </a:r>
          </a:p>
          <a:p>
            <a:r>
              <a:t>Beratungsgespräche</a:t>
            </a:r>
          </a:p>
          <a:p>
            <a:r>
              <a:t>Überlegungen</a:t>
            </a:r>
          </a:p>
          <a:p>
            <a:r>
              <a:t>Gespräche mit Opfer …</a:t>
            </a:r>
          </a:p>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 name="Shape 1084"/>
          <p:cNvSpPr>
            <a:spLocks noGrp="1" noRot="1" noChangeAspect="1"/>
          </p:cNvSpPr>
          <p:nvPr>
            <p:ph type="sldImg"/>
          </p:nvPr>
        </p:nvSpPr>
        <p:spPr>
          <a:prstGeom prst="rect">
            <a:avLst/>
          </a:prstGeom>
        </p:spPr>
        <p:txBody>
          <a:bodyPr/>
          <a:lstStyle/>
          <a:p>
            <a:endParaRPr/>
          </a:p>
        </p:txBody>
      </p:sp>
      <p:sp>
        <p:nvSpPr>
          <p:cNvPr id="1085" name="Shape 1085"/>
          <p:cNvSpPr>
            <a:spLocks noGrp="1"/>
          </p:cNvSpPr>
          <p:nvPr>
            <p:ph type="body" sz="quarter" idx="1"/>
          </p:nvPr>
        </p:nvSpPr>
        <p:spPr>
          <a:prstGeom prst="rect">
            <a:avLst/>
          </a:prstGeom>
        </p:spPr>
        <p:txBody>
          <a:bodyPr/>
          <a:lstStyle/>
          <a:p>
            <a:pPr>
              <a:defRPr>
                <a:latin typeface="Montserrat Thin Bold"/>
                <a:ea typeface="Montserrat Thin Bold"/>
                <a:cs typeface="Montserrat Thin Bold"/>
                <a:sym typeface="Montserrat Thin Bold"/>
              </a:defRPr>
            </a:pPr>
            <a:r>
              <a:t>Was dokumentiere ich?</a:t>
            </a:r>
          </a:p>
          <a:p>
            <a:pPr marL="228600" indent="-228600">
              <a:buSzPct val="100000"/>
              <a:buChar char="•"/>
            </a:pPr>
            <a:r>
              <a:t>mgl. wortgetreue Zitate (das was du noch in Erinnerung hast)</a:t>
            </a:r>
          </a:p>
          <a:p>
            <a:pPr marL="228600" indent="-228600">
              <a:buSzPct val="100000"/>
              <a:buChar char="•"/>
            </a:pPr>
            <a:r>
              <a:t>Daten und Fakten</a:t>
            </a:r>
          </a:p>
          <a:p>
            <a:pPr marL="228600" indent="-228600">
              <a:buSzPct val="100000"/>
              <a:buChar char="•"/>
            </a:pPr>
            <a:r>
              <a:t>Orte und Datum</a:t>
            </a:r>
          </a:p>
          <a:p>
            <a:pPr marL="228600" indent="-228600">
              <a:buSzPct val="100000"/>
              <a:buChar char="•"/>
            </a:pPr>
            <a:r>
              <a:t>Namen des betroffenen Kindes</a:t>
            </a:r>
          </a:p>
          <a:p>
            <a:pPr marL="228600" indent="-228600">
              <a:buSzPct val="100000"/>
              <a:buChar char="•"/>
            </a:pPr>
            <a:r>
              <a:t>Name der tatverdächtigen Person und der Zeugen</a:t>
            </a:r>
          </a:p>
          <a:p>
            <a:pPr marL="228600" indent="-228600">
              <a:buSzPct val="100000"/>
              <a:buChar char="•"/>
            </a:pPr>
            <a:r>
              <a:t>Beobachtungen anderer (Zeugen) </a:t>
            </a:r>
          </a:p>
          <a:p>
            <a:pPr marL="228600" indent="-228600">
              <a:buSzPct val="100000"/>
              <a:buChar char="•"/>
            </a:pPr>
            <a:r>
              <a:t>was hätte man filmen können</a:t>
            </a:r>
          </a:p>
          <a:p>
            <a:pPr marL="228600" indent="-228600">
              <a:buSzPct val="100000"/>
              <a:buChar char="•"/>
            </a:pPr>
            <a:r>
              <a:t>Eigene Einschätzungen und eigenes Vorgehen </a:t>
            </a:r>
            <a:br/>
            <a:r>
              <a:t>getrennt davon dokumentieren</a:t>
            </a:r>
          </a:p>
          <a:p>
            <a:pPr marL="228600" indent="-228600">
              <a:buSzPct val="100000"/>
              <a:buChar char="•"/>
            </a:pPr>
            <a:r>
              <a:t>lieber mehr als weniger</a:t>
            </a:r>
          </a:p>
          <a:p>
            <a:endParaRPr/>
          </a:p>
          <a:p>
            <a:r>
              <a:t>Alle zum Fall relevante Daten:</a:t>
            </a:r>
          </a:p>
          <a:p>
            <a:r>
              <a:t>Beratungsgespräche</a:t>
            </a:r>
          </a:p>
          <a:p>
            <a:r>
              <a:t>Überlegungen</a:t>
            </a:r>
          </a:p>
          <a:p>
            <a:r>
              <a:t>Gespräche mit Opfer …</a:t>
            </a:r>
          </a:p>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Shape 557"/>
          <p:cNvSpPr>
            <a:spLocks noGrp="1" noRot="1" noChangeAspect="1"/>
          </p:cNvSpPr>
          <p:nvPr>
            <p:ph type="sldImg"/>
          </p:nvPr>
        </p:nvSpPr>
        <p:spPr>
          <a:prstGeom prst="rect">
            <a:avLst/>
          </a:prstGeom>
        </p:spPr>
        <p:txBody>
          <a:bodyPr/>
          <a:lstStyle/>
          <a:p>
            <a:endParaRPr/>
          </a:p>
        </p:txBody>
      </p:sp>
      <p:sp>
        <p:nvSpPr>
          <p:cNvPr id="558" name="Shape 558"/>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Achtung!</a:t>
            </a:r>
          </a:p>
          <a:p>
            <a:pPr>
              <a:defRPr sz="1200">
                <a:latin typeface="Calibri"/>
                <a:ea typeface="Calibri"/>
                <a:cs typeface="Calibri"/>
                <a:sym typeface="Calibri"/>
              </a:defRPr>
            </a:pPr>
            <a:endParaRPr/>
          </a:p>
          <a:p>
            <a:pPr>
              <a:defRPr sz="1200">
                <a:latin typeface="Calibri"/>
                <a:ea typeface="Calibri"/>
                <a:cs typeface="Calibri"/>
                <a:sym typeface="Calibri"/>
              </a:defRPr>
            </a:pPr>
            <a:r>
              <a:t>Achtet auf euch selbst, in der Schulung wird Missbrauch beim Namen genannt und wenn du so etwas in deiner Geschichte hast, kann das triggern.</a:t>
            </a:r>
          </a:p>
          <a:p>
            <a:pPr>
              <a:defRPr sz="1200">
                <a:latin typeface="Calibri"/>
                <a:ea typeface="Calibri"/>
                <a:cs typeface="Calibri"/>
                <a:sym typeface="Calibri"/>
              </a:defRPr>
            </a:pPr>
            <a:endParaRPr/>
          </a:p>
          <a:p>
            <a:pPr>
              <a:defRPr sz="1200">
                <a:latin typeface="Calibri"/>
                <a:ea typeface="Calibri"/>
                <a:cs typeface="Calibri"/>
                <a:sym typeface="Calibri"/>
              </a:defRPr>
            </a:pPr>
            <a:r>
              <a:t>Jeder kann hier einfach auch rausgehen wenn es einem zu viel wird.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Shape 578"/>
          <p:cNvSpPr>
            <a:spLocks noGrp="1" noRot="1" noChangeAspect="1"/>
          </p:cNvSpPr>
          <p:nvPr>
            <p:ph type="sldImg"/>
          </p:nvPr>
        </p:nvSpPr>
        <p:spPr>
          <a:prstGeom prst="rect">
            <a:avLst/>
          </a:prstGeom>
        </p:spPr>
        <p:txBody>
          <a:bodyPr/>
          <a:lstStyle/>
          <a:p>
            <a:endParaRPr/>
          </a:p>
        </p:txBody>
      </p:sp>
      <p:sp>
        <p:nvSpPr>
          <p:cNvPr id="579" name="Shape 579"/>
          <p:cNvSpPr>
            <a:spLocks noGrp="1"/>
          </p:cNvSpPr>
          <p:nvPr>
            <p:ph type="body" sz="quarter" idx="1"/>
          </p:nvPr>
        </p:nvSpPr>
        <p:spPr>
          <a:prstGeom prst="rect">
            <a:avLst/>
          </a:prstGeom>
        </p:spPr>
        <p:txBody>
          <a:bodyPr/>
          <a:lstStyle/>
          <a:p>
            <a:r>
              <a:t>Manche haben die ForuM Studie der ev. Kirche Deutschland mitbekommen.</a:t>
            </a:r>
          </a:p>
          <a:p>
            <a:endParaRPr/>
          </a:p>
          <a:p>
            <a:r>
              <a:t>Nicht nur kath. Kirche hat Fälle</a:t>
            </a:r>
          </a:p>
          <a:p>
            <a:endParaRPr/>
          </a:p>
          <a:p>
            <a:r>
              <a:t>Sichtung Disziplinarakten</a:t>
            </a:r>
          </a:p>
          <a:p>
            <a:endParaRPr/>
          </a:p>
          <a:p>
            <a:r>
              <a:t>War so oder schlimmer erwartet wurden</a:t>
            </a:r>
          </a:p>
          <a:p>
            <a:r>
              <a:t>Die Zahlen betreffen nur Hauptamtliche Täter</a:t>
            </a:r>
          </a:p>
          <a:p>
            <a:endParaRPr/>
          </a:p>
          <a:p>
            <a:r>
              <a:t>Ehrenamtliche Täter sind in dieser Studie nicht erfasst.</a:t>
            </a:r>
          </a:p>
          <a:p>
            <a:endParaRPr/>
          </a:p>
          <a:p>
            <a:r>
              <a:t>Was tun wir damit … das sind Zahlen… </a:t>
            </a:r>
          </a:p>
          <a:p>
            <a:r>
              <a:t>Anders wird es wenn wir Betroffene hören …</a:t>
            </a:r>
          </a:p>
          <a:p>
            <a:r>
              <a:t>KLICK</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Shape 598"/>
          <p:cNvSpPr>
            <a:spLocks noGrp="1" noRot="1" noChangeAspect="1"/>
          </p:cNvSpPr>
          <p:nvPr>
            <p:ph type="sldImg"/>
          </p:nvPr>
        </p:nvSpPr>
        <p:spPr>
          <a:xfrm>
            <a:off x="381000" y="685800"/>
            <a:ext cx="6096000" cy="3429000"/>
          </a:xfrm>
          <a:prstGeom prst="rect">
            <a:avLst/>
          </a:prstGeom>
        </p:spPr>
        <p:txBody>
          <a:bodyPr/>
          <a:lstStyle/>
          <a:p>
            <a:endParaRPr/>
          </a:p>
        </p:txBody>
      </p:sp>
      <p:sp>
        <p:nvSpPr>
          <p:cNvPr id="599" name="Shape 599"/>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Kurz zu Nancy Janz</a:t>
            </a:r>
          </a:p>
          <a:p>
            <a:pPr>
              <a:defRPr sz="1200">
                <a:latin typeface="Calibri"/>
                <a:ea typeface="Calibri"/>
                <a:cs typeface="Calibri"/>
                <a:sym typeface="Calibri"/>
              </a:defRPr>
            </a:pPr>
            <a:r>
              <a:t>Sprecherin der Betroffenenvereinigung</a:t>
            </a:r>
          </a:p>
          <a:p>
            <a:pPr>
              <a:defRPr sz="1200">
                <a:latin typeface="Calibri"/>
                <a:ea typeface="Calibri"/>
                <a:cs typeface="Calibri"/>
                <a:sym typeface="Calibri"/>
              </a:defRPr>
            </a:pPr>
            <a:endParaRPr/>
          </a:p>
          <a:p>
            <a:pPr>
              <a:defRPr sz="1200">
                <a:latin typeface="Calibri"/>
                <a:ea typeface="Calibri"/>
                <a:cs typeface="Calibri"/>
                <a:sym typeface="Calibri"/>
              </a:defRPr>
            </a:pPr>
            <a:r>
              <a:t>Ich verstehe ihre WUT</a:t>
            </a:r>
          </a:p>
          <a:p>
            <a:pPr>
              <a:defRPr sz="1200">
                <a:latin typeface="Calibri"/>
                <a:ea typeface="Calibri"/>
                <a:cs typeface="Calibri"/>
                <a:sym typeface="Calibri"/>
              </a:defRPr>
            </a:pPr>
            <a:r>
              <a:t>Weil nicht hingesehen wurde, obwohl sie etwas gesagt hat … </a:t>
            </a:r>
          </a:p>
          <a:p>
            <a:pPr>
              <a:defRPr sz="1200">
                <a:latin typeface="Calibri"/>
                <a:ea typeface="Calibri"/>
                <a:cs typeface="Calibri"/>
                <a:sym typeface="Calibri"/>
              </a:defRPr>
            </a:pPr>
            <a:r>
              <a:t>NICHTS PASSIERT</a:t>
            </a:r>
          </a:p>
          <a:p>
            <a:pPr>
              <a:defRPr sz="1200">
                <a:latin typeface="Calibri"/>
                <a:ea typeface="Calibri"/>
                <a:cs typeface="Calibri"/>
                <a:sym typeface="Calibri"/>
              </a:defRPr>
            </a:pPr>
            <a:endParaRPr/>
          </a:p>
          <a:p>
            <a:pPr>
              <a:defRPr sz="1200">
                <a:latin typeface="Calibri"/>
                <a:ea typeface="Calibri"/>
                <a:cs typeface="Calibri"/>
                <a:sym typeface="Calibri"/>
              </a:defRPr>
            </a:pPr>
            <a:r>
              <a:t>Ist es heute anders?</a:t>
            </a:r>
          </a:p>
          <a:p>
            <a:pPr>
              <a:defRPr sz="1200">
                <a:latin typeface="Calibri"/>
                <a:ea typeface="Calibri"/>
                <a:cs typeface="Calibri"/>
                <a:sym typeface="Calibri"/>
              </a:defRPr>
            </a:pPr>
            <a:endParaRPr/>
          </a:p>
          <a:p>
            <a:pPr>
              <a:defRPr sz="1200">
                <a:latin typeface="Calibri"/>
                <a:ea typeface="Calibri"/>
                <a:cs typeface="Calibri"/>
                <a:sym typeface="Calibri"/>
              </a:defRPr>
            </a:pPr>
            <a:r>
              <a:t>Wenn wir das hören, dann kann man schnell dabei sein und das tun was am einfachsten ist. </a:t>
            </a:r>
          </a:p>
          <a:p>
            <a:pPr>
              <a:defRPr sz="1200">
                <a:latin typeface="Calibri"/>
                <a:ea typeface="Calibri"/>
                <a:cs typeface="Calibri"/>
                <a:sym typeface="Calibri"/>
              </a:defRPr>
            </a:pPr>
            <a:r>
              <a:t>Oh die schlimme Landeskirche … wir zeigen auf die da. Das hat man schon bei der kath. Kirche geübt und schon sind die schlechten Gedanken weg. </a:t>
            </a:r>
          </a:p>
          <a:p>
            <a:pPr>
              <a:defRPr sz="1200">
                <a:latin typeface="Calibri"/>
                <a:ea typeface="Calibri"/>
                <a:cs typeface="Calibri"/>
                <a:sym typeface="Calibri"/>
              </a:defRPr>
            </a:pPr>
            <a:endParaRPr/>
          </a:p>
          <a:p>
            <a:pPr>
              <a:defRPr sz="1200">
                <a:latin typeface="Calibri"/>
                <a:ea typeface="Calibri"/>
                <a:cs typeface="Calibri"/>
                <a:sym typeface="Calibri"/>
              </a:defRPr>
            </a:pPr>
            <a:r>
              <a:t>Aber gerade hier liegt er Fehler…</a:t>
            </a:r>
          </a:p>
          <a:p>
            <a:pPr>
              <a:defRPr sz="1200">
                <a:latin typeface="Calibri"/>
                <a:ea typeface="Calibri"/>
                <a:cs typeface="Calibri"/>
                <a:sym typeface="Calibri"/>
              </a:defRPr>
            </a:pPr>
            <a:endParaRPr/>
          </a:p>
          <a:p>
            <a:pPr>
              <a:defRPr sz="1200">
                <a:latin typeface="Calibri"/>
                <a:ea typeface="Calibri"/>
                <a:cs typeface="Calibri"/>
                <a:sym typeface="Calibri"/>
              </a:defRPr>
            </a:pPr>
            <a:r>
              <a:t>Steffen Kern hat in seinem Präsens Bericht folgendes gesagt: </a:t>
            </a:r>
          </a:p>
          <a:p>
            <a:pPr>
              <a:defRPr sz="1200">
                <a:latin typeface="Calibri"/>
                <a:ea typeface="Calibri"/>
                <a:cs typeface="Calibri"/>
                <a:sym typeface="Calibri"/>
              </a:defRPr>
            </a:pPr>
            <a:r>
              <a:t>„Wir dürfen nicht den Fehler machen, auf die Anderen zu zeigen und zu sagen das ist ihr Problem!“</a:t>
            </a:r>
          </a:p>
          <a:p>
            <a:pPr>
              <a:defRPr sz="1200">
                <a:latin typeface="Calibri"/>
                <a:ea typeface="Calibri"/>
                <a:cs typeface="Calibri"/>
                <a:sym typeface="Calibri"/>
              </a:defRPr>
            </a:pPr>
            <a:endParaRPr/>
          </a:p>
          <a:p>
            <a:pPr>
              <a:defRPr sz="1200">
                <a:latin typeface="Calibri"/>
                <a:ea typeface="Calibri"/>
                <a:cs typeface="Calibri"/>
                <a:sym typeface="Calibri"/>
              </a:defRPr>
            </a:pPr>
            <a:r>
              <a:t>Missbrauch geschieht auch bei uns im EC, LGV, LM, …</a:t>
            </a:r>
          </a:p>
          <a:p>
            <a:pPr>
              <a:defRPr sz="1200">
                <a:latin typeface="Calibri"/>
                <a:ea typeface="Calibri"/>
                <a:cs typeface="Calibri"/>
                <a:sym typeface="Calibri"/>
              </a:defRPr>
            </a:pPr>
            <a:r>
              <a:t>Bisher sehen wir es nur noch nicht …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Shape 614"/>
          <p:cNvSpPr>
            <a:spLocks noGrp="1" noRot="1" noChangeAspect="1"/>
          </p:cNvSpPr>
          <p:nvPr>
            <p:ph type="sldImg"/>
          </p:nvPr>
        </p:nvSpPr>
        <p:spPr>
          <a:xfrm>
            <a:off x="381000" y="685800"/>
            <a:ext cx="6096000" cy="3429000"/>
          </a:xfrm>
          <a:prstGeom prst="rect">
            <a:avLst/>
          </a:prstGeom>
        </p:spPr>
        <p:txBody>
          <a:bodyPr/>
          <a:lstStyle/>
          <a:p>
            <a:endParaRPr/>
          </a:p>
        </p:txBody>
      </p:sp>
      <p:sp>
        <p:nvSpPr>
          <p:cNvPr id="615" name="Shape 615"/>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Die Zahlen beziehen sich auf alle Deutsche, d.h. die Prozentzahl darf nicht auf die derzeitigen Kinder und Jugendlichen einfach übertragen werden. </a:t>
            </a:r>
          </a:p>
          <a:p>
            <a:pPr>
              <a:defRPr sz="1200">
                <a:latin typeface="Calibri"/>
                <a:ea typeface="Calibri"/>
                <a:cs typeface="Calibri"/>
                <a:sym typeface="Calibri"/>
              </a:defRPr>
            </a:pPr>
            <a:r>
              <a:t>Sie zeigt aber wieviele Menschen das sind … </a:t>
            </a:r>
          </a:p>
          <a:p>
            <a:pPr>
              <a:defRPr sz="1200">
                <a:latin typeface="Calibri"/>
                <a:ea typeface="Calibri"/>
                <a:cs typeface="Calibri"/>
                <a:sym typeface="Calibri"/>
              </a:defRPr>
            </a:pPr>
            <a:endParaRPr/>
          </a:p>
          <a:p>
            <a:pPr>
              <a:defRPr sz="1200">
                <a:latin typeface="Calibri"/>
                <a:ea typeface="Calibri"/>
                <a:cs typeface="Calibri"/>
                <a:sym typeface="Calibri"/>
              </a:defRPr>
            </a:pPr>
            <a:r>
              <a:t>13,9 % der Deutschen sind von 11,7 Mio von  84 Mio </a:t>
            </a:r>
          </a:p>
          <a:p>
            <a:pPr>
              <a:defRPr sz="1200">
                <a:latin typeface="Calibri"/>
                <a:ea typeface="Calibri"/>
                <a:cs typeface="Calibri"/>
                <a:sym typeface="Calibri"/>
              </a:defRPr>
            </a:pPr>
            <a:endParaRPr/>
          </a:p>
          <a:p>
            <a:pPr>
              <a:defRPr sz="1200">
                <a:latin typeface="Calibri"/>
                <a:ea typeface="Calibri"/>
                <a:cs typeface="Calibri"/>
                <a:sym typeface="Calibri"/>
              </a:defRPr>
            </a:pPr>
            <a:r>
              <a:t>12,4% = 10,4 Mio</a:t>
            </a:r>
          </a:p>
          <a:p>
            <a:pPr>
              <a:defRPr sz="1200">
                <a:latin typeface="Calibri"/>
                <a:ea typeface="Calibri"/>
                <a:cs typeface="Calibri"/>
                <a:sym typeface="Calibri"/>
              </a:defRPr>
            </a:pPr>
            <a:endParaRPr/>
          </a:p>
          <a:p>
            <a:pPr>
              <a:defRPr sz="1200">
                <a:latin typeface="Calibri"/>
                <a:ea typeface="Calibri"/>
                <a:cs typeface="Calibri"/>
                <a:sym typeface="Calibri"/>
              </a:defRPr>
            </a:pPr>
            <a:r>
              <a:t>18,5% = 15,5 Mio</a:t>
            </a:r>
          </a:p>
          <a:p>
            <a:pPr>
              <a:defRPr sz="1200">
                <a:latin typeface="Calibri"/>
                <a:ea typeface="Calibri"/>
                <a:cs typeface="Calibri"/>
                <a:sym typeface="Calibri"/>
              </a:defRPr>
            </a:pPr>
            <a:endParaRPr/>
          </a:p>
          <a:p>
            <a:pPr>
              <a:defRPr sz="1200">
                <a:latin typeface="Calibri"/>
                <a:ea typeface="Calibri"/>
                <a:cs typeface="Calibri"/>
                <a:sym typeface="Calibri"/>
              </a:defRPr>
            </a:pPr>
            <a:endParaRPr/>
          </a:p>
          <a:p>
            <a:pPr>
              <a:defRPr sz="1200">
                <a:latin typeface="Calibri"/>
                <a:ea typeface="Calibri"/>
                <a:cs typeface="Calibri"/>
                <a:sym typeface="Calibri"/>
              </a:defRPr>
            </a:pPr>
            <a:r>
              <a:t>Studie von 2017 … </a:t>
            </a:r>
          </a:p>
          <a:p>
            <a:pPr>
              <a:defRPr sz="1200">
                <a:latin typeface="Calibri"/>
                <a:ea typeface="Calibri"/>
                <a:cs typeface="Calibri"/>
                <a:sym typeface="Calibri"/>
              </a:defRPr>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Shape 663"/>
          <p:cNvSpPr>
            <a:spLocks noGrp="1" noRot="1" noChangeAspect="1"/>
          </p:cNvSpPr>
          <p:nvPr>
            <p:ph type="sldImg"/>
          </p:nvPr>
        </p:nvSpPr>
        <p:spPr>
          <a:prstGeom prst="rect">
            <a:avLst/>
          </a:prstGeom>
        </p:spPr>
        <p:txBody>
          <a:bodyPr/>
          <a:lstStyle/>
          <a:p>
            <a:endParaRPr/>
          </a:p>
        </p:txBody>
      </p:sp>
      <p:sp>
        <p:nvSpPr>
          <p:cNvPr id="664" name="Shape 664"/>
          <p:cNvSpPr>
            <a:spLocks noGrp="1"/>
          </p:cNvSpPr>
          <p:nvPr>
            <p:ph type="body" sz="quarter" idx="1"/>
          </p:nvPr>
        </p:nvSpPr>
        <p:spPr>
          <a:prstGeom prst="rect">
            <a:avLst/>
          </a:prstGeom>
        </p:spPr>
        <p:txBody>
          <a:bodyPr/>
          <a:lstStyle/>
          <a:p>
            <a:r>
              <a:t>Hier die Statistik an unserer TN angelegt.</a:t>
            </a:r>
          </a:p>
          <a:p>
            <a:r>
              <a:t>Mal auf 10 Teilnehmer. Das entspricht einer Häufigen Gruppengröße bei uns.</a:t>
            </a:r>
          </a:p>
          <a:p>
            <a:endParaRPr/>
          </a:p>
          <a:p>
            <a:r>
              <a:t>Fast jedes dritte Kind deiner Gruppe könnte statistisch gesehen von einer Form des Missbrauchs betroffen sein.</a:t>
            </a:r>
          </a:p>
          <a:p>
            <a:endParaRPr/>
          </a:p>
          <a:p>
            <a:r>
              <a:t>Jedes siebte Kind musste statistisch gesehen sexuellen Missbrauch erleben</a:t>
            </a:r>
          </a:p>
          <a:p>
            <a:endParaRPr/>
          </a:p>
          <a:p>
            <a:r>
              <a:t>Das ganze auch auf die einzelnen Bereiche herunterbrechen … </a:t>
            </a:r>
          </a:p>
          <a:p>
            <a:endParaRPr/>
          </a:p>
          <a:p>
            <a:r>
              <a:t>300 Studenten</a:t>
            </a:r>
          </a:p>
          <a:p>
            <a:r>
              <a:t>555 Mitarbeiter in der LM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 name="Shape 693"/>
          <p:cNvSpPr>
            <a:spLocks noGrp="1" noRot="1" noChangeAspect="1"/>
          </p:cNvSpPr>
          <p:nvPr>
            <p:ph type="sldImg"/>
          </p:nvPr>
        </p:nvSpPr>
        <p:spPr>
          <a:xfrm>
            <a:off x="381000" y="685800"/>
            <a:ext cx="6096000" cy="3429000"/>
          </a:xfrm>
          <a:prstGeom prst="rect">
            <a:avLst/>
          </a:prstGeom>
        </p:spPr>
        <p:txBody>
          <a:bodyPr/>
          <a:lstStyle/>
          <a:p>
            <a:endParaRPr/>
          </a:p>
        </p:txBody>
      </p:sp>
      <p:sp>
        <p:nvSpPr>
          <p:cNvPr id="694" name="Shape 694"/>
          <p:cNvSpPr>
            <a:spLocks noGrp="1"/>
          </p:cNvSpPr>
          <p:nvPr>
            <p:ph type="body" sz="quarter" idx="1"/>
          </p:nvPr>
        </p:nvSpPr>
        <p:spPr>
          <a:prstGeom prst="rect">
            <a:avLst/>
          </a:prstGeom>
        </p:spPr>
        <p:txBody>
          <a:bodyPr/>
          <a:lstStyle/>
          <a:p>
            <a:r>
              <a:rPr dirty="0" err="1"/>
              <a:t>Asymetrie</a:t>
            </a:r>
            <a:r>
              <a:rPr dirty="0"/>
              <a:t> / </a:t>
            </a:r>
            <a:r>
              <a:rPr dirty="0" err="1"/>
              <a:t>Machtverhältnis</a:t>
            </a:r>
            <a:r>
              <a:rPr dirty="0"/>
              <a:t>,</a:t>
            </a:r>
          </a:p>
          <a:p>
            <a:endParaRPr dirty="0"/>
          </a:p>
          <a:p>
            <a:r>
              <a:rPr dirty="0"/>
              <a:t>Daher </a:t>
            </a:r>
            <a:r>
              <a:rPr dirty="0" err="1"/>
              <a:t>ist</a:t>
            </a:r>
            <a:r>
              <a:rPr dirty="0"/>
              <a:t> das </a:t>
            </a:r>
            <a:r>
              <a:rPr dirty="0" err="1"/>
              <a:t>auch</a:t>
            </a:r>
            <a:r>
              <a:rPr dirty="0"/>
              <a:t> </a:t>
            </a:r>
            <a:r>
              <a:rPr dirty="0" err="1"/>
              <a:t>ein</a:t>
            </a:r>
            <a:r>
              <a:rPr dirty="0"/>
              <a:t> Thema </a:t>
            </a:r>
            <a:r>
              <a:rPr dirty="0" err="1"/>
              <a:t>bei</a:t>
            </a:r>
            <a:r>
              <a:rPr dirty="0"/>
              <a:t> </a:t>
            </a:r>
            <a:r>
              <a:rPr dirty="0" err="1"/>
              <a:t>uns</a:t>
            </a:r>
            <a:r>
              <a:rPr dirty="0"/>
              <a:t> </a:t>
            </a:r>
            <a:r>
              <a:rPr dirty="0" err="1"/>
              <a:t>im</a:t>
            </a:r>
            <a:r>
              <a:rPr dirty="0"/>
              <a:t> Werk: </a:t>
            </a:r>
          </a:p>
          <a:p>
            <a:endParaRPr dirty="0"/>
          </a:p>
          <a:p>
            <a:r>
              <a:rPr dirty="0" err="1"/>
              <a:t>Beispiel</a:t>
            </a:r>
            <a:r>
              <a:rPr dirty="0"/>
              <a:t>: Bill Hybels, Ravi Zacharias … </a:t>
            </a:r>
            <a:r>
              <a:rPr dirty="0" err="1"/>
              <a:t>große</a:t>
            </a:r>
            <a:r>
              <a:rPr dirty="0"/>
              <a:t> </a:t>
            </a:r>
            <a:r>
              <a:rPr dirty="0" err="1"/>
              <a:t>Vorbilder</a:t>
            </a:r>
            <a:r>
              <a:rPr dirty="0"/>
              <a:t>, die in </a:t>
            </a:r>
            <a:r>
              <a:rPr dirty="0" err="1"/>
              <a:t>ihren</a:t>
            </a:r>
            <a:r>
              <a:rPr dirty="0"/>
              <a:t> </a:t>
            </a:r>
            <a:r>
              <a:rPr dirty="0" err="1"/>
              <a:t>Werken</a:t>
            </a:r>
            <a:r>
              <a:rPr dirty="0"/>
              <a:t> </a:t>
            </a:r>
            <a:r>
              <a:rPr dirty="0" err="1"/>
              <a:t>ihre</a:t>
            </a:r>
            <a:r>
              <a:rPr dirty="0"/>
              <a:t> Macht </a:t>
            </a:r>
            <a:r>
              <a:rPr dirty="0" err="1"/>
              <a:t>ausgenutzt</a:t>
            </a:r>
            <a:r>
              <a:rPr dirty="0"/>
              <a:t> </a:t>
            </a:r>
            <a:r>
              <a:rPr dirty="0" err="1"/>
              <a:t>haben</a:t>
            </a:r>
            <a:r>
              <a:rPr dirty="0"/>
              <a:t> … </a:t>
            </a:r>
          </a:p>
          <a:p>
            <a:endParaRPr dirty="0"/>
          </a:p>
          <a:p>
            <a:r>
              <a:rPr dirty="0"/>
              <a:t>Daher </a:t>
            </a:r>
            <a:r>
              <a:rPr dirty="0" err="1"/>
              <a:t>lasst</a:t>
            </a:r>
            <a:r>
              <a:rPr dirty="0"/>
              <a:t> und da </a:t>
            </a:r>
            <a:r>
              <a:rPr dirty="0" err="1"/>
              <a:t>nicht</a:t>
            </a:r>
            <a:r>
              <a:rPr dirty="0"/>
              <a:t> Blind sein, das </a:t>
            </a:r>
            <a:r>
              <a:rPr dirty="0" err="1"/>
              <a:t>ist</a:t>
            </a:r>
            <a:r>
              <a:rPr dirty="0"/>
              <a:t> </a:t>
            </a:r>
            <a:r>
              <a:rPr dirty="0" err="1"/>
              <a:t>ein</a:t>
            </a:r>
            <a:r>
              <a:rPr dirty="0"/>
              <a:t> Thema das </a:t>
            </a:r>
            <a:r>
              <a:rPr dirty="0" err="1"/>
              <a:t>über</a:t>
            </a:r>
            <a:r>
              <a:rPr dirty="0"/>
              <a:t> den Kinder- und </a:t>
            </a:r>
            <a:r>
              <a:rPr dirty="0" err="1"/>
              <a:t>Jugendschutz</a:t>
            </a:r>
            <a:r>
              <a:rPr dirty="0"/>
              <a:t> </a:t>
            </a:r>
            <a:r>
              <a:rPr dirty="0" err="1"/>
              <a:t>hinausgeht</a:t>
            </a:r>
            <a:r>
              <a:rPr dirty="0"/>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Shape 717"/>
          <p:cNvSpPr>
            <a:spLocks noGrp="1" noRot="1" noChangeAspect="1"/>
          </p:cNvSpPr>
          <p:nvPr>
            <p:ph type="sldImg"/>
          </p:nvPr>
        </p:nvSpPr>
        <p:spPr>
          <a:xfrm>
            <a:off x="381000" y="685800"/>
            <a:ext cx="6096000" cy="3429000"/>
          </a:xfrm>
          <a:prstGeom prst="rect">
            <a:avLst/>
          </a:prstGeom>
        </p:spPr>
        <p:txBody>
          <a:bodyPr/>
          <a:lstStyle/>
          <a:p>
            <a:endParaRPr/>
          </a:p>
        </p:txBody>
      </p:sp>
      <p:sp>
        <p:nvSpPr>
          <p:cNvPr id="718" name="Shape 718"/>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rPr dirty="0" err="1"/>
              <a:t>Sammeln</a:t>
            </a:r>
            <a:r>
              <a:rPr dirty="0"/>
              <a:t>, was in </a:t>
            </a:r>
            <a:r>
              <a:rPr dirty="0" err="1"/>
              <a:t>ihnen</a:t>
            </a:r>
            <a:r>
              <a:rPr dirty="0"/>
              <a:t> </a:t>
            </a:r>
            <a:r>
              <a:rPr dirty="0" err="1"/>
              <a:t>vorgeht</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Shape 733"/>
          <p:cNvSpPr>
            <a:spLocks noGrp="1" noRot="1" noChangeAspect="1"/>
          </p:cNvSpPr>
          <p:nvPr>
            <p:ph type="sldImg"/>
          </p:nvPr>
        </p:nvSpPr>
        <p:spPr>
          <a:prstGeom prst="rect">
            <a:avLst/>
          </a:prstGeom>
        </p:spPr>
        <p:txBody>
          <a:bodyPr/>
          <a:lstStyle/>
          <a:p>
            <a:endParaRPr/>
          </a:p>
        </p:txBody>
      </p:sp>
      <p:sp>
        <p:nvSpPr>
          <p:cNvPr id="734" name="Shape 734"/>
          <p:cNvSpPr>
            <a:spLocks noGrp="1"/>
          </p:cNvSpPr>
          <p:nvPr>
            <p:ph type="body" sz="quarter" idx="1"/>
          </p:nvPr>
        </p:nvSpPr>
        <p:spPr>
          <a:prstGeom prst="rect">
            <a:avLst/>
          </a:prstGeom>
        </p:spPr>
        <p:txBody>
          <a:bodyPr/>
          <a:lstStyle/>
          <a:p>
            <a:r>
              <a:t>Institutionelle Prävention:</a:t>
            </a:r>
          </a:p>
          <a:p>
            <a:pPr marL="160421" indent="-160421">
              <a:buSzPct val="100000"/>
              <a:buChar char="-"/>
            </a:pPr>
            <a:r>
              <a:t>Verhaltenskodex</a:t>
            </a:r>
          </a:p>
          <a:p>
            <a:pPr marL="160421" indent="-160421">
              <a:buSzPct val="100000"/>
              <a:buChar char="-"/>
            </a:pPr>
            <a:r>
              <a:t>Erweitertes Führungszeugnis </a:t>
            </a:r>
          </a:p>
          <a:p>
            <a:endParaRPr/>
          </a:p>
          <a:p>
            <a:r>
              <a:t>Weiterentwicklung Schutzkonzept</a:t>
            </a:r>
          </a:p>
          <a:p>
            <a:endParaRPr/>
          </a:p>
          <a:p>
            <a:r>
              <a:t>Schulung</a:t>
            </a:r>
          </a:p>
          <a:p>
            <a:pPr marL="160421" indent="-160421">
              <a:buSzPct val="100000"/>
              <a:buChar char="-"/>
            </a:pPr>
            <a:r>
              <a:t>Sensibilisieren</a:t>
            </a:r>
          </a:p>
          <a:p>
            <a:pPr marL="922421" lvl="2" indent="-160421">
              <a:buSzPct val="100000"/>
              <a:buChar char="-"/>
            </a:pPr>
            <a:r>
              <a:t>Verständnis für Betroffene</a:t>
            </a:r>
          </a:p>
          <a:p>
            <a:pPr marL="922421" lvl="2" indent="-160421">
              <a:buSzPct val="100000"/>
              <a:buChar char="-"/>
            </a:pPr>
            <a:r>
              <a:t>Distanz und Nähe</a:t>
            </a:r>
          </a:p>
          <a:p>
            <a:pPr marL="922421" lvl="2" indent="-160421">
              <a:buSzPct val="100000"/>
              <a:buChar char="-"/>
            </a:pPr>
            <a:r>
              <a:t>Gefahren</a:t>
            </a:r>
          </a:p>
          <a:p>
            <a:pPr marL="160421" indent="-160421">
              <a:buSzPct val="100000"/>
              <a:buChar char="-"/>
            </a:pPr>
            <a:r>
              <a:t>Präventive Maßnahmen</a:t>
            </a:r>
          </a:p>
          <a:p>
            <a:pPr marL="922421" lvl="2" indent="-160421">
              <a:buSzPct val="100000"/>
              <a:buChar char="-"/>
            </a:pPr>
            <a:r>
              <a:t>Standarts</a:t>
            </a:r>
          </a:p>
          <a:p>
            <a:pPr marL="922421" lvl="2" indent="-160421">
              <a:buSzPct val="100000"/>
              <a:buChar char="-"/>
            </a:pPr>
            <a:r>
              <a:t>Fallbeispiele</a:t>
            </a:r>
          </a:p>
          <a:p>
            <a:pPr marL="160421" indent="-160421">
              <a:buSzPct val="100000"/>
              <a:buChar char="-"/>
            </a:pPr>
            <a:r>
              <a:t>Intervention</a:t>
            </a:r>
          </a:p>
          <a:p>
            <a:pPr marL="922421" lvl="2" indent="-160421">
              <a:buSzPct val="100000"/>
              <a:buChar char="-"/>
            </a:pPr>
            <a:r>
              <a:t>Handlungsplan vorstellen</a:t>
            </a:r>
          </a:p>
          <a:p>
            <a:pPr marL="922421" lvl="2" indent="-160421">
              <a:buSzPct val="100000"/>
              <a:buChar char="-"/>
            </a:pPr>
            <a:r>
              <a:t>Hilfen für Umgang mit Betroffenen</a:t>
            </a:r>
          </a:p>
          <a:p>
            <a:endParaRPr/>
          </a:p>
          <a:p>
            <a:r>
              <a:t>KULTURWANDEL</a:t>
            </a:r>
          </a:p>
          <a:p>
            <a:r>
              <a:t>Zu Hinschauen, Helfen, Handeln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Vollflächiges Bild">
    <p:spTree>
      <p:nvGrpSpPr>
        <p:cNvPr id="1" name=""/>
        <p:cNvGrpSpPr/>
        <p:nvPr/>
      </p:nvGrpSpPr>
      <p:grpSpPr>
        <a:xfrm>
          <a:off x="0" y="0"/>
          <a:ext cx="0" cy="0"/>
          <a:chOff x="0" y="0"/>
          <a:chExt cx="0" cy="0"/>
        </a:xfrm>
      </p:grpSpPr>
      <p:sp>
        <p:nvSpPr>
          <p:cNvPr id="11" name="Bildplatzhalter 2"/>
          <p:cNvSpPr>
            <a:spLocks noGrp="1"/>
          </p:cNvSpPr>
          <p:nvPr>
            <p:ph type="pic" idx="21"/>
          </p:nvPr>
        </p:nvSpPr>
        <p:spPr>
          <a:xfrm>
            <a:off x="0" y="0"/>
            <a:ext cx="9144000" cy="5143500"/>
          </a:xfrm>
          <a:prstGeom prst="rect">
            <a:avLst/>
          </a:prstGeom>
        </p:spPr>
        <p:txBody>
          <a:bodyPr lIns="91439" tIns="45719" rIns="91439" bIns="45719"/>
          <a:lstStyle/>
          <a:p>
            <a:endParaRPr/>
          </a:p>
        </p:txBody>
      </p:sp>
      <p:sp>
        <p:nvSpPr>
          <p:cNvPr id="1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Liedtext">
    <p:spTree>
      <p:nvGrpSpPr>
        <p:cNvPr id="1" name=""/>
        <p:cNvGrpSpPr/>
        <p:nvPr/>
      </p:nvGrpSpPr>
      <p:grpSpPr>
        <a:xfrm>
          <a:off x="0" y="0"/>
          <a:ext cx="0" cy="0"/>
          <a:chOff x="0" y="0"/>
          <a:chExt cx="0" cy="0"/>
        </a:xfrm>
      </p:grpSpPr>
      <p:sp>
        <p:nvSpPr>
          <p:cNvPr id="98"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99"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100" name="Textebene 1…"/>
          <p:cNvSpPr txBox="1">
            <a:spLocks noGrp="1"/>
          </p:cNvSpPr>
          <p:nvPr>
            <p:ph type="body" idx="1"/>
          </p:nvPr>
        </p:nvSpPr>
        <p:spPr>
          <a:xfrm>
            <a:off x="324001" y="360471"/>
            <a:ext cx="8495850" cy="3973157"/>
          </a:xfrm>
          <a:prstGeom prst="rect">
            <a:avLst/>
          </a:prstGeom>
        </p:spPr>
        <p:txBody>
          <a:bodyPr anchor="ctr">
            <a:normAutofit/>
          </a:bodyPr>
          <a:lstStyle>
            <a:lvl1pPr indent="-400050" algn="ctr">
              <a:lnSpc>
                <a:spcPts val="3400"/>
              </a:lnSpc>
              <a:spcBef>
                <a:spcPts val="600"/>
              </a:spcBef>
              <a:buSzTx/>
              <a:buFontTx/>
              <a:buNone/>
              <a:defRPr sz="2800">
                <a:latin typeface="Montserrat Medium"/>
                <a:ea typeface="Montserrat Medium"/>
                <a:cs typeface="Montserrat Medium"/>
                <a:sym typeface="Montserrat Medium"/>
              </a:defRPr>
            </a:lvl1pPr>
            <a:lvl2pPr marL="200025" indent="0" algn="ctr">
              <a:lnSpc>
                <a:spcPts val="1800"/>
              </a:lnSpc>
              <a:spcBef>
                <a:spcPts val="600"/>
              </a:spcBef>
              <a:buSzTx/>
              <a:buFontTx/>
              <a:buNone/>
              <a:defRPr sz="1600" i="1">
                <a:solidFill>
                  <a:srgbClr val="A9A9A9"/>
                </a:solidFill>
                <a:latin typeface="Montserrat ExtraLight"/>
                <a:ea typeface="Montserrat ExtraLight"/>
                <a:cs typeface="Montserrat ExtraLight"/>
                <a:sym typeface="Montserrat ExtraLight"/>
              </a:defRPr>
            </a:lvl2pPr>
            <a:lvl3pPr marL="200025" indent="207168">
              <a:lnSpc>
                <a:spcPts val="1800"/>
              </a:lnSpc>
              <a:spcBef>
                <a:spcPts val="600"/>
              </a:spcBef>
              <a:buSzTx/>
              <a:buFontTx/>
              <a:buNone/>
              <a:defRPr sz="1600"/>
            </a:lvl3pPr>
            <a:lvl4pPr marL="200025" indent="407193">
              <a:lnSpc>
                <a:spcPts val="1800"/>
              </a:lnSpc>
              <a:spcBef>
                <a:spcPts val="600"/>
              </a:spcBef>
              <a:buSzTx/>
              <a:buFontTx/>
              <a:buNone/>
              <a:defRPr sz="1600"/>
            </a:lvl4pPr>
            <a:lvl5pPr marL="200025" indent="607219">
              <a:lnSpc>
                <a:spcPts val="1800"/>
              </a:lnSpc>
              <a:spcBef>
                <a:spcPts val="600"/>
              </a:spcBef>
              <a:buSzTx/>
              <a:buFontTx/>
              <a:buNone/>
              <a:defRPr sz="1600"/>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107"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108"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109" name="Textebene 1…"/>
          <p:cNvSpPr txBox="1">
            <a:spLocks noGrp="1"/>
          </p:cNvSpPr>
          <p:nvPr>
            <p:ph type="body" idx="1"/>
          </p:nvPr>
        </p:nvSpPr>
        <p:spPr>
          <a:xfrm>
            <a:off x="324001" y="360471"/>
            <a:ext cx="8495850" cy="3973157"/>
          </a:xfrm>
          <a:prstGeom prst="rect">
            <a:avLst/>
          </a:prstGeom>
        </p:spPr>
        <p:txBody>
          <a:bodyPr anchor="ctr">
            <a:normAutofit/>
          </a:bodyPr>
          <a:lstStyle>
            <a:lvl1pPr indent="-400050" algn="ctr">
              <a:lnSpc>
                <a:spcPts val="5600"/>
              </a:lnSpc>
              <a:spcBef>
                <a:spcPts val="600"/>
              </a:spcBef>
              <a:buSzTx/>
              <a:buFontTx/>
              <a:buNone/>
              <a:defRPr sz="3200">
                <a:latin typeface="Montserrat Light Italic"/>
                <a:ea typeface="Montserrat Light Italic"/>
                <a:cs typeface="Montserrat Light Italic"/>
                <a:sym typeface="Montserrat Light Italic"/>
              </a:defRPr>
            </a:lvl1pPr>
            <a:lvl2pPr marL="200025" indent="0" algn="r">
              <a:lnSpc>
                <a:spcPts val="3700"/>
              </a:lnSpc>
              <a:spcBef>
                <a:spcPts val="600"/>
              </a:spcBef>
              <a:buSzTx/>
              <a:buFontTx/>
              <a:buNone/>
              <a:defRPr sz="1600" i="1">
                <a:solidFill>
                  <a:srgbClr val="535353"/>
                </a:solidFill>
                <a:latin typeface="Montserrat ExtraLight"/>
                <a:ea typeface="Montserrat ExtraLight"/>
                <a:cs typeface="Montserrat ExtraLight"/>
                <a:sym typeface="Montserrat ExtraLight"/>
              </a:defRPr>
            </a:lvl2pPr>
            <a:lvl3pPr marL="200025" indent="207168" algn="ctr">
              <a:lnSpc>
                <a:spcPts val="1800"/>
              </a:lnSpc>
              <a:spcBef>
                <a:spcPts val="300"/>
              </a:spcBef>
              <a:buSzTx/>
              <a:buFontTx/>
              <a:buNone/>
              <a:defRPr sz="1600">
                <a:latin typeface="Montserrat Thin Regular"/>
                <a:ea typeface="Montserrat Thin Regular"/>
                <a:cs typeface="Montserrat Thin Regular"/>
                <a:sym typeface="Montserrat Thin Regular"/>
              </a:defRPr>
            </a:lvl3pPr>
            <a:lvl4pPr marL="200025" indent="407193">
              <a:lnSpc>
                <a:spcPts val="1800"/>
              </a:lnSpc>
              <a:spcBef>
                <a:spcPts val="600"/>
              </a:spcBef>
              <a:buSzTx/>
              <a:buFontTx/>
              <a:buNone/>
              <a:defRPr sz="1600"/>
            </a:lvl4pPr>
            <a:lvl5pPr marL="200025" indent="607219">
              <a:lnSpc>
                <a:spcPts val="1800"/>
              </a:lnSpc>
              <a:spcBef>
                <a:spcPts val="600"/>
              </a:spcBef>
              <a:buSzTx/>
              <a:buFontTx/>
              <a:buNone/>
              <a:defRPr sz="1600"/>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_Text linksbündig">
    <p:spTree>
      <p:nvGrpSpPr>
        <p:cNvPr id="1" name=""/>
        <p:cNvGrpSpPr/>
        <p:nvPr/>
      </p:nvGrpSpPr>
      <p:grpSpPr>
        <a:xfrm>
          <a:off x="0" y="0"/>
          <a:ext cx="0" cy="0"/>
          <a:chOff x="0" y="0"/>
          <a:chExt cx="0" cy="0"/>
        </a:xfrm>
      </p:grpSpPr>
      <p:sp>
        <p:nvSpPr>
          <p:cNvPr id="116"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117"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118" name="Untertitel 2"/>
          <p:cNvSpPr>
            <a:spLocks noGrp="1"/>
          </p:cNvSpPr>
          <p:nvPr>
            <p:ph type="body" sz="quarter" idx="21" hasCustomPrompt="1"/>
          </p:nvPr>
        </p:nvSpPr>
        <p:spPr>
          <a:xfrm>
            <a:off x="338138" y="1268989"/>
            <a:ext cx="4446058" cy="256642"/>
          </a:xfrm>
          <a:prstGeom prst="rect">
            <a:avLst/>
          </a:prstGeom>
        </p:spPr>
        <p:txBody>
          <a:bodyPr>
            <a:normAutofit/>
          </a:bodyPr>
          <a:lstStyle>
            <a:lvl1pPr marL="0" indent="0">
              <a:buSzTx/>
              <a:buFontTx/>
              <a:buNone/>
              <a:defRPr sz="1700"/>
            </a:lvl1pPr>
          </a:lstStyle>
          <a:p>
            <a:r>
              <a:t>Untertitel</a:t>
            </a:r>
          </a:p>
        </p:txBody>
      </p:sp>
      <p:sp>
        <p:nvSpPr>
          <p:cNvPr id="119" name="Seitentitel durch Klicken bearbeiten"/>
          <p:cNvSpPr txBox="1">
            <a:spLocks noGrp="1"/>
          </p:cNvSpPr>
          <p:nvPr>
            <p:ph type="title" hasCustomPrompt="1"/>
          </p:nvPr>
        </p:nvSpPr>
        <p:spPr>
          <a:xfrm>
            <a:off x="338138" y="324001"/>
            <a:ext cx="4446055" cy="640178"/>
          </a:xfrm>
          <a:prstGeom prst="rect">
            <a:avLst/>
          </a:prstGeom>
        </p:spPr>
        <p:txBody>
          <a:bodyPr anchor="t">
            <a:normAutofit/>
          </a:bodyPr>
          <a:lstStyle>
            <a:lvl1pPr>
              <a:defRPr>
                <a:solidFill>
                  <a:srgbClr val="282824"/>
                </a:solidFill>
              </a:defRPr>
            </a:lvl1pPr>
          </a:lstStyle>
          <a:p>
            <a:r>
              <a:t>Seitentitel durch Klicken bearbeiten</a:t>
            </a:r>
          </a:p>
        </p:txBody>
      </p:sp>
      <p:sp>
        <p:nvSpPr>
          <p:cNvPr id="120" name="Textebene 1…"/>
          <p:cNvSpPr txBox="1">
            <a:spLocks noGrp="1"/>
          </p:cNvSpPr>
          <p:nvPr>
            <p:ph type="body" sz="half" idx="1"/>
          </p:nvPr>
        </p:nvSpPr>
        <p:spPr>
          <a:xfrm>
            <a:off x="338138" y="1831826"/>
            <a:ext cx="4446058" cy="2367000"/>
          </a:xfrm>
          <a:prstGeom prst="rect">
            <a:avLst/>
          </a:prstGeom>
        </p:spPr>
        <p:txBody>
          <a:bodyPr>
            <a:normAutofit/>
          </a:bodyPr>
          <a:lstStyle>
            <a:lvl1pPr marL="0" indent="0">
              <a:lnSpc>
                <a:spcPts val="1800"/>
              </a:lnSpc>
              <a:spcBef>
                <a:spcPts val="600"/>
              </a:spcBef>
              <a:buSzTx/>
              <a:buFontTx/>
              <a:buNone/>
            </a:lvl1pPr>
            <a:lvl2pPr marL="0" indent="200025">
              <a:lnSpc>
                <a:spcPts val="1800"/>
              </a:lnSpc>
              <a:spcBef>
                <a:spcPts val="600"/>
              </a:spcBef>
              <a:buSzTx/>
              <a:buFontTx/>
              <a:buNone/>
            </a:lvl2pPr>
            <a:lvl3pPr marL="0" indent="407193">
              <a:lnSpc>
                <a:spcPts val="1800"/>
              </a:lnSpc>
              <a:spcBef>
                <a:spcPts val="600"/>
              </a:spcBef>
              <a:buSzTx/>
              <a:buFontTx/>
              <a:buNone/>
            </a:lvl3pPr>
            <a:lvl4pPr marL="0" indent="607218">
              <a:lnSpc>
                <a:spcPts val="1800"/>
              </a:lnSpc>
              <a:spcBef>
                <a:spcPts val="600"/>
              </a:spcBef>
              <a:buSzTx/>
              <a:buFontTx/>
              <a:buNone/>
            </a:lvl4pPr>
            <a:lvl5pPr marL="0" indent="807243">
              <a:lnSpc>
                <a:spcPts val="1800"/>
              </a:lnSpc>
              <a:spcBef>
                <a:spcPts val="600"/>
              </a:spcBef>
              <a:buSzTx/>
              <a:buFontTx/>
              <a:buNone/>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2_Text Montserrat">
    <p:spTree>
      <p:nvGrpSpPr>
        <p:cNvPr id="1" name=""/>
        <p:cNvGrpSpPr/>
        <p:nvPr/>
      </p:nvGrpSpPr>
      <p:grpSpPr>
        <a:xfrm>
          <a:off x="0" y="0"/>
          <a:ext cx="0" cy="0"/>
          <a:chOff x="0" y="0"/>
          <a:chExt cx="0" cy="0"/>
        </a:xfrm>
      </p:grpSpPr>
      <p:sp>
        <p:nvSpPr>
          <p:cNvPr id="127"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128"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129" name="Textebene 1…"/>
          <p:cNvSpPr txBox="1">
            <a:spLocks noGrp="1"/>
          </p:cNvSpPr>
          <p:nvPr>
            <p:ph type="body" sz="quarter" idx="1" hasCustomPrompt="1"/>
          </p:nvPr>
        </p:nvSpPr>
        <p:spPr>
          <a:xfrm>
            <a:off x="348882" y="458701"/>
            <a:ext cx="4401815" cy="1136607"/>
          </a:xfrm>
          <a:prstGeom prst="rect">
            <a:avLst/>
          </a:prstGeom>
        </p:spPr>
        <p:txBody>
          <a:bodyPr>
            <a:normAutofit/>
          </a:bodyPr>
          <a:lstStyle>
            <a:lvl1pPr marL="0" indent="0">
              <a:lnSpc>
                <a:spcPts val="4000"/>
              </a:lnSpc>
              <a:spcBef>
                <a:spcPts val="0"/>
              </a:spcBef>
              <a:buSzTx/>
              <a:buFontTx/>
              <a:buNone/>
              <a:defRPr sz="3400">
                <a:latin typeface="Montserrat Bold"/>
                <a:ea typeface="Montserrat Bold"/>
                <a:cs typeface="Montserrat Bold"/>
                <a:sym typeface="Montserrat Bold"/>
              </a:defRPr>
            </a:lvl1pPr>
            <a:lvl2pPr marL="0" indent="200025">
              <a:lnSpc>
                <a:spcPts val="4000"/>
              </a:lnSpc>
              <a:spcBef>
                <a:spcPts val="0"/>
              </a:spcBef>
              <a:buSzTx/>
              <a:buFontTx/>
              <a:buNone/>
              <a:defRPr sz="3400">
                <a:latin typeface="Montserrat Bold"/>
                <a:ea typeface="Montserrat Bold"/>
                <a:cs typeface="Montserrat Bold"/>
                <a:sym typeface="Montserrat Bold"/>
              </a:defRPr>
            </a:lvl2pPr>
            <a:lvl3pPr marL="0" indent="407193">
              <a:lnSpc>
                <a:spcPts val="4000"/>
              </a:lnSpc>
              <a:spcBef>
                <a:spcPts val="0"/>
              </a:spcBef>
              <a:buSzTx/>
              <a:buFontTx/>
              <a:buNone/>
              <a:defRPr sz="3400">
                <a:latin typeface="Montserrat Bold"/>
                <a:ea typeface="Montserrat Bold"/>
                <a:cs typeface="Montserrat Bold"/>
                <a:sym typeface="Montserrat Bold"/>
              </a:defRPr>
            </a:lvl3pPr>
            <a:lvl4pPr marL="0" indent="607218">
              <a:lnSpc>
                <a:spcPts val="4000"/>
              </a:lnSpc>
              <a:spcBef>
                <a:spcPts val="0"/>
              </a:spcBef>
              <a:buSzTx/>
              <a:buFontTx/>
              <a:buNone/>
              <a:defRPr sz="3400">
                <a:latin typeface="Montserrat Bold"/>
                <a:ea typeface="Montserrat Bold"/>
                <a:cs typeface="Montserrat Bold"/>
                <a:sym typeface="Montserrat Bold"/>
              </a:defRPr>
            </a:lvl4pPr>
            <a:lvl5pPr marL="0" indent="807243">
              <a:lnSpc>
                <a:spcPts val="4000"/>
              </a:lnSpc>
              <a:spcBef>
                <a:spcPts val="0"/>
              </a:spcBef>
              <a:buSzTx/>
              <a:buFontTx/>
              <a:buNone/>
              <a:defRPr sz="3400">
                <a:latin typeface="Montserrat Bold"/>
                <a:ea typeface="Montserrat Bold"/>
                <a:cs typeface="Montserrat Bold"/>
                <a:sym typeface="Montserrat Bold"/>
              </a:defRPr>
            </a:lvl5pPr>
          </a:lstStyle>
          <a:p>
            <a:r>
              <a:t>ÜBERSCHRIFT MONTSERRAT</a:t>
            </a:r>
          </a:p>
          <a:p>
            <a:pPr lvl="1"/>
            <a:endParaRPr/>
          </a:p>
          <a:p>
            <a:pPr lvl="2"/>
            <a:endParaRPr/>
          </a:p>
          <a:p>
            <a:pPr lvl="3"/>
            <a:endParaRPr/>
          </a:p>
          <a:p>
            <a:pPr lvl="4"/>
            <a:endParaRPr/>
          </a:p>
        </p:txBody>
      </p:sp>
      <p:sp>
        <p:nvSpPr>
          <p:cNvPr id="130" name="Textplatzhalter 4"/>
          <p:cNvSpPr>
            <a:spLocks noGrp="1"/>
          </p:cNvSpPr>
          <p:nvPr>
            <p:ph type="body" sz="quarter" idx="21" hasCustomPrompt="1"/>
          </p:nvPr>
        </p:nvSpPr>
        <p:spPr>
          <a:xfrm>
            <a:off x="348882" y="1766354"/>
            <a:ext cx="4401815"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Unterüberschrift</a:t>
            </a:r>
          </a:p>
        </p:txBody>
      </p:sp>
      <p:sp>
        <p:nvSpPr>
          <p:cNvPr id="131" name="Textplatzhalter 4"/>
          <p:cNvSpPr>
            <a:spLocks noGrp="1"/>
          </p:cNvSpPr>
          <p:nvPr>
            <p:ph type="body" sz="quarter" idx="22" hasCustomPrompt="1"/>
          </p:nvPr>
        </p:nvSpPr>
        <p:spPr>
          <a:xfrm>
            <a:off x="348883" y="2317899"/>
            <a:ext cx="4401814" cy="1945914"/>
          </a:xfrm>
          <a:prstGeom prst="rect">
            <a:avLst/>
          </a:prstGeom>
        </p:spPr>
        <p:txBody>
          <a:bodyPr>
            <a:normAutofit/>
          </a:bodyPr>
          <a:lstStyle>
            <a:lvl1pPr marL="0" indent="0">
              <a:lnSpc>
                <a:spcPts val="1800"/>
              </a:lnSpc>
              <a:spcBef>
                <a:spcPts val="600"/>
              </a:spcBef>
              <a:buSzTx/>
              <a:buFontTx/>
              <a:buNone/>
            </a:lvl1pPr>
          </a:lstStyle>
          <a:p>
            <a:r>
              <a:t>Text</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3_Kurze Texte">
    <p:spTree>
      <p:nvGrpSpPr>
        <p:cNvPr id="1" name=""/>
        <p:cNvGrpSpPr/>
        <p:nvPr/>
      </p:nvGrpSpPr>
      <p:grpSpPr>
        <a:xfrm>
          <a:off x="0" y="0"/>
          <a:ext cx="0" cy="0"/>
          <a:chOff x="0" y="0"/>
          <a:chExt cx="0" cy="0"/>
        </a:xfrm>
      </p:grpSpPr>
      <p:sp>
        <p:nvSpPr>
          <p:cNvPr id="138"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139"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140" name="Textebene 1…"/>
          <p:cNvSpPr txBox="1">
            <a:spLocks noGrp="1"/>
          </p:cNvSpPr>
          <p:nvPr>
            <p:ph type="body" sz="quarter" idx="1" hasCustomPrompt="1"/>
          </p:nvPr>
        </p:nvSpPr>
        <p:spPr>
          <a:xfrm>
            <a:off x="338138" y="1232482"/>
            <a:ext cx="4054958" cy="297458"/>
          </a:xfrm>
          <a:prstGeom prst="rect">
            <a:avLst/>
          </a:prstGeom>
        </p:spPr>
        <p:txBody>
          <a:bodyPr>
            <a:normAutofit/>
          </a:bodyPr>
          <a:lstStyle>
            <a:lvl1pPr marL="0" indent="0">
              <a:buSzTx/>
              <a:buFontTx/>
              <a:buNone/>
              <a:defRPr sz="1800" cap="all">
                <a:latin typeface="Montserrat Bold"/>
                <a:ea typeface="Montserrat Bold"/>
                <a:cs typeface="Montserrat Bold"/>
                <a:sym typeface="Montserrat Bold"/>
              </a:defRPr>
            </a:lvl1pPr>
            <a:lvl2pPr marL="0" indent="200025">
              <a:buSzTx/>
              <a:buFontTx/>
              <a:buNone/>
              <a:defRPr sz="1800">
                <a:latin typeface="Montserrat Bold"/>
                <a:ea typeface="Montserrat Bold"/>
                <a:cs typeface="Montserrat Bold"/>
                <a:sym typeface="Montserrat Bold"/>
              </a:defRPr>
            </a:lvl2pPr>
            <a:lvl3pPr marL="0" indent="407193">
              <a:buSzTx/>
              <a:buFontTx/>
              <a:buNone/>
              <a:defRPr sz="1800">
                <a:latin typeface="Montserrat Bold"/>
                <a:ea typeface="Montserrat Bold"/>
                <a:cs typeface="Montserrat Bold"/>
                <a:sym typeface="Montserrat Bold"/>
              </a:defRPr>
            </a:lvl3pPr>
            <a:lvl4pPr marL="0" indent="607218">
              <a:buSzTx/>
              <a:buFontTx/>
              <a:buNone/>
              <a:defRPr sz="1800">
                <a:latin typeface="Montserrat Bold"/>
                <a:ea typeface="Montserrat Bold"/>
                <a:cs typeface="Montserrat Bold"/>
                <a:sym typeface="Montserrat Bold"/>
              </a:defRPr>
            </a:lvl4pPr>
            <a:lvl5pPr marL="0" indent="807243">
              <a:buSzTx/>
              <a:buFontTx/>
              <a:buNone/>
              <a:defRPr sz="1800">
                <a:latin typeface="Montserrat Bold"/>
                <a:ea typeface="Montserrat Bold"/>
                <a:cs typeface="Montserrat Bold"/>
                <a:sym typeface="Montserrat Bold"/>
              </a:defRPr>
            </a:lvl5pPr>
          </a:lstStyle>
          <a:p>
            <a:r>
              <a:t>MASTERTEXTFORM</a:t>
            </a:r>
          </a:p>
          <a:p>
            <a:pPr lvl="1"/>
            <a:endParaRPr/>
          </a:p>
          <a:p>
            <a:pPr lvl="2"/>
            <a:endParaRPr/>
          </a:p>
          <a:p>
            <a:pPr lvl="3"/>
            <a:endParaRPr/>
          </a:p>
          <a:p>
            <a:pPr lvl="4"/>
            <a:endParaRPr/>
          </a:p>
        </p:txBody>
      </p:sp>
      <p:sp>
        <p:nvSpPr>
          <p:cNvPr id="141" name="Textplatzhalter 4"/>
          <p:cNvSpPr>
            <a:spLocks noGrp="1"/>
          </p:cNvSpPr>
          <p:nvPr>
            <p:ph type="body" sz="quarter" idx="21"/>
          </p:nvPr>
        </p:nvSpPr>
        <p:spPr>
          <a:xfrm>
            <a:off x="338138" y="1663201"/>
            <a:ext cx="4054958" cy="860900"/>
          </a:xfrm>
          <a:prstGeom prst="rect">
            <a:avLst/>
          </a:prstGeom>
        </p:spPr>
        <p:txBody>
          <a:bodyPr>
            <a:normAutofit/>
          </a:bodyPr>
          <a:lstStyle/>
          <a:p>
            <a:pPr marL="0" indent="0">
              <a:lnSpc>
                <a:spcPts val="1800"/>
              </a:lnSpc>
              <a:spcBef>
                <a:spcPts val="600"/>
              </a:spcBef>
              <a:buSzTx/>
              <a:buFontTx/>
              <a:buNone/>
            </a:pPr>
            <a:endParaRPr/>
          </a:p>
        </p:txBody>
      </p:sp>
      <p:sp>
        <p:nvSpPr>
          <p:cNvPr id="142" name="Textplatzhalter 4"/>
          <p:cNvSpPr>
            <a:spLocks noGrp="1"/>
          </p:cNvSpPr>
          <p:nvPr>
            <p:ph type="body" sz="quarter" idx="22" hasCustomPrompt="1"/>
          </p:nvPr>
        </p:nvSpPr>
        <p:spPr>
          <a:xfrm>
            <a:off x="338138" y="2977307"/>
            <a:ext cx="4054958"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143" name="Textplatzhalter 4"/>
          <p:cNvSpPr>
            <a:spLocks noGrp="1"/>
          </p:cNvSpPr>
          <p:nvPr>
            <p:ph type="body" sz="quarter" idx="23"/>
          </p:nvPr>
        </p:nvSpPr>
        <p:spPr>
          <a:xfrm>
            <a:off x="338138" y="3408026"/>
            <a:ext cx="4054958" cy="860900"/>
          </a:xfrm>
          <a:prstGeom prst="rect">
            <a:avLst/>
          </a:prstGeom>
        </p:spPr>
        <p:txBody>
          <a:bodyPr>
            <a:normAutofit/>
          </a:bodyPr>
          <a:lstStyle/>
          <a:p>
            <a:pPr marL="0" indent="0">
              <a:lnSpc>
                <a:spcPts val="1800"/>
              </a:lnSpc>
              <a:spcBef>
                <a:spcPts val="600"/>
              </a:spcBef>
              <a:buSzTx/>
              <a:buFontTx/>
              <a:buNone/>
            </a:pPr>
            <a:endParaRPr/>
          </a:p>
        </p:txBody>
      </p:sp>
      <p:sp>
        <p:nvSpPr>
          <p:cNvPr id="144" name="Textplatzhalter 4"/>
          <p:cNvSpPr>
            <a:spLocks noGrp="1"/>
          </p:cNvSpPr>
          <p:nvPr>
            <p:ph type="body" sz="quarter" idx="24" hasCustomPrompt="1"/>
          </p:nvPr>
        </p:nvSpPr>
        <p:spPr>
          <a:xfrm>
            <a:off x="4750906" y="1232482"/>
            <a:ext cx="4054959"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145" name="Textplatzhalter 4"/>
          <p:cNvSpPr>
            <a:spLocks noGrp="1"/>
          </p:cNvSpPr>
          <p:nvPr>
            <p:ph type="body" sz="quarter" idx="25"/>
          </p:nvPr>
        </p:nvSpPr>
        <p:spPr>
          <a:xfrm>
            <a:off x="4750906" y="1663201"/>
            <a:ext cx="4054959" cy="860900"/>
          </a:xfrm>
          <a:prstGeom prst="rect">
            <a:avLst/>
          </a:prstGeom>
        </p:spPr>
        <p:txBody>
          <a:bodyPr>
            <a:normAutofit/>
          </a:bodyPr>
          <a:lstStyle/>
          <a:p>
            <a:pPr marL="0" indent="0">
              <a:lnSpc>
                <a:spcPts val="1800"/>
              </a:lnSpc>
              <a:spcBef>
                <a:spcPts val="600"/>
              </a:spcBef>
              <a:buSzTx/>
              <a:buFontTx/>
              <a:buNone/>
            </a:pPr>
            <a:endParaRPr/>
          </a:p>
        </p:txBody>
      </p:sp>
      <p:sp>
        <p:nvSpPr>
          <p:cNvPr id="146" name="Textplatzhalter 4"/>
          <p:cNvSpPr>
            <a:spLocks noGrp="1"/>
          </p:cNvSpPr>
          <p:nvPr>
            <p:ph type="body" sz="quarter" idx="26" hasCustomPrompt="1"/>
          </p:nvPr>
        </p:nvSpPr>
        <p:spPr>
          <a:xfrm>
            <a:off x="4750906" y="2977307"/>
            <a:ext cx="4054959"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147" name="Textplatzhalter 4"/>
          <p:cNvSpPr>
            <a:spLocks noGrp="1"/>
          </p:cNvSpPr>
          <p:nvPr>
            <p:ph type="body" sz="quarter" idx="27"/>
          </p:nvPr>
        </p:nvSpPr>
        <p:spPr>
          <a:xfrm>
            <a:off x="4750906" y="3408026"/>
            <a:ext cx="4054959" cy="860900"/>
          </a:xfrm>
          <a:prstGeom prst="rect">
            <a:avLst/>
          </a:prstGeom>
        </p:spPr>
        <p:txBody>
          <a:bodyPr>
            <a:normAutofit/>
          </a:bodyPr>
          <a:lstStyle/>
          <a:p>
            <a:pPr marL="0" indent="0">
              <a:lnSpc>
                <a:spcPts val="1800"/>
              </a:lnSpc>
              <a:spcBef>
                <a:spcPts val="600"/>
              </a:spcBef>
              <a:buSzTx/>
              <a:buFontTx/>
              <a:buNone/>
            </a:pPr>
            <a:endParaRPr/>
          </a:p>
        </p:txBody>
      </p:sp>
      <p:sp>
        <p:nvSpPr>
          <p:cNvPr id="148" name="Seitentitel durch Klicken bearbeiten"/>
          <p:cNvSpPr txBox="1">
            <a:spLocks noGrp="1"/>
          </p:cNvSpPr>
          <p:nvPr>
            <p:ph type="title" hasCustomPrompt="1"/>
          </p:nvPr>
        </p:nvSpPr>
        <p:spPr>
          <a:xfrm>
            <a:off x="323999" y="323999"/>
            <a:ext cx="8495853" cy="324001"/>
          </a:xfrm>
          <a:prstGeom prst="rect">
            <a:avLst/>
          </a:prstGeom>
        </p:spPr>
        <p:txBody>
          <a:bodyPr>
            <a:normAutofit/>
          </a:bodyPr>
          <a:lstStyle>
            <a:lvl1pPr>
              <a:defRPr>
                <a:solidFill>
                  <a:srgbClr val="282824"/>
                </a:solidFill>
              </a:defRPr>
            </a:lvl1pPr>
          </a:lstStyle>
          <a:p>
            <a:r>
              <a:t>Seitentitel durch Klicken bearbeiten</a:t>
            </a:r>
          </a:p>
        </p:txBody>
      </p:sp>
      <p:sp>
        <p:nvSpPr>
          <p:cNvPr id="149" name="Untertitel 2"/>
          <p:cNvSpPr>
            <a:spLocks noGrp="1"/>
          </p:cNvSpPr>
          <p:nvPr>
            <p:ph type="body" sz="quarter" idx="28" hasCustomPrompt="1"/>
          </p:nvPr>
        </p:nvSpPr>
        <p:spPr>
          <a:xfrm>
            <a:off x="323850" y="755999"/>
            <a:ext cx="8496002" cy="256642"/>
          </a:xfrm>
          <a:prstGeom prst="rect">
            <a:avLst/>
          </a:prstGeom>
        </p:spPr>
        <p:txBody>
          <a:bodyPr>
            <a:normAutofit/>
          </a:bodyPr>
          <a:lstStyle>
            <a:lvl1pPr marL="0" indent="0">
              <a:buSzTx/>
              <a:buFontTx/>
              <a:buNone/>
              <a:defRPr sz="1700"/>
            </a:lvl1pPr>
          </a:lstStyle>
          <a:p>
            <a:r>
              <a:t>Untertitel</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4_Kurze Texte">
    <p:spTree>
      <p:nvGrpSpPr>
        <p:cNvPr id="1" name=""/>
        <p:cNvGrpSpPr/>
        <p:nvPr/>
      </p:nvGrpSpPr>
      <p:grpSpPr>
        <a:xfrm>
          <a:off x="0" y="0"/>
          <a:ext cx="0" cy="0"/>
          <a:chOff x="0" y="0"/>
          <a:chExt cx="0" cy="0"/>
        </a:xfrm>
      </p:grpSpPr>
      <p:sp>
        <p:nvSpPr>
          <p:cNvPr id="156"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157"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158" name="Textebene 1…"/>
          <p:cNvSpPr txBox="1">
            <a:spLocks noGrp="1"/>
          </p:cNvSpPr>
          <p:nvPr>
            <p:ph type="body" sz="quarter" idx="1" hasCustomPrompt="1"/>
          </p:nvPr>
        </p:nvSpPr>
        <p:spPr>
          <a:xfrm>
            <a:off x="338138" y="802033"/>
            <a:ext cx="4054958" cy="297458"/>
          </a:xfrm>
          <a:prstGeom prst="rect">
            <a:avLst/>
          </a:prstGeom>
        </p:spPr>
        <p:txBody>
          <a:bodyPr>
            <a:normAutofit/>
          </a:bodyPr>
          <a:lstStyle>
            <a:lvl1pPr marL="0" indent="0">
              <a:buSzTx/>
              <a:buFontTx/>
              <a:buNone/>
              <a:defRPr sz="1800" cap="all">
                <a:latin typeface="Montserrat Bold"/>
                <a:ea typeface="Montserrat Bold"/>
                <a:cs typeface="Montserrat Bold"/>
                <a:sym typeface="Montserrat Bold"/>
              </a:defRPr>
            </a:lvl1pPr>
            <a:lvl2pPr marL="0" indent="200025">
              <a:buSzTx/>
              <a:buFontTx/>
              <a:buNone/>
              <a:defRPr sz="1800" cap="all">
                <a:latin typeface="Montserrat Bold"/>
                <a:ea typeface="Montserrat Bold"/>
                <a:cs typeface="Montserrat Bold"/>
                <a:sym typeface="Montserrat Bold"/>
              </a:defRPr>
            </a:lvl2pPr>
            <a:lvl3pPr marL="0" indent="407193">
              <a:buSzTx/>
              <a:buFontTx/>
              <a:buNone/>
              <a:defRPr sz="1800" cap="all">
                <a:latin typeface="Montserrat Bold"/>
                <a:ea typeface="Montserrat Bold"/>
                <a:cs typeface="Montserrat Bold"/>
                <a:sym typeface="Montserrat Bold"/>
              </a:defRPr>
            </a:lvl3pPr>
            <a:lvl4pPr marL="0" indent="607218">
              <a:buSzTx/>
              <a:buFontTx/>
              <a:buNone/>
              <a:defRPr sz="1800" cap="all">
                <a:latin typeface="Montserrat Bold"/>
                <a:ea typeface="Montserrat Bold"/>
                <a:cs typeface="Montserrat Bold"/>
                <a:sym typeface="Montserrat Bold"/>
              </a:defRPr>
            </a:lvl4pPr>
            <a:lvl5pPr marL="0" indent="807243">
              <a:buSzTx/>
              <a:buFontTx/>
              <a:buNone/>
              <a:defRPr sz="1800" cap="all">
                <a:latin typeface="Montserrat Bold"/>
                <a:ea typeface="Montserrat Bold"/>
                <a:cs typeface="Montserrat Bold"/>
                <a:sym typeface="Montserrat Bold"/>
              </a:defRPr>
            </a:lvl5pPr>
          </a:lstStyle>
          <a:p>
            <a:r>
              <a:t>MASTERTEXTFORM</a:t>
            </a:r>
          </a:p>
          <a:p>
            <a:pPr lvl="1"/>
            <a:endParaRPr/>
          </a:p>
          <a:p>
            <a:pPr lvl="2"/>
            <a:endParaRPr/>
          </a:p>
          <a:p>
            <a:pPr lvl="3"/>
            <a:endParaRPr/>
          </a:p>
          <a:p>
            <a:pPr lvl="4"/>
            <a:endParaRPr/>
          </a:p>
        </p:txBody>
      </p:sp>
      <p:sp>
        <p:nvSpPr>
          <p:cNvPr id="159" name="Textplatzhalter 4"/>
          <p:cNvSpPr>
            <a:spLocks noGrp="1"/>
          </p:cNvSpPr>
          <p:nvPr>
            <p:ph type="body" sz="quarter" idx="21"/>
          </p:nvPr>
        </p:nvSpPr>
        <p:spPr>
          <a:xfrm>
            <a:off x="338138" y="1232752"/>
            <a:ext cx="4054958" cy="860900"/>
          </a:xfrm>
          <a:prstGeom prst="rect">
            <a:avLst/>
          </a:prstGeom>
        </p:spPr>
        <p:txBody>
          <a:bodyPr>
            <a:normAutofit/>
          </a:bodyPr>
          <a:lstStyle/>
          <a:p>
            <a:pPr marL="0" indent="0">
              <a:lnSpc>
                <a:spcPts val="1800"/>
              </a:lnSpc>
              <a:spcBef>
                <a:spcPts val="600"/>
              </a:spcBef>
              <a:buSzTx/>
              <a:buFontTx/>
              <a:buNone/>
            </a:pPr>
            <a:endParaRPr/>
          </a:p>
        </p:txBody>
      </p:sp>
      <p:sp>
        <p:nvSpPr>
          <p:cNvPr id="160" name="Textplatzhalter 4"/>
          <p:cNvSpPr>
            <a:spLocks noGrp="1"/>
          </p:cNvSpPr>
          <p:nvPr>
            <p:ph type="body" sz="quarter" idx="22" hasCustomPrompt="1"/>
          </p:nvPr>
        </p:nvSpPr>
        <p:spPr>
          <a:xfrm>
            <a:off x="338138" y="2546857"/>
            <a:ext cx="4054958"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161" name="Textplatzhalter 4"/>
          <p:cNvSpPr>
            <a:spLocks noGrp="1"/>
          </p:cNvSpPr>
          <p:nvPr>
            <p:ph type="body" sz="quarter" idx="23"/>
          </p:nvPr>
        </p:nvSpPr>
        <p:spPr>
          <a:xfrm>
            <a:off x="338138" y="2977577"/>
            <a:ext cx="4054958" cy="860900"/>
          </a:xfrm>
          <a:prstGeom prst="rect">
            <a:avLst/>
          </a:prstGeom>
        </p:spPr>
        <p:txBody>
          <a:bodyPr>
            <a:normAutofit/>
          </a:bodyPr>
          <a:lstStyle/>
          <a:p>
            <a:pPr marL="0" indent="0">
              <a:lnSpc>
                <a:spcPts val="1800"/>
              </a:lnSpc>
              <a:spcBef>
                <a:spcPts val="600"/>
              </a:spcBef>
              <a:buSzTx/>
              <a:buFontTx/>
              <a:buNone/>
            </a:pPr>
            <a:endParaRPr/>
          </a:p>
        </p:txBody>
      </p:sp>
      <p:sp>
        <p:nvSpPr>
          <p:cNvPr id="162" name="Textplatzhalter 4"/>
          <p:cNvSpPr>
            <a:spLocks noGrp="1"/>
          </p:cNvSpPr>
          <p:nvPr>
            <p:ph type="body" sz="quarter" idx="24" hasCustomPrompt="1"/>
          </p:nvPr>
        </p:nvSpPr>
        <p:spPr>
          <a:xfrm>
            <a:off x="4750906" y="802033"/>
            <a:ext cx="4054959"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163" name="Textplatzhalter 4"/>
          <p:cNvSpPr>
            <a:spLocks noGrp="1"/>
          </p:cNvSpPr>
          <p:nvPr>
            <p:ph type="body" sz="quarter" idx="25"/>
          </p:nvPr>
        </p:nvSpPr>
        <p:spPr>
          <a:xfrm>
            <a:off x="4750906" y="1232752"/>
            <a:ext cx="4054959" cy="860900"/>
          </a:xfrm>
          <a:prstGeom prst="rect">
            <a:avLst/>
          </a:prstGeom>
        </p:spPr>
        <p:txBody>
          <a:bodyPr>
            <a:normAutofit/>
          </a:bodyPr>
          <a:lstStyle/>
          <a:p>
            <a:pPr marL="0" indent="0">
              <a:lnSpc>
                <a:spcPts val="1800"/>
              </a:lnSpc>
              <a:spcBef>
                <a:spcPts val="600"/>
              </a:spcBef>
              <a:buSzTx/>
              <a:buFontTx/>
              <a:buNone/>
            </a:pPr>
            <a:endParaRPr/>
          </a:p>
        </p:txBody>
      </p:sp>
      <p:sp>
        <p:nvSpPr>
          <p:cNvPr id="164" name="Textplatzhalter 4"/>
          <p:cNvSpPr>
            <a:spLocks noGrp="1"/>
          </p:cNvSpPr>
          <p:nvPr>
            <p:ph type="body" sz="quarter" idx="26" hasCustomPrompt="1"/>
          </p:nvPr>
        </p:nvSpPr>
        <p:spPr>
          <a:xfrm>
            <a:off x="4750906" y="2546857"/>
            <a:ext cx="4054959"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165" name="Textplatzhalter 4"/>
          <p:cNvSpPr>
            <a:spLocks noGrp="1"/>
          </p:cNvSpPr>
          <p:nvPr>
            <p:ph type="body" sz="quarter" idx="27"/>
          </p:nvPr>
        </p:nvSpPr>
        <p:spPr>
          <a:xfrm>
            <a:off x="4750906" y="2977577"/>
            <a:ext cx="4054959" cy="860900"/>
          </a:xfrm>
          <a:prstGeom prst="rect">
            <a:avLst/>
          </a:prstGeom>
        </p:spPr>
        <p:txBody>
          <a:bodyPr>
            <a:normAutofit/>
          </a:bodyPr>
          <a:lstStyle/>
          <a:p>
            <a:pPr marL="0" indent="0">
              <a:lnSpc>
                <a:spcPts val="1800"/>
              </a:lnSpc>
              <a:spcBef>
                <a:spcPts val="600"/>
              </a:spcBef>
              <a:buSzTx/>
              <a:buFontTx/>
              <a:buNone/>
            </a:pPr>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2_Titel und Inhalt">
    <p:spTree>
      <p:nvGrpSpPr>
        <p:cNvPr id="1" name=""/>
        <p:cNvGrpSpPr/>
        <p:nvPr/>
      </p:nvGrpSpPr>
      <p:grpSpPr>
        <a:xfrm>
          <a:off x="0" y="0"/>
          <a:ext cx="0" cy="0"/>
          <a:chOff x="0" y="0"/>
          <a:chExt cx="0" cy="0"/>
        </a:xfrm>
      </p:grpSpPr>
      <p:sp>
        <p:nvSpPr>
          <p:cNvPr id="172"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173"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174" name="Textebene 1…"/>
          <p:cNvSpPr txBox="1">
            <a:spLocks noGrp="1"/>
          </p:cNvSpPr>
          <p:nvPr>
            <p:ph type="body" idx="1" hasCustomPrompt="1"/>
          </p:nvPr>
        </p:nvSpPr>
        <p:spPr>
          <a:xfrm>
            <a:off x="332485" y="1246907"/>
            <a:ext cx="8496001" cy="3009182"/>
          </a:xfrm>
          <a:prstGeom prst="rect">
            <a:avLst/>
          </a:prstGeom>
        </p:spPr>
        <p:txBody>
          <a:bodyPr>
            <a:normAutofit/>
          </a:bodyPr>
          <a:lstStyle>
            <a:lvl1pPr>
              <a:defRPr>
                <a:solidFill>
                  <a:srgbClr val="282824"/>
                </a:solidFill>
              </a:defRPr>
            </a:lvl1pPr>
            <a:lvl2pPr>
              <a:defRPr>
                <a:solidFill>
                  <a:srgbClr val="282824"/>
                </a:solidFill>
              </a:defRPr>
            </a:lvl2pPr>
            <a:lvl3pPr>
              <a:defRPr>
                <a:solidFill>
                  <a:srgbClr val="282824"/>
                </a:solidFill>
              </a:defRPr>
            </a:lvl3pPr>
            <a:lvl4pPr>
              <a:defRPr>
                <a:solidFill>
                  <a:srgbClr val="282824"/>
                </a:solidFill>
              </a:defRPr>
            </a:lvl4pPr>
            <a:lvl5pPr>
              <a:defRPr>
                <a:solidFill>
                  <a:srgbClr val="282824"/>
                </a:solidFill>
              </a:defRPr>
            </a:lvl5pPr>
          </a:lstStyle>
          <a:p>
            <a:r>
              <a:t>Textmasterformate bearbeiten</a:t>
            </a:r>
          </a:p>
          <a:p>
            <a:pPr lvl="1"/>
            <a:endParaRPr/>
          </a:p>
          <a:p>
            <a:pPr lvl="2"/>
            <a:endParaRPr/>
          </a:p>
          <a:p>
            <a:pPr lvl="3"/>
            <a:endParaRPr/>
          </a:p>
          <a:p>
            <a:pPr lvl="4"/>
            <a:endParaRPr/>
          </a:p>
        </p:txBody>
      </p:sp>
      <p:sp>
        <p:nvSpPr>
          <p:cNvPr id="175" name="Untertitel 2"/>
          <p:cNvSpPr>
            <a:spLocks noGrp="1"/>
          </p:cNvSpPr>
          <p:nvPr>
            <p:ph type="body" sz="quarter" idx="21" hasCustomPrompt="1"/>
          </p:nvPr>
        </p:nvSpPr>
        <p:spPr>
          <a:xfrm>
            <a:off x="323849" y="755999"/>
            <a:ext cx="8504637" cy="256642"/>
          </a:xfrm>
          <a:prstGeom prst="rect">
            <a:avLst/>
          </a:prstGeom>
        </p:spPr>
        <p:txBody>
          <a:bodyPr>
            <a:normAutofit/>
          </a:bodyPr>
          <a:lstStyle>
            <a:lvl1pPr marL="0" indent="0">
              <a:buSzTx/>
              <a:buFontTx/>
              <a:buNone/>
              <a:defRPr sz="1700"/>
            </a:lvl1pPr>
          </a:lstStyle>
          <a:p>
            <a:r>
              <a:t>Untertitel</a:t>
            </a:r>
          </a:p>
        </p:txBody>
      </p:sp>
      <p:sp>
        <p:nvSpPr>
          <p:cNvPr id="176" name="Seitentitel durch Klicken bearbeiten"/>
          <p:cNvSpPr txBox="1">
            <a:spLocks noGrp="1"/>
          </p:cNvSpPr>
          <p:nvPr>
            <p:ph type="title" hasCustomPrompt="1"/>
          </p:nvPr>
        </p:nvSpPr>
        <p:spPr>
          <a:xfrm>
            <a:off x="323999" y="323999"/>
            <a:ext cx="8496002" cy="324001"/>
          </a:xfrm>
          <a:prstGeom prst="rect">
            <a:avLst/>
          </a:prstGeom>
        </p:spPr>
        <p:txBody>
          <a:bodyPr>
            <a:normAutofit/>
          </a:bodyPr>
          <a:lstStyle>
            <a:lvl1pPr>
              <a:defRPr>
                <a:solidFill>
                  <a:srgbClr val="282824"/>
                </a:solidFill>
              </a:defRPr>
            </a:lvl1pPr>
          </a:lstStyle>
          <a:p>
            <a:r>
              <a:t>Seitentitel durch Klicken bearbeiten</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2_Vergleich">
    <p:spTree>
      <p:nvGrpSpPr>
        <p:cNvPr id="1" name=""/>
        <p:cNvGrpSpPr/>
        <p:nvPr/>
      </p:nvGrpSpPr>
      <p:grpSpPr>
        <a:xfrm>
          <a:off x="0" y="0"/>
          <a:ext cx="0" cy="0"/>
          <a:chOff x="0" y="0"/>
          <a:chExt cx="0" cy="0"/>
        </a:xfrm>
      </p:grpSpPr>
      <p:sp>
        <p:nvSpPr>
          <p:cNvPr id="183"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184"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185" name="Seitentitel durch Klicken bearbeiten"/>
          <p:cNvSpPr txBox="1">
            <a:spLocks noGrp="1"/>
          </p:cNvSpPr>
          <p:nvPr>
            <p:ph type="title" hasCustomPrompt="1"/>
          </p:nvPr>
        </p:nvSpPr>
        <p:spPr>
          <a:xfrm>
            <a:off x="323999" y="323999"/>
            <a:ext cx="8505002" cy="324001"/>
          </a:xfrm>
          <a:prstGeom prst="rect">
            <a:avLst/>
          </a:prstGeom>
        </p:spPr>
        <p:txBody>
          <a:bodyPr>
            <a:normAutofit/>
          </a:bodyPr>
          <a:lstStyle>
            <a:lvl1pPr>
              <a:defRPr>
                <a:solidFill>
                  <a:srgbClr val="282824"/>
                </a:solidFill>
              </a:defRPr>
            </a:lvl1pPr>
          </a:lstStyle>
          <a:p>
            <a:r>
              <a:t>Seitentitel durch Klicken bearbeiten</a:t>
            </a:r>
          </a:p>
        </p:txBody>
      </p:sp>
      <p:sp>
        <p:nvSpPr>
          <p:cNvPr id="186" name="Textebene 1…"/>
          <p:cNvSpPr txBox="1">
            <a:spLocks noGrp="1"/>
          </p:cNvSpPr>
          <p:nvPr>
            <p:ph type="body" sz="half" idx="1" hasCustomPrompt="1"/>
          </p:nvPr>
        </p:nvSpPr>
        <p:spPr>
          <a:xfrm>
            <a:off x="323999" y="1609646"/>
            <a:ext cx="4104001" cy="2646441"/>
          </a:xfrm>
          <a:prstGeom prst="rect">
            <a:avLst/>
          </a:prstGeom>
        </p:spPr>
        <p:txBody>
          <a:bodyPr>
            <a:normAutofit/>
          </a:bodyPr>
          <a:lstStyle>
            <a:lvl1pPr>
              <a:defRPr>
                <a:solidFill>
                  <a:srgbClr val="282824"/>
                </a:solidFill>
              </a:defRPr>
            </a:lvl1pPr>
            <a:lvl2pPr>
              <a:defRPr>
                <a:solidFill>
                  <a:srgbClr val="282824"/>
                </a:solidFill>
              </a:defRPr>
            </a:lvl2pPr>
            <a:lvl3pPr>
              <a:defRPr>
                <a:solidFill>
                  <a:srgbClr val="282824"/>
                </a:solidFill>
              </a:defRPr>
            </a:lvl3pPr>
            <a:lvl4pPr>
              <a:defRPr>
                <a:solidFill>
                  <a:srgbClr val="282824"/>
                </a:solidFill>
              </a:defRPr>
            </a:lvl4pPr>
            <a:lvl5pPr>
              <a:defRPr>
                <a:solidFill>
                  <a:srgbClr val="282824"/>
                </a:solidFill>
              </a:defRPr>
            </a:lvl5pPr>
          </a:lstStyle>
          <a:p>
            <a:r>
              <a:t>Textmasterformate bearbeiten</a:t>
            </a:r>
          </a:p>
          <a:p>
            <a:pPr lvl="1"/>
            <a:endParaRPr/>
          </a:p>
          <a:p>
            <a:pPr lvl="2"/>
            <a:endParaRPr/>
          </a:p>
          <a:p>
            <a:pPr lvl="3"/>
            <a:endParaRPr/>
          </a:p>
          <a:p>
            <a:pPr lvl="4"/>
            <a:endParaRPr/>
          </a:p>
        </p:txBody>
      </p:sp>
      <p:sp>
        <p:nvSpPr>
          <p:cNvPr id="187" name="Untertitel 2"/>
          <p:cNvSpPr>
            <a:spLocks noGrp="1"/>
          </p:cNvSpPr>
          <p:nvPr>
            <p:ph type="body" sz="quarter" idx="21" hasCustomPrompt="1"/>
          </p:nvPr>
        </p:nvSpPr>
        <p:spPr>
          <a:xfrm>
            <a:off x="323849" y="755999"/>
            <a:ext cx="8504637" cy="256642"/>
          </a:xfrm>
          <a:prstGeom prst="rect">
            <a:avLst/>
          </a:prstGeom>
        </p:spPr>
        <p:txBody>
          <a:bodyPr>
            <a:normAutofit/>
          </a:bodyPr>
          <a:lstStyle>
            <a:lvl1pPr marL="0" indent="0">
              <a:buSzTx/>
              <a:buFontTx/>
              <a:buNone/>
              <a:defRPr sz="1700"/>
            </a:lvl1pPr>
          </a:lstStyle>
          <a:p>
            <a:r>
              <a:t>Untertitel</a:t>
            </a:r>
          </a:p>
        </p:txBody>
      </p:sp>
      <p:sp>
        <p:nvSpPr>
          <p:cNvPr id="188" name="Untertitel 2"/>
          <p:cNvSpPr>
            <a:spLocks noGrp="1"/>
          </p:cNvSpPr>
          <p:nvPr>
            <p:ph type="body" sz="quarter" idx="22" hasCustomPrompt="1"/>
          </p:nvPr>
        </p:nvSpPr>
        <p:spPr>
          <a:xfrm>
            <a:off x="315515" y="1246907"/>
            <a:ext cx="4104000" cy="181373"/>
          </a:xfrm>
          <a:prstGeom prst="rect">
            <a:avLst/>
          </a:prstGeom>
        </p:spPr>
        <p:txBody>
          <a:bodyPr>
            <a:normAutofit/>
          </a:bodyPr>
          <a:lstStyle>
            <a:lvl1pPr marL="0" indent="0" defTabSz="576071">
              <a:spcBef>
                <a:spcPts val="500"/>
              </a:spcBef>
              <a:buSzTx/>
              <a:buFontTx/>
              <a:buNone/>
              <a:defRPr sz="1175">
                <a:latin typeface="Montserrat Bold"/>
                <a:ea typeface="Montserrat Bold"/>
                <a:cs typeface="Montserrat Bold"/>
                <a:sym typeface="Montserrat Bold"/>
              </a:defRPr>
            </a:lvl1pPr>
          </a:lstStyle>
          <a:p>
            <a:r>
              <a:t>Überschrift</a:t>
            </a:r>
          </a:p>
        </p:txBody>
      </p:sp>
      <p:sp>
        <p:nvSpPr>
          <p:cNvPr id="189" name="Untertitel 2"/>
          <p:cNvSpPr>
            <a:spLocks noGrp="1"/>
          </p:cNvSpPr>
          <p:nvPr>
            <p:ph type="body" sz="quarter" idx="23" hasCustomPrompt="1"/>
          </p:nvPr>
        </p:nvSpPr>
        <p:spPr>
          <a:xfrm>
            <a:off x="4724484" y="1246907"/>
            <a:ext cx="4104001" cy="181373"/>
          </a:xfrm>
          <a:prstGeom prst="rect">
            <a:avLst/>
          </a:prstGeom>
        </p:spPr>
        <p:txBody>
          <a:bodyPr>
            <a:normAutofit/>
          </a:bodyPr>
          <a:lstStyle>
            <a:lvl1pPr marL="0" indent="0" defTabSz="576071">
              <a:spcBef>
                <a:spcPts val="500"/>
              </a:spcBef>
              <a:buSzTx/>
              <a:buFontTx/>
              <a:buNone/>
              <a:defRPr sz="1175">
                <a:latin typeface="Montserrat Bold"/>
                <a:ea typeface="Montserrat Bold"/>
                <a:cs typeface="Montserrat Bold"/>
                <a:sym typeface="Montserrat Bold"/>
              </a:defRPr>
            </a:lvl1pPr>
          </a:lstStyle>
          <a:p>
            <a:r>
              <a:t>Überschrift</a:t>
            </a:r>
          </a:p>
        </p:txBody>
      </p:sp>
      <p:sp>
        <p:nvSpPr>
          <p:cNvPr id="190" name="Textebene 1…"/>
          <p:cNvSpPr txBox="1"/>
          <p:nvPr/>
        </p:nvSpPr>
        <p:spPr>
          <a:xfrm>
            <a:off x="4724484" y="1609646"/>
            <a:ext cx="4104001" cy="2646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200025" indent="-200025">
              <a:lnSpc>
                <a:spcPct val="90000"/>
              </a:lnSpc>
              <a:spcBef>
                <a:spcPts val="700"/>
              </a:spcBef>
              <a:buSzPct val="100000"/>
              <a:buFont typeface="Arial"/>
              <a:buChar char="•"/>
              <a:defRPr sz="1400">
                <a:latin typeface="Montserrat Light"/>
                <a:ea typeface="Montserrat Light"/>
                <a:cs typeface="Montserrat Light"/>
                <a:sym typeface="Montserrat Light"/>
              </a:defRPr>
            </a:lvl1pPr>
            <a:lvl2pPr marL="407193" indent="-207168">
              <a:lnSpc>
                <a:spcPct val="90000"/>
              </a:lnSpc>
              <a:spcBef>
                <a:spcPts val="700"/>
              </a:spcBef>
              <a:buSzPct val="100000"/>
              <a:buFont typeface="Arial"/>
              <a:buChar char="•"/>
              <a:defRPr sz="1400">
                <a:latin typeface="Montserrat Light"/>
                <a:ea typeface="Montserrat Light"/>
                <a:cs typeface="Montserrat Light"/>
                <a:sym typeface="Montserrat Light"/>
              </a:defRPr>
            </a:lvl2pPr>
            <a:lvl3pPr marL="607218" indent="-200025">
              <a:lnSpc>
                <a:spcPct val="90000"/>
              </a:lnSpc>
              <a:spcBef>
                <a:spcPts val="700"/>
              </a:spcBef>
              <a:buSzPct val="100000"/>
              <a:buFont typeface="Arial"/>
              <a:buChar char="•"/>
              <a:defRPr sz="1400">
                <a:latin typeface="Montserrat Light"/>
                <a:ea typeface="Montserrat Light"/>
                <a:cs typeface="Montserrat Light"/>
                <a:sym typeface="Montserrat Light"/>
              </a:defRPr>
            </a:lvl3pPr>
            <a:lvl4pPr marL="807243" indent="-200025">
              <a:lnSpc>
                <a:spcPct val="90000"/>
              </a:lnSpc>
              <a:spcBef>
                <a:spcPts val="700"/>
              </a:spcBef>
              <a:buSzPct val="100000"/>
              <a:buFont typeface="Arial"/>
              <a:buChar char="•"/>
              <a:defRPr sz="1400">
                <a:latin typeface="Montserrat Light"/>
                <a:ea typeface="Montserrat Light"/>
                <a:cs typeface="Montserrat Light"/>
                <a:sym typeface="Montserrat Light"/>
              </a:defRPr>
            </a:lvl4pPr>
            <a:lvl5pPr marL="1007269" indent="-200025">
              <a:lnSpc>
                <a:spcPct val="90000"/>
              </a:lnSpc>
              <a:spcBef>
                <a:spcPts val="700"/>
              </a:spcBef>
              <a:buSzPct val="100000"/>
              <a:buFont typeface="Arial"/>
              <a:buChar char="•"/>
              <a:defRPr sz="1400">
                <a:latin typeface="Montserrat Light"/>
                <a:ea typeface="Montserrat Light"/>
                <a:cs typeface="Montserrat Light"/>
                <a:sym typeface="Montserrat Light"/>
              </a:defRPr>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2_Text mit Bild Gloss &amp; Bloom">
    <p:spTree>
      <p:nvGrpSpPr>
        <p:cNvPr id="1" name=""/>
        <p:cNvGrpSpPr/>
        <p:nvPr/>
      </p:nvGrpSpPr>
      <p:grpSpPr>
        <a:xfrm>
          <a:off x="0" y="0"/>
          <a:ext cx="0" cy="0"/>
          <a:chOff x="0" y="0"/>
          <a:chExt cx="0" cy="0"/>
        </a:xfrm>
      </p:grpSpPr>
      <p:sp>
        <p:nvSpPr>
          <p:cNvPr id="197"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198"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199" name="Bildplatzhalter 10"/>
          <p:cNvSpPr>
            <a:spLocks noGrp="1"/>
          </p:cNvSpPr>
          <p:nvPr>
            <p:ph type="pic" idx="21"/>
          </p:nvPr>
        </p:nvSpPr>
        <p:spPr>
          <a:xfrm>
            <a:off x="-1473200" y="-668421"/>
            <a:ext cx="5644803" cy="4932235"/>
          </a:xfrm>
          <a:prstGeom prst="rect">
            <a:avLst/>
          </a:prstGeom>
        </p:spPr>
        <p:txBody>
          <a:bodyPr lIns="91439" tIns="45719" rIns="91439" bIns="45719"/>
          <a:lstStyle/>
          <a:p>
            <a:endParaRPr/>
          </a:p>
        </p:txBody>
      </p:sp>
      <p:sp>
        <p:nvSpPr>
          <p:cNvPr id="200" name="Textebene 1…"/>
          <p:cNvSpPr txBox="1">
            <a:spLocks noGrp="1"/>
          </p:cNvSpPr>
          <p:nvPr>
            <p:ph type="body" sz="quarter" idx="1" hasCustomPrompt="1"/>
          </p:nvPr>
        </p:nvSpPr>
        <p:spPr>
          <a:xfrm>
            <a:off x="4404047" y="458701"/>
            <a:ext cx="4401814" cy="1136607"/>
          </a:xfrm>
          <a:prstGeom prst="rect">
            <a:avLst/>
          </a:prstGeom>
        </p:spPr>
        <p:txBody>
          <a:bodyPr>
            <a:normAutofit/>
          </a:bodyPr>
          <a:lstStyle>
            <a:lvl1pPr marL="0" indent="0" algn="r">
              <a:lnSpc>
                <a:spcPts val="4200"/>
              </a:lnSpc>
              <a:spcBef>
                <a:spcPts val="0"/>
              </a:spcBef>
              <a:buSzTx/>
              <a:buFontTx/>
              <a:buNone/>
              <a:defRPr sz="3400">
                <a:solidFill>
                  <a:srgbClr val="282824"/>
                </a:solidFill>
                <a:latin typeface="Gloss And Bloom"/>
                <a:ea typeface="Gloss And Bloom"/>
                <a:cs typeface="Gloss And Bloom"/>
                <a:sym typeface="Gloss And Bloom"/>
              </a:defRPr>
            </a:lvl1pPr>
            <a:lvl2pPr marL="0" indent="200025" algn="r">
              <a:lnSpc>
                <a:spcPts val="4200"/>
              </a:lnSpc>
              <a:spcBef>
                <a:spcPts val="0"/>
              </a:spcBef>
              <a:buSzTx/>
              <a:buFontTx/>
              <a:buNone/>
              <a:defRPr sz="3400">
                <a:solidFill>
                  <a:srgbClr val="282824"/>
                </a:solidFill>
                <a:latin typeface="Gloss And Bloom"/>
                <a:ea typeface="Gloss And Bloom"/>
                <a:cs typeface="Gloss And Bloom"/>
                <a:sym typeface="Gloss And Bloom"/>
              </a:defRPr>
            </a:lvl2pPr>
            <a:lvl3pPr marL="0" indent="407193" algn="r">
              <a:lnSpc>
                <a:spcPts val="4200"/>
              </a:lnSpc>
              <a:spcBef>
                <a:spcPts val="0"/>
              </a:spcBef>
              <a:buSzTx/>
              <a:buFontTx/>
              <a:buNone/>
              <a:defRPr sz="3400">
                <a:solidFill>
                  <a:srgbClr val="282824"/>
                </a:solidFill>
                <a:latin typeface="Gloss And Bloom"/>
                <a:ea typeface="Gloss And Bloom"/>
                <a:cs typeface="Gloss And Bloom"/>
                <a:sym typeface="Gloss And Bloom"/>
              </a:defRPr>
            </a:lvl3pPr>
            <a:lvl4pPr marL="0" indent="607218" algn="r">
              <a:lnSpc>
                <a:spcPts val="4200"/>
              </a:lnSpc>
              <a:spcBef>
                <a:spcPts val="0"/>
              </a:spcBef>
              <a:buSzTx/>
              <a:buFontTx/>
              <a:buNone/>
              <a:defRPr sz="3400">
                <a:solidFill>
                  <a:srgbClr val="282824"/>
                </a:solidFill>
                <a:latin typeface="Gloss And Bloom"/>
                <a:ea typeface="Gloss And Bloom"/>
                <a:cs typeface="Gloss And Bloom"/>
                <a:sym typeface="Gloss And Bloom"/>
              </a:defRPr>
            </a:lvl4pPr>
            <a:lvl5pPr marL="0" indent="807243" algn="r">
              <a:lnSpc>
                <a:spcPts val="4200"/>
              </a:lnSpc>
              <a:spcBef>
                <a:spcPts val="0"/>
              </a:spcBef>
              <a:buSzTx/>
              <a:buFontTx/>
              <a:buNone/>
              <a:defRPr sz="3400">
                <a:solidFill>
                  <a:srgbClr val="282824"/>
                </a:solidFill>
                <a:latin typeface="Gloss And Bloom"/>
                <a:ea typeface="Gloss And Bloom"/>
                <a:cs typeface="Gloss And Bloom"/>
                <a:sym typeface="Gloss And Bloom"/>
              </a:defRPr>
            </a:lvl5pPr>
          </a:lstStyle>
          <a:p>
            <a:r>
              <a:t>Überschrift Gloss &amp; Bloom</a:t>
            </a:r>
          </a:p>
          <a:p>
            <a:pPr lvl="1"/>
            <a:endParaRPr/>
          </a:p>
          <a:p>
            <a:pPr lvl="2"/>
            <a:endParaRPr/>
          </a:p>
          <a:p>
            <a:pPr lvl="3"/>
            <a:endParaRPr/>
          </a:p>
          <a:p>
            <a:pPr lvl="4"/>
            <a:endParaRPr/>
          </a:p>
        </p:txBody>
      </p:sp>
      <p:sp>
        <p:nvSpPr>
          <p:cNvPr id="201" name="Textplatzhalter 4"/>
          <p:cNvSpPr>
            <a:spLocks noGrp="1"/>
          </p:cNvSpPr>
          <p:nvPr>
            <p:ph type="body" sz="quarter" idx="22" hasCustomPrompt="1"/>
          </p:nvPr>
        </p:nvSpPr>
        <p:spPr>
          <a:xfrm>
            <a:off x="4404047" y="1766354"/>
            <a:ext cx="4401814" cy="297458"/>
          </a:xfrm>
          <a:prstGeom prst="rect">
            <a:avLst/>
          </a:prstGeom>
        </p:spPr>
        <p:txBody>
          <a:bodyPr>
            <a:normAutofit/>
          </a:bodyPr>
          <a:lstStyle>
            <a:lvl1pPr marL="0" indent="0" algn="r">
              <a:buSzTx/>
              <a:buFontTx/>
              <a:buNone/>
              <a:defRPr sz="1800">
                <a:solidFill>
                  <a:srgbClr val="282824"/>
                </a:solidFill>
                <a:latin typeface="Montserrat Bold"/>
                <a:ea typeface="Montserrat Bold"/>
                <a:cs typeface="Montserrat Bold"/>
                <a:sym typeface="Montserrat Bold"/>
              </a:defRPr>
            </a:lvl1pPr>
          </a:lstStyle>
          <a:p>
            <a:r>
              <a:t>Unterüberschrift</a:t>
            </a:r>
          </a:p>
        </p:txBody>
      </p:sp>
      <p:sp>
        <p:nvSpPr>
          <p:cNvPr id="202" name="Textplatzhalter 4"/>
          <p:cNvSpPr>
            <a:spLocks noGrp="1"/>
          </p:cNvSpPr>
          <p:nvPr>
            <p:ph type="body" sz="quarter" idx="23" hasCustomPrompt="1"/>
          </p:nvPr>
        </p:nvSpPr>
        <p:spPr>
          <a:xfrm>
            <a:off x="4404047" y="2317899"/>
            <a:ext cx="4401815" cy="1945914"/>
          </a:xfrm>
          <a:prstGeom prst="rect">
            <a:avLst/>
          </a:prstGeom>
        </p:spPr>
        <p:txBody>
          <a:bodyPr>
            <a:normAutofit/>
          </a:bodyPr>
          <a:lstStyle>
            <a:lvl1pPr marL="0" indent="0" algn="r">
              <a:lnSpc>
                <a:spcPts val="1800"/>
              </a:lnSpc>
              <a:spcBef>
                <a:spcPts val="600"/>
              </a:spcBef>
              <a:buSzTx/>
              <a:buFontTx/>
              <a:buNone/>
              <a:defRPr>
                <a:solidFill>
                  <a:srgbClr val="282824"/>
                </a:solidFill>
              </a:defRPr>
            </a:lvl1pPr>
          </a:lstStyle>
          <a:p>
            <a:r>
              <a:t>Text</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2_Text mit Bild Montserrat">
    <p:spTree>
      <p:nvGrpSpPr>
        <p:cNvPr id="1" name=""/>
        <p:cNvGrpSpPr/>
        <p:nvPr/>
      </p:nvGrpSpPr>
      <p:grpSpPr>
        <a:xfrm>
          <a:off x="0" y="0"/>
          <a:ext cx="0" cy="0"/>
          <a:chOff x="0" y="0"/>
          <a:chExt cx="0" cy="0"/>
        </a:xfrm>
      </p:grpSpPr>
      <p:sp>
        <p:nvSpPr>
          <p:cNvPr id="209"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210"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211" name="Bildplatzhalter 10"/>
          <p:cNvSpPr>
            <a:spLocks noGrp="1"/>
          </p:cNvSpPr>
          <p:nvPr>
            <p:ph type="pic" idx="21"/>
          </p:nvPr>
        </p:nvSpPr>
        <p:spPr>
          <a:xfrm>
            <a:off x="-1473200" y="-668421"/>
            <a:ext cx="5644803" cy="4932235"/>
          </a:xfrm>
          <a:prstGeom prst="rect">
            <a:avLst/>
          </a:prstGeom>
        </p:spPr>
        <p:txBody>
          <a:bodyPr lIns="91439" tIns="45719" rIns="91439" bIns="45719"/>
          <a:lstStyle/>
          <a:p>
            <a:endParaRPr/>
          </a:p>
        </p:txBody>
      </p:sp>
      <p:sp>
        <p:nvSpPr>
          <p:cNvPr id="212" name="Textebene 1…"/>
          <p:cNvSpPr txBox="1">
            <a:spLocks noGrp="1"/>
          </p:cNvSpPr>
          <p:nvPr>
            <p:ph type="body" sz="quarter" idx="1" hasCustomPrompt="1"/>
          </p:nvPr>
        </p:nvSpPr>
        <p:spPr>
          <a:xfrm>
            <a:off x="4404047" y="458701"/>
            <a:ext cx="4401814" cy="1136607"/>
          </a:xfrm>
          <a:prstGeom prst="rect">
            <a:avLst/>
          </a:prstGeom>
        </p:spPr>
        <p:txBody>
          <a:bodyPr>
            <a:normAutofit/>
          </a:bodyPr>
          <a:lstStyle>
            <a:lvl1pPr marL="0" indent="0" algn="r">
              <a:lnSpc>
                <a:spcPts val="4000"/>
              </a:lnSpc>
              <a:spcBef>
                <a:spcPts val="0"/>
              </a:spcBef>
              <a:buSzTx/>
              <a:buFontTx/>
              <a:buNone/>
              <a:defRPr sz="3400">
                <a:solidFill>
                  <a:srgbClr val="282824"/>
                </a:solidFill>
                <a:latin typeface="Montserrat Bold"/>
                <a:ea typeface="Montserrat Bold"/>
                <a:cs typeface="Montserrat Bold"/>
                <a:sym typeface="Montserrat Bold"/>
              </a:defRPr>
            </a:lvl1pPr>
            <a:lvl2pPr marL="0" indent="200025" algn="r">
              <a:lnSpc>
                <a:spcPts val="4000"/>
              </a:lnSpc>
              <a:spcBef>
                <a:spcPts val="0"/>
              </a:spcBef>
              <a:buSzTx/>
              <a:buFontTx/>
              <a:buNone/>
              <a:defRPr sz="3400">
                <a:solidFill>
                  <a:srgbClr val="282824"/>
                </a:solidFill>
                <a:latin typeface="Montserrat Bold"/>
                <a:ea typeface="Montserrat Bold"/>
                <a:cs typeface="Montserrat Bold"/>
                <a:sym typeface="Montserrat Bold"/>
              </a:defRPr>
            </a:lvl2pPr>
            <a:lvl3pPr marL="0" indent="407193" algn="r">
              <a:lnSpc>
                <a:spcPts val="4000"/>
              </a:lnSpc>
              <a:spcBef>
                <a:spcPts val="0"/>
              </a:spcBef>
              <a:buSzTx/>
              <a:buFontTx/>
              <a:buNone/>
              <a:defRPr sz="3400">
                <a:solidFill>
                  <a:srgbClr val="282824"/>
                </a:solidFill>
                <a:latin typeface="Montserrat Bold"/>
                <a:ea typeface="Montserrat Bold"/>
                <a:cs typeface="Montserrat Bold"/>
                <a:sym typeface="Montserrat Bold"/>
              </a:defRPr>
            </a:lvl3pPr>
            <a:lvl4pPr marL="0" indent="607218" algn="r">
              <a:lnSpc>
                <a:spcPts val="4000"/>
              </a:lnSpc>
              <a:spcBef>
                <a:spcPts val="0"/>
              </a:spcBef>
              <a:buSzTx/>
              <a:buFontTx/>
              <a:buNone/>
              <a:defRPr sz="3400">
                <a:solidFill>
                  <a:srgbClr val="282824"/>
                </a:solidFill>
                <a:latin typeface="Montserrat Bold"/>
                <a:ea typeface="Montserrat Bold"/>
                <a:cs typeface="Montserrat Bold"/>
                <a:sym typeface="Montserrat Bold"/>
              </a:defRPr>
            </a:lvl4pPr>
            <a:lvl5pPr marL="0" indent="807243" algn="r">
              <a:lnSpc>
                <a:spcPts val="4000"/>
              </a:lnSpc>
              <a:spcBef>
                <a:spcPts val="0"/>
              </a:spcBef>
              <a:buSzTx/>
              <a:buFontTx/>
              <a:buNone/>
              <a:defRPr sz="3400">
                <a:solidFill>
                  <a:srgbClr val="282824"/>
                </a:solidFill>
                <a:latin typeface="Montserrat Bold"/>
                <a:ea typeface="Montserrat Bold"/>
                <a:cs typeface="Montserrat Bold"/>
                <a:sym typeface="Montserrat Bold"/>
              </a:defRPr>
            </a:lvl5pPr>
          </a:lstStyle>
          <a:p>
            <a:r>
              <a:t>ÜBERSCHRIFT MONTSERRAT</a:t>
            </a:r>
          </a:p>
          <a:p>
            <a:pPr lvl="1"/>
            <a:endParaRPr/>
          </a:p>
          <a:p>
            <a:pPr lvl="2"/>
            <a:endParaRPr/>
          </a:p>
          <a:p>
            <a:pPr lvl="3"/>
            <a:endParaRPr/>
          </a:p>
          <a:p>
            <a:pPr lvl="4"/>
            <a:endParaRPr/>
          </a:p>
        </p:txBody>
      </p:sp>
      <p:sp>
        <p:nvSpPr>
          <p:cNvPr id="213" name="Textplatzhalter 4"/>
          <p:cNvSpPr>
            <a:spLocks noGrp="1"/>
          </p:cNvSpPr>
          <p:nvPr>
            <p:ph type="body" sz="quarter" idx="22" hasCustomPrompt="1"/>
          </p:nvPr>
        </p:nvSpPr>
        <p:spPr>
          <a:xfrm>
            <a:off x="4404047" y="1766354"/>
            <a:ext cx="4401814" cy="297458"/>
          </a:xfrm>
          <a:prstGeom prst="rect">
            <a:avLst/>
          </a:prstGeom>
        </p:spPr>
        <p:txBody>
          <a:bodyPr>
            <a:normAutofit/>
          </a:bodyPr>
          <a:lstStyle>
            <a:lvl1pPr marL="0" indent="0" algn="r">
              <a:buSzTx/>
              <a:buFontTx/>
              <a:buNone/>
              <a:defRPr sz="1800">
                <a:latin typeface="Montserrat Bold"/>
                <a:ea typeface="Montserrat Bold"/>
                <a:cs typeface="Montserrat Bold"/>
                <a:sym typeface="Montserrat Bold"/>
              </a:defRPr>
            </a:lvl1pPr>
          </a:lstStyle>
          <a:p>
            <a:r>
              <a:t>Unterüberschrift</a:t>
            </a:r>
          </a:p>
        </p:txBody>
      </p:sp>
      <p:sp>
        <p:nvSpPr>
          <p:cNvPr id="214" name="Textplatzhalter 4"/>
          <p:cNvSpPr>
            <a:spLocks noGrp="1"/>
          </p:cNvSpPr>
          <p:nvPr>
            <p:ph type="body" sz="quarter" idx="23" hasCustomPrompt="1"/>
          </p:nvPr>
        </p:nvSpPr>
        <p:spPr>
          <a:xfrm>
            <a:off x="4404047" y="2317899"/>
            <a:ext cx="4401815" cy="1945914"/>
          </a:xfrm>
          <a:prstGeom prst="rect">
            <a:avLst/>
          </a:prstGeom>
        </p:spPr>
        <p:txBody>
          <a:bodyPr>
            <a:normAutofit/>
          </a:bodyPr>
          <a:lstStyle>
            <a:lvl1pPr marL="0" indent="0" algn="r">
              <a:lnSpc>
                <a:spcPts val="1800"/>
              </a:lnSpc>
              <a:spcBef>
                <a:spcPts val="600"/>
              </a:spcBef>
              <a:buSzTx/>
              <a:buFontTx/>
              <a:buNone/>
            </a:lvl1pPr>
          </a:lstStyle>
          <a:p>
            <a:r>
              <a:t>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lanko">
    <p:spTree>
      <p:nvGrpSpPr>
        <p:cNvPr id="1" name=""/>
        <p:cNvGrpSpPr/>
        <p:nvPr/>
      </p:nvGrpSpPr>
      <p:grpSpPr>
        <a:xfrm>
          <a:off x="0" y="0"/>
          <a:ext cx="0" cy="0"/>
          <a:chOff x="0" y="0"/>
          <a:chExt cx="0" cy="0"/>
        </a:xfrm>
      </p:grpSpPr>
      <p:sp>
        <p:nvSpPr>
          <p:cNvPr id="1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2_Text mit 3 Bildern">
    <p:spTree>
      <p:nvGrpSpPr>
        <p:cNvPr id="1" name=""/>
        <p:cNvGrpSpPr/>
        <p:nvPr/>
      </p:nvGrpSpPr>
      <p:grpSpPr>
        <a:xfrm>
          <a:off x="0" y="0"/>
          <a:ext cx="0" cy="0"/>
          <a:chOff x="0" y="0"/>
          <a:chExt cx="0" cy="0"/>
        </a:xfrm>
      </p:grpSpPr>
      <p:sp>
        <p:nvSpPr>
          <p:cNvPr id="221" name="Titeltext"/>
          <p:cNvSpPr txBox="1">
            <a:spLocks noGrp="1"/>
          </p:cNvSpPr>
          <p:nvPr>
            <p:ph type="title"/>
          </p:nvPr>
        </p:nvSpPr>
        <p:spPr>
          <a:xfrm>
            <a:off x="338138" y="324001"/>
            <a:ext cx="4446057" cy="699771"/>
          </a:xfrm>
          <a:prstGeom prst="rect">
            <a:avLst/>
          </a:prstGeom>
        </p:spPr>
        <p:txBody>
          <a:bodyPr anchor="b"/>
          <a:lstStyle/>
          <a:p>
            <a:r>
              <a:t>Titeltext</a:t>
            </a:r>
          </a:p>
        </p:txBody>
      </p:sp>
      <p:sp>
        <p:nvSpPr>
          <p:cNvPr id="222"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223"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224" name="Textebene 1…"/>
          <p:cNvSpPr txBox="1">
            <a:spLocks noGrp="1"/>
          </p:cNvSpPr>
          <p:nvPr>
            <p:ph type="body" sz="half" idx="1"/>
          </p:nvPr>
        </p:nvSpPr>
        <p:spPr>
          <a:xfrm>
            <a:off x="338138" y="1896813"/>
            <a:ext cx="4446057" cy="2367000"/>
          </a:xfrm>
          <a:prstGeom prst="rect">
            <a:avLst/>
          </a:prstGeom>
        </p:spPr>
        <p:txBody>
          <a:bodyPr>
            <a:normAutofit/>
          </a:bodyPr>
          <a:lstStyle>
            <a:lvl1pPr marL="0" indent="0">
              <a:lnSpc>
                <a:spcPts val="1800"/>
              </a:lnSpc>
              <a:spcBef>
                <a:spcPts val="600"/>
              </a:spcBef>
              <a:buSzTx/>
              <a:buFontTx/>
              <a:buNone/>
            </a:lvl1pPr>
            <a:lvl2pPr marL="0" indent="200025">
              <a:lnSpc>
                <a:spcPts val="1800"/>
              </a:lnSpc>
              <a:spcBef>
                <a:spcPts val="600"/>
              </a:spcBef>
              <a:buSzTx/>
              <a:buFontTx/>
              <a:buNone/>
            </a:lvl2pPr>
            <a:lvl3pPr marL="0" indent="407193">
              <a:lnSpc>
                <a:spcPts val="1800"/>
              </a:lnSpc>
              <a:spcBef>
                <a:spcPts val="600"/>
              </a:spcBef>
              <a:buSzTx/>
              <a:buFontTx/>
              <a:buNone/>
            </a:lvl3pPr>
            <a:lvl4pPr marL="0" indent="607218">
              <a:lnSpc>
                <a:spcPts val="1800"/>
              </a:lnSpc>
              <a:spcBef>
                <a:spcPts val="600"/>
              </a:spcBef>
              <a:buSzTx/>
              <a:buFontTx/>
              <a:buNone/>
            </a:lvl4pPr>
            <a:lvl5pPr marL="0" indent="807243">
              <a:lnSpc>
                <a:spcPts val="1800"/>
              </a:lnSpc>
              <a:spcBef>
                <a:spcPts val="600"/>
              </a:spcBef>
              <a:buSzTx/>
              <a:buFontTx/>
              <a:buNone/>
            </a:lvl5pPr>
          </a:lstStyle>
          <a:p>
            <a:r>
              <a:t>Textebene 1</a:t>
            </a:r>
          </a:p>
          <a:p>
            <a:pPr lvl="1"/>
            <a:r>
              <a:t>Textebene 2</a:t>
            </a:r>
          </a:p>
          <a:p>
            <a:pPr lvl="2"/>
            <a:r>
              <a:t>Textebene 3</a:t>
            </a:r>
          </a:p>
          <a:p>
            <a:pPr lvl="3"/>
            <a:r>
              <a:t>Textebene 4</a:t>
            </a:r>
          </a:p>
          <a:p>
            <a:pPr lvl="4"/>
            <a:r>
              <a:t>Textebene 5</a:t>
            </a:r>
          </a:p>
        </p:txBody>
      </p:sp>
      <p:sp>
        <p:nvSpPr>
          <p:cNvPr id="225" name="Untertitel 2"/>
          <p:cNvSpPr>
            <a:spLocks noGrp="1"/>
          </p:cNvSpPr>
          <p:nvPr>
            <p:ph type="body" sz="quarter" idx="21" hasCustomPrompt="1"/>
          </p:nvPr>
        </p:nvSpPr>
        <p:spPr>
          <a:xfrm>
            <a:off x="338138" y="1116589"/>
            <a:ext cx="4446058" cy="256642"/>
          </a:xfrm>
          <a:prstGeom prst="rect">
            <a:avLst/>
          </a:prstGeom>
        </p:spPr>
        <p:txBody>
          <a:bodyPr>
            <a:normAutofit/>
          </a:bodyPr>
          <a:lstStyle>
            <a:lvl1pPr marL="0" indent="0">
              <a:buSzTx/>
              <a:buFontTx/>
              <a:buNone/>
              <a:defRPr sz="1700"/>
            </a:lvl1pPr>
          </a:lstStyle>
          <a:p>
            <a:r>
              <a:t>Untertitel</a:t>
            </a:r>
          </a:p>
        </p:txBody>
      </p:sp>
      <p:sp>
        <p:nvSpPr>
          <p:cNvPr id="226" name="Bildplatzhalter 10"/>
          <p:cNvSpPr>
            <a:spLocks noGrp="1"/>
          </p:cNvSpPr>
          <p:nvPr>
            <p:ph type="pic" sz="quarter" idx="22"/>
          </p:nvPr>
        </p:nvSpPr>
        <p:spPr>
          <a:xfrm>
            <a:off x="5316806" y="678485"/>
            <a:ext cx="1919224" cy="1676951"/>
          </a:xfrm>
          <a:prstGeom prst="rect">
            <a:avLst/>
          </a:prstGeom>
        </p:spPr>
        <p:txBody>
          <a:bodyPr lIns="91439" tIns="45719" rIns="91439" bIns="45719"/>
          <a:lstStyle/>
          <a:p>
            <a:endParaRPr/>
          </a:p>
        </p:txBody>
      </p:sp>
      <p:sp>
        <p:nvSpPr>
          <p:cNvPr id="227" name="Bildplatzhalter 10"/>
          <p:cNvSpPr>
            <a:spLocks noGrp="1"/>
          </p:cNvSpPr>
          <p:nvPr>
            <p:ph type="pic" sz="quarter" idx="23"/>
          </p:nvPr>
        </p:nvSpPr>
        <p:spPr>
          <a:xfrm>
            <a:off x="6842397" y="1566680"/>
            <a:ext cx="1919223" cy="1676951"/>
          </a:xfrm>
          <a:prstGeom prst="rect">
            <a:avLst/>
          </a:prstGeom>
        </p:spPr>
        <p:txBody>
          <a:bodyPr lIns="91439" tIns="45719" rIns="91439" bIns="45719"/>
          <a:lstStyle/>
          <a:p>
            <a:endParaRPr/>
          </a:p>
        </p:txBody>
      </p:sp>
      <p:sp>
        <p:nvSpPr>
          <p:cNvPr id="228" name="Bildplatzhalter 10"/>
          <p:cNvSpPr>
            <a:spLocks noGrp="1"/>
          </p:cNvSpPr>
          <p:nvPr>
            <p:ph type="pic" sz="quarter" idx="24"/>
          </p:nvPr>
        </p:nvSpPr>
        <p:spPr>
          <a:xfrm>
            <a:off x="5316806" y="2466190"/>
            <a:ext cx="1919224" cy="1676951"/>
          </a:xfrm>
          <a:prstGeom prst="rect">
            <a:avLst/>
          </a:prstGeom>
        </p:spPr>
        <p:txBody>
          <a:bodyPr lIns="91439" tIns="45719" rIns="91439" bIns="45719"/>
          <a:lstStyle/>
          <a:p>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3_Bilder mit kurzem Text">
    <p:spTree>
      <p:nvGrpSpPr>
        <p:cNvPr id="1" name=""/>
        <p:cNvGrpSpPr/>
        <p:nvPr/>
      </p:nvGrpSpPr>
      <p:grpSpPr>
        <a:xfrm>
          <a:off x="0" y="0"/>
          <a:ext cx="0" cy="0"/>
          <a:chOff x="0" y="0"/>
          <a:chExt cx="0" cy="0"/>
        </a:xfrm>
      </p:grpSpPr>
      <p:sp>
        <p:nvSpPr>
          <p:cNvPr id="235"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236"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237" name="Bildplatzhalter 10"/>
          <p:cNvSpPr>
            <a:spLocks noGrp="1"/>
          </p:cNvSpPr>
          <p:nvPr>
            <p:ph type="pic" sz="quarter" idx="21"/>
          </p:nvPr>
        </p:nvSpPr>
        <p:spPr>
          <a:xfrm>
            <a:off x="338138" y="1228493"/>
            <a:ext cx="1478222" cy="1291620"/>
          </a:xfrm>
          <a:prstGeom prst="rect">
            <a:avLst/>
          </a:prstGeom>
        </p:spPr>
        <p:txBody>
          <a:bodyPr lIns="91439" tIns="45719" rIns="91439" bIns="45719"/>
          <a:lstStyle/>
          <a:p>
            <a:endParaRPr/>
          </a:p>
        </p:txBody>
      </p:sp>
      <p:sp>
        <p:nvSpPr>
          <p:cNvPr id="238" name="Textebene 1…"/>
          <p:cNvSpPr txBox="1">
            <a:spLocks noGrp="1"/>
          </p:cNvSpPr>
          <p:nvPr>
            <p:ph type="body" sz="quarter" idx="1" hasCustomPrompt="1"/>
          </p:nvPr>
        </p:nvSpPr>
        <p:spPr>
          <a:xfrm>
            <a:off x="1980627" y="1228493"/>
            <a:ext cx="2543447"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vl2pPr marL="0" indent="200025">
              <a:buSzTx/>
              <a:buFontTx/>
              <a:buNone/>
              <a:defRPr sz="1800">
                <a:latin typeface="Montserrat Bold"/>
                <a:ea typeface="Montserrat Bold"/>
                <a:cs typeface="Montserrat Bold"/>
                <a:sym typeface="Montserrat Bold"/>
              </a:defRPr>
            </a:lvl2pPr>
            <a:lvl3pPr marL="0" indent="407193">
              <a:buSzTx/>
              <a:buFontTx/>
              <a:buNone/>
              <a:defRPr sz="1800">
                <a:latin typeface="Montserrat Bold"/>
                <a:ea typeface="Montserrat Bold"/>
                <a:cs typeface="Montserrat Bold"/>
                <a:sym typeface="Montserrat Bold"/>
              </a:defRPr>
            </a:lvl3pPr>
            <a:lvl4pPr marL="0" indent="607218">
              <a:buSzTx/>
              <a:buFontTx/>
              <a:buNone/>
              <a:defRPr sz="1800">
                <a:latin typeface="Montserrat Bold"/>
                <a:ea typeface="Montserrat Bold"/>
                <a:cs typeface="Montserrat Bold"/>
                <a:sym typeface="Montserrat Bold"/>
              </a:defRPr>
            </a:lvl4pPr>
            <a:lvl5pPr marL="0" indent="807243">
              <a:buSzTx/>
              <a:buFontTx/>
              <a:buNone/>
              <a:defRPr sz="1800">
                <a:latin typeface="Montserrat Bold"/>
                <a:ea typeface="Montserrat Bold"/>
                <a:cs typeface="Montserrat Bold"/>
                <a:sym typeface="Montserrat Bold"/>
              </a:defRPr>
            </a:lvl5pPr>
          </a:lstStyle>
          <a:p>
            <a:r>
              <a:t>MASTERTEXTFORM</a:t>
            </a:r>
          </a:p>
          <a:p>
            <a:pPr lvl="1"/>
            <a:endParaRPr/>
          </a:p>
          <a:p>
            <a:pPr lvl="2"/>
            <a:endParaRPr/>
          </a:p>
          <a:p>
            <a:pPr lvl="3"/>
            <a:endParaRPr/>
          </a:p>
          <a:p>
            <a:pPr lvl="4"/>
            <a:endParaRPr/>
          </a:p>
        </p:txBody>
      </p:sp>
      <p:sp>
        <p:nvSpPr>
          <p:cNvPr id="239" name="Textplatzhalter 4"/>
          <p:cNvSpPr>
            <a:spLocks noGrp="1"/>
          </p:cNvSpPr>
          <p:nvPr>
            <p:ph type="body" sz="quarter" idx="22"/>
          </p:nvPr>
        </p:nvSpPr>
        <p:spPr>
          <a:xfrm>
            <a:off x="1980628" y="1659213"/>
            <a:ext cx="2543446" cy="860900"/>
          </a:xfrm>
          <a:prstGeom prst="rect">
            <a:avLst/>
          </a:prstGeom>
        </p:spPr>
        <p:txBody>
          <a:bodyPr>
            <a:normAutofit/>
          </a:bodyPr>
          <a:lstStyle/>
          <a:p>
            <a:pPr marL="0" indent="0">
              <a:lnSpc>
                <a:spcPts val="1800"/>
              </a:lnSpc>
              <a:spcBef>
                <a:spcPts val="600"/>
              </a:spcBef>
              <a:buSzTx/>
              <a:buFontTx/>
              <a:buNone/>
            </a:pPr>
            <a:endParaRPr/>
          </a:p>
        </p:txBody>
      </p:sp>
      <p:sp>
        <p:nvSpPr>
          <p:cNvPr id="240" name="Bildplatzhalter 10"/>
          <p:cNvSpPr>
            <a:spLocks noGrp="1"/>
          </p:cNvSpPr>
          <p:nvPr>
            <p:ph type="pic" sz="quarter" idx="23"/>
          </p:nvPr>
        </p:nvSpPr>
        <p:spPr>
          <a:xfrm>
            <a:off x="338137" y="2973318"/>
            <a:ext cx="1478222" cy="1291620"/>
          </a:xfrm>
          <a:prstGeom prst="rect">
            <a:avLst/>
          </a:prstGeom>
        </p:spPr>
        <p:txBody>
          <a:bodyPr lIns="91439" tIns="45719" rIns="91439" bIns="45719"/>
          <a:lstStyle/>
          <a:p>
            <a:endParaRPr/>
          </a:p>
        </p:txBody>
      </p:sp>
      <p:sp>
        <p:nvSpPr>
          <p:cNvPr id="241" name="Textplatzhalter 4"/>
          <p:cNvSpPr>
            <a:spLocks noGrp="1"/>
          </p:cNvSpPr>
          <p:nvPr>
            <p:ph type="body" sz="quarter" idx="24" hasCustomPrompt="1"/>
          </p:nvPr>
        </p:nvSpPr>
        <p:spPr>
          <a:xfrm>
            <a:off x="1980628" y="2973317"/>
            <a:ext cx="2543446"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242" name="Textplatzhalter 4"/>
          <p:cNvSpPr>
            <a:spLocks noGrp="1"/>
          </p:cNvSpPr>
          <p:nvPr>
            <p:ph type="body" sz="quarter" idx="25"/>
          </p:nvPr>
        </p:nvSpPr>
        <p:spPr>
          <a:xfrm>
            <a:off x="1980628" y="3404037"/>
            <a:ext cx="2543446" cy="860900"/>
          </a:xfrm>
          <a:prstGeom prst="rect">
            <a:avLst/>
          </a:prstGeom>
        </p:spPr>
        <p:txBody>
          <a:bodyPr>
            <a:normAutofit/>
          </a:bodyPr>
          <a:lstStyle/>
          <a:p>
            <a:pPr marL="0" indent="0">
              <a:lnSpc>
                <a:spcPts val="1800"/>
              </a:lnSpc>
              <a:spcBef>
                <a:spcPts val="600"/>
              </a:spcBef>
              <a:buSzTx/>
              <a:buFontTx/>
              <a:buNone/>
            </a:pPr>
            <a:endParaRPr/>
          </a:p>
        </p:txBody>
      </p:sp>
      <p:sp>
        <p:nvSpPr>
          <p:cNvPr id="243" name="Bildplatzhalter 10"/>
          <p:cNvSpPr>
            <a:spLocks noGrp="1"/>
          </p:cNvSpPr>
          <p:nvPr>
            <p:ph type="pic" sz="quarter" idx="26"/>
          </p:nvPr>
        </p:nvSpPr>
        <p:spPr>
          <a:xfrm>
            <a:off x="4679784" y="1228493"/>
            <a:ext cx="1478222" cy="1291620"/>
          </a:xfrm>
          <a:prstGeom prst="rect">
            <a:avLst/>
          </a:prstGeom>
        </p:spPr>
        <p:txBody>
          <a:bodyPr lIns="91439" tIns="45719" rIns="91439" bIns="45719"/>
          <a:lstStyle/>
          <a:p>
            <a:endParaRPr/>
          </a:p>
        </p:txBody>
      </p:sp>
      <p:sp>
        <p:nvSpPr>
          <p:cNvPr id="244" name="Textplatzhalter 4"/>
          <p:cNvSpPr>
            <a:spLocks noGrp="1"/>
          </p:cNvSpPr>
          <p:nvPr>
            <p:ph type="body" sz="quarter" idx="27" hasCustomPrompt="1"/>
          </p:nvPr>
        </p:nvSpPr>
        <p:spPr>
          <a:xfrm>
            <a:off x="6313713" y="1228493"/>
            <a:ext cx="2492149"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245" name="Textplatzhalter 4"/>
          <p:cNvSpPr>
            <a:spLocks noGrp="1"/>
          </p:cNvSpPr>
          <p:nvPr>
            <p:ph type="body" sz="quarter" idx="28"/>
          </p:nvPr>
        </p:nvSpPr>
        <p:spPr>
          <a:xfrm>
            <a:off x="6313713" y="1659213"/>
            <a:ext cx="2492149" cy="860900"/>
          </a:xfrm>
          <a:prstGeom prst="rect">
            <a:avLst/>
          </a:prstGeom>
        </p:spPr>
        <p:txBody>
          <a:bodyPr>
            <a:normAutofit/>
          </a:bodyPr>
          <a:lstStyle/>
          <a:p>
            <a:pPr marL="0" indent="0">
              <a:lnSpc>
                <a:spcPts val="1800"/>
              </a:lnSpc>
              <a:spcBef>
                <a:spcPts val="600"/>
              </a:spcBef>
              <a:buSzTx/>
              <a:buFontTx/>
              <a:buNone/>
            </a:pPr>
            <a:endParaRPr/>
          </a:p>
        </p:txBody>
      </p:sp>
      <p:sp>
        <p:nvSpPr>
          <p:cNvPr id="246" name="Bildplatzhalter 10"/>
          <p:cNvSpPr>
            <a:spLocks noGrp="1"/>
          </p:cNvSpPr>
          <p:nvPr>
            <p:ph type="pic" sz="quarter" idx="29"/>
          </p:nvPr>
        </p:nvSpPr>
        <p:spPr>
          <a:xfrm>
            <a:off x="4679782" y="2973318"/>
            <a:ext cx="1478222" cy="1291620"/>
          </a:xfrm>
          <a:prstGeom prst="rect">
            <a:avLst/>
          </a:prstGeom>
        </p:spPr>
        <p:txBody>
          <a:bodyPr lIns="91439" tIns="45719" rIns="91439" bIns="45719"/>
          <a:lstStyle/>
          <a:p>
            <a:endParaRPr/>
          </a:p>
        </p:txBody>
      </p:sp>
      <p:sp>
        <p:nvSpPr>
          <p:cNvPr id="247" name="Textplatzhalter 4"/>
          <p:cNvSpPr>
            <a:spLocks noGrp="1"/>
          </p:cNvSpPr>
          <p:nvPr>
            <p:ph type="body" sz="quarter" idx="30" hasCustomPrompt="1"/>
          </p:nvPr>
        </p:nvSpPr>
        <p:spPr>
          <a:xfrm>
            <a:off x="6313713" y="2973317"/>
            <a:ext cx="2492149"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248" name="Textplatzhalter 4"/>
          <p:cNvSpPr>
            <a:spLocks noGrp="1"/>
          </p:cNvSpPr>
          <p:nvPr>
            <p:ph type="body" sz="quarter" idx="31"/>
          </p:nvPr>
        </p:nvSpPr>
        <p:spPr>
          <a:xfrm>
            <a:off x="6313713" y="3404037"/>
            <a:ext cx="2492149" cy="860900"/>
          </a:xfrm>
          <a:prstGeom prst="rect">
            <a:avLst/>
          </a:prstGeom>
        </p:spPr>
        <p:txBody>
          <a:bodyPr>
            <a:normAutofit/>
          </a:bodyPr>
          <a:lstStyle/>
          <a:p>
            <a:pPr marL="0" indent="0">
              <a:lnSpc>
                <a:spcPts val="1800"/>
              </a:lnSpc>
              <a:spcBef>
                <a:spcPts val="600"/>
              </a:spcBef>
              <a:buSzTx/>
              <a:buFontTx/>
              <a:buNone/>
            </a:pPr>
            <a:endParaRPr/>
          </a:p>
        </p:txBody>
      </p:sp>
      <p:sp>
        <p:nvSpPr>
          <p:cNvPr id="249" name="Seitentitel durch Klicken bearbeiten"/>
          <p:cNvSpPr txBox="1">
            <a:spLocks noGrp="1"/>
          </p:cNvSpPr>
          <p:nvPr>
            <p:ph type="title" hasCustomPrompt="1"/>
          </p:nvPr>
        </p:nvSpPr>
        <p:spPr>
          <a:xfrm>
            <a:off x="323999" y="323999"/>
            <a:ext cx="8505002" cy="324001"/>
          </a:xfrm>
          <a:prstGeom prst="rect">
            <a:avLst/>
          </a:prstGeom>
        </p:spPr>
        <p:txBody>
          <a:bodyPr>
            <a:normAutofit/>
          </a:bodyPr>
          <a:lstStyle>
            <a:lvl1pPr>
              <a:defRPr>
                <a:solidFill>
                  <a:srgbClr val="282824"/>
                </a:solidFill>
              </a:defRPr>
            </a:lvl1pPr>
          </a:lstStyle>
          <a:p>
            <a:r>
              <a:t>Seitentitel durch Klicken bearbeiten</a:t>
            </a:r>
          </a:p>
        </p:txBody>
      </p:sp>
      <p:sp>
        <p:nvSpPr>
          <p:cNvPr id="250" name="Untertitel 2"/>
          <p:cNvSpPr>
            <a:spLocks noGrp="1"/>
          </p:cNvSpPr>
          <p:nvPr>
            <p:ph type="body" sz="quarter" idx="32" hasCustomPrompt="1"/>
          </p:nvPr>
        </p:nvSpPr>
        <p:spPr>
          <a:xfrm>
            <a:off x="323849" y="755999"/>
            <a:ext cx="8504637" cy="256642"/>
          </a:xfrm>
          <a:prstGeom prst="rect">
            <a:avLst/>
          </a:prstGeom>
        </p:spPr>
        <p:txBody>
          <a:bodyPr>
            <a:normAutofit/>
          </a:bodyPr>
          <a:lstStyle>
            <a:lvl1pPr marL="0" indent="0">
              <a:buSzTx/>
              <a:buFontTx/>
              <a:buNone/>
              <a:defRPr sz="1700"/>
            </a:lvl1pPr>
          </a:lstStyle>
          <a:p>
            <a:r>
              <a:t>Untertitel</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4_Bilder mit kurzem Text">
    <p:spTree>
      <p:nvGrpSpPr>
        <p:cNvPr id="1" name=""/>
        <p:cNvGrpSpPr/>
        <p:nvPr/>
      </p:nvGrpSpPr>
      <p:grpSpPr>
        <a:xfrm>
          <a:off x="0" y="0"/>
          <a:ext cx="0" cy="0"/>
          <a:chOff x="0" y="0"/>
          <a:chExt cx="0" cy="0"/>
        </a:xfrm>
      </p:grpSpPr>
      <p:sp>
        <p:nvSpPr>
          <p:cNvPr id="257"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258"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259" name="Bildplatzhalter 10"/>
          <p:cNvSpPr>
            <a:spLocks noGrp="1"/>
          </p:cNvSpPr>
          <p:nvPr>
            <p:ph type="pic" sz="quarter" idx="21"/>
          </p:nvPr>
        </p:nvSpPr>
        <p:spPr>
          <a:xfrm>
            <a:off x="338138" y="802033"/>
            <a:ext cx="1478222" cy="1291620"/>
          </a:xfrm>
          <a:prstGeom prst="rect">
            <a:avLst/>
          </a:prstGeom>
        </p:spPr>
        <p:txBody>
          <a:bodyPr lIns="91439" tIns="45719" rIns="91439" bIns="45719"/>
          <a:lstStyle/>
          <a:p>
            <a:endParaRPr/>
          </a:p>
        </p:txBody>
      </p:sp>
      <p:sp>
        <p:nvSpPr>
          <p:cNvPr id="260" name="Textebene 1…"/>
          <p:cNvSpPr txBox="1">
            <a:spLocks noGrp="1"/>
          </p:cNvSpPr>
          <p:nvPr>
            <p:ph type="body" sz="quarter" idx="1" hasCustomPrompt="1"/>
          </p:nvPr>
        </p:nvSpPr>
        <p:spPr>
          <a:xfrm>
            <a:off x="1980627" y="802033"/>
            <a:ext cx="2543447"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vl2pPr marL="0" indent="200025">
              <a:buSzTx/>
              <a:buFontTx/>
              <a:buNone/>
              <a:defRPr sz="1800">
                <a:latin typeface="Montserrat Bold"/>
                <a:ea typeface="Montserrat Bold"/>
                <a:cs typeface="Montserrat Bold"/>
                <a:sym typeface="Montserrat Bold"/>
              </a:defRPr>
            </a:lvl2pPr>
            <a:lvl3pPr marL="0" indent="407193">
              <a:buSzTx/>
              <a:buFontTx/>
              <a:buNone/>
              <a:defRPr sz="1800">
                <a:latin typeface="Montserrat Bold"/>
                <a:ea typeface="Montserrat Bold"/>
                <a:cs typeface="Montserrat Bold"/>
                <a:sym typeface="Montserrat Bold"/>
              </a:defRPr>
            </a:lvl3pPr>
            <a:lvl4pPr marL="0" indent="607218">
              <a:buSzTx/>
              <a:buFontTx/>
              <a:buNone/>
              <a:defRPr sz="1800">
                <a:latin typeface="Montserrat Bold"/>
                <a:ea typeface="Montserrat Bold"/>
                <a:cs typeface="Montserrat Bold"/>
                <a:sym typeface="Montserrat Bold"/>
              </a:defRPr>
            </a:lvl4pPr>
            <a:lvl5pPr marL="0" indent="807243">
              <a:buSzTx/>
              <a:buFontTx/>
              <a:buNone/>
              <a:defRPr sz="1800">
                <a:latin typeface="Montserrat Bold"/>
                <a:ea typeface="Montserrat Bold"/>
                <a:cs typeface="Montserrat Bold"/>
                <a:sym typeface="Montserrat Bold"/>
              </a:defRPr>
            </a:lvl5pPr>
          </a:lstStyle>
          <a:p>
            <a:r>
              <a:t>MASTERTEXTFORM</a:t>
            </a:r>
          </a:p>
          <a:p>
            <a:pPr lvl="1"/>
            <a:endParaRPr/>
          </a:p>
          <a:p>
            <a:pPr lvl="2"/>
            <a:endParaRPr/>
          </a:p>
          <a:p>
            <a:pPr lvl="3"/>
            <a:endParaRPr/>
          </a:p>
          <a:p>
            <a:pPr lvl="4"/>
            <a:endParaRPr/>
          </a:p>
        </p:txBody>
      </p:sp>
      <p:sp>
        <p:nvSpPr>
          <p:cNvPr id="261" name="Textplatzhalter 4"/>
          <p:cNvSpPr>
            <a:spLocks noGrp="1"/>
          </p:cNvSpPr>
          <p:nvPr>
            <p:ph type="body" sz="quarter" idx="22"/>
          </p:nvPr>
        </p:nvSpPr>
        <p:spPr>
          <a:xfrm>
            <a:off x="1980628" y="1232752"/>
            <a:ext cx="2543446" cy="860900"/>
          </a:xfrm>
          <a:prstGeom prst="rect">
            <a:avLst/>
          </a:prstGeom>
        </p:spPr>
        <p:txBody>
          <a:bodyPr>
            <a:normAutofit/>
          </a:bodyPr>
          <a:lstStyle/>
          <a:p>
            <a:pPr marL="0" indent="0">
              <a:lnSpc>
                <a:spcPts val="1800"/>
              </a:lnSpc>
              <a:spcBef>
                <a:spcPts val="600"/>
              </a:spcBef>
              <a:buSzTx/>
              <a:buFontTx/>
              <a:buNone/>
            </a:pPr>
            <a:endParaRPr/>
          </a:p>
        </p:txBody>
      </p:sp>
      <p:sp>
        <p:nvSpPr>
          <p:cNvPr id="262" name="Bildplatzhalter 10"/>
          <p:cNvSpPr>
            <a:spLocks noGrp="1"/>
          </p:cNvSpPr>
          <p:nvPr>
            <p:ph type="pic" sz="quarter" idx="23"/>
          </p:nvPr>
        </p:nvSpPr>
        <p:spPr>
          <a:xfrm>
            <a:off x="338137" y="2546858"/>
            <a:ext cx="1478222" cy="1291620"/>
          </a:xfrm>
          <a:prstGeom prst="rect">
            <a:avLst/>
          </a:prstGeom>
        </p:spPr>
        <p:txBody>
          <a:bodyPr lIns="91439" tIns="45719" rIns="91439" bIns="45719"/>
          <a:lstStyle/>
          <a:p>
            <a:endParaRPr/>
          </a:p>
        </p:txBody>
      </p:sp>
      <p:sp>
        <p:nvSpPr>
          <p:cNvPr id="263" name="Textplatzhalter 4"/>
          <p:cNvSpPr>
            <a:spLocks noGrp="1"/>
          </p:cNvSpPr>
          <p:nvPr>
            <p:ph type="body" sz="quarter" idx="24" hasCustomPrompt="1"/>
          </p:nvPr>
        </p:nvSpPr>
        <p:spPr>
          <a:xfrm>
            <a:off x="1980628" y="2546857"/>
            <a:ext cx="2543446"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264" name="Textplatzhalter 4"/>
          <p:cNvSpPr>
            <a:spLocks noGrp="1"/>
          </p:cNvSpPr>
          <p:nvPr>
            <p:ph type="body" sz="quarter" idx="25"/>
          </p:nvPr>
        </p:nvSpPr>
        <p:spPr>
          <a:xfrm>
            <a:off x="1980628" y="2977577"/>
            <a:ext cx="2543446" cy="860900"/>
          </a:xfrm>
          <a:prstGeom prst="rect">
            <a:avLst/>
          </a:prstGeom>
        </p:spPr>
        <p:txBody>
          <a:bodyPr>
            <a:normAutofit/>
          </a:bodyPr>
          <a:lstStyle/>
          <a:p>
            <a:pPr marL="0" indent="0">
              <a:lnSpc>
                <a:spcPts val="1800"/>
              </a:lnSpc>
              <a:spcBef>
                <a:spcPts val="600"/>
              </a:spcBef>
              <a:buSzTx/>
              <a:buFontTx/>
              <a:buNone/>
            </a:pPr>
            <a:endParaRPr/>
          </a:p>
        </p:txBody>
      </p:sp>
      <p:sp>
        <p:nvSpPr>
          <p:cNvPr id="265" name="Bildplatzhalter 10"/>
          <p:cNvSpPr>
            <a:spLocks noGrp="1"/>
          </p:cNvSpPr>
          <p:nvPr>
            <p:ph type="pic" sz="quarter" idx="26"/>
          </p:nvPr>
        </p:nvSpPr>
        <p:spPr>
          <a:xfrm>
            <a:off x="4679784" y="802033"/>
            <a:ext cx="1478222" cy="1291620"/>
          </a:xfrm>
          <a:prstGeom prst="rect">
            <a:avLst/>
          </a:prstGeom>
        </p:spPr>
        <p:txBody>
          <a:bodyPr lIns="91439" tIns="45719" rIns="91439" bIns="45719"/>
          <a:lstStyle/>
          <a:p>
            <a:endParaRPr/>
          </a:p>
        </p:txBody>
      </p:sp>
      <p:sp>
        <p:nvSpPr>
          <p:cNvPr id="266" name="Textplatzhalter 4"/>
          <p:cNvSpPr>
            <a:spLocks noGrp="1"/>
          </p:cNvSpPr>
          <p:nvPr>
            <p:ph type="body" sz="quarter" idx="27" hasCustomPrompt="1"/>
          </p:nvPr>
        </p:nvSpPr>
        <p:spPr>
          <a:xfrm>
            <a:off x="6313713" y="802033"/>
            <a:ext cx="2492149"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267" name="Textplatzhalter 4"/>
          <p:cNvSpPr>
            <a:spLocks noGrp="1"/>
          </p:cNvSpPr>
          <p:nvPr>
            <p:ph type="body" sz="quarter" idx="28"/>
          </p:nvPr>
        </p:nvSpPr>
        <p:spPr>
          <a:xfrm>
            <a:off x="6313713" y="1232752"/>
            <a:ext cx="2492149" cy="860900"/>
          </a:xfrm>
          <a:prstGeom prst="rect">
            <a:avLst/>
          </a:prstGeom>
        </p:spPr>
        <p:txBody>
          <a:bodyPr>
            <a:normAutofit/>
          </a:bodyPr>
          <a:lstStyle/>
          <a:p>
            <a:pPr marL="0" indent="0">
              <a:lnSpc>
                <a:spcPts val="1800"/>
              </a:lnSpc>
              <a:spcBef>
                <a:spcPts val="600"/>
              </a:spcBef>
              <a:buSzTx/>
              <a:buFontTx/>
              <a:buNone/>
            </a:pPr>
            <a:endParaRPr/>
          </a:p>
        </p:txBody>
      </p:sp>
      <p:sp>
        <p:nvSpPr>
          <p:cNvPr id="268" name="Bildplatzhalter 10"/>
          <p:cNvSpPr>
            <a:spLocks noGrp="1"/>
          </p:cNvSpPr>
          <p:nvPr>
            <p:ph type="pic" sz="quarter" idx="29"/>
          </p:nvPr>
        </p:nvSpPr>
        <p:spPr>
          <a:xfrm>
            <a:off x="4679782" y="2546858"/>
            <a:ext cx="1478222" cy="1291620"/>
          </a:xfrm>
          <a:prstGeom prst="rect">
            <a:avLst/>
          </a:prstGeom>
        </p:spPr>
        <p:txBody>
          <a:bodyPr lIns="91439" tIns="45719" rIns="91439" bIns="45719"/>
          <a:lstStyle/>
          <a:p>
            <a:endParaRPr/>
          </a:p>
        </p:txBody>
      </p:sp>
      <p:sp>
        <p:nvSpPr>
          <p:cNvPr id="269" name="Textplatzhalter 4"/>
          <p:cNvSpPr>
            <a:spLocks noGrp="1"/>
          </p:cNvSpPr>
          <p:nvPr>
            <p:ph type="body" sz="quarter" idx="30" hasCustomPrompt="1"/>
          </p:nvPr>
        </p:nvSpPr>
        <p:spPr>
          <a:xfrm>
            <a:off x="6313713" y="2546857"/>
            <a:ext cx="2492149"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270" name="Textplatzhalter 4"/>
          <p:cNvSpPr>
            <a:spLocks noGrp="1"/>
          </p:cNvSpPr>
          <p:nvPr>
            <p:ph type="body" sz="quarter" idx="31"/>
          </p:nvPr>
        </p:nvSpPr>
        <p:spPr>
          <a:xfrm>
            <a:off x="6313713" y="2977577"/>
            <a:ext cx="2492149" cy="860900"/>
          </a:xfrm>
          <a:prstGeom prst="rect">
            <a:avLst/>
          </a:prstGeom>
        </p:spPr>
        <p:txBody>
          <a:bodyPr>
            <a:normAutofit/>
          </a:bodyPr>
          <a:lstStyle/>
          <a:p>
            <a:pPr marL="0" indent="0">
              <a:lnSpc>
                <a:spcPts val="1800"/>
              </a:lnSpc>
              <a:spcBef>
                <a:spcPts val="600"/>
              </a:spcBef>
              <a:buSzTx/>
              <a:buFontTx/>
              <a:buNone/>
            </a:pPr>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2_Großes Bild mit kurzem Text">
    <p:spTree>
      <p:nvGrpSpPr>
        <p:cNvPr id="1" name=""/>
        <p:cNvGrpSpPr/>
        <p:nvPr/>
      </p:nvGrpSpPr>
      <p:grpSpPr>
        <a:xfrm>
          <a:off x="0" y="0"/>
          <a:ext cx="0" cy="0"/>
          <a:chOff x="0" y="0"/>
          <a:chExt cx="0" cy="0"/>
        </a:xfrm>
      </p:grpSpPr>
      <p:sp>
        <p:nvSpPr>
          <p:cNvPr id="277" name="Bildplatzhalter 11"/>
          <p:cNvSpPr>
            <a:spLocks noGrp="1"/>
          </p:cNvSpPr>
          <p:nvPr>
            <p:ph type="pic" idx="21"/>
          </p:nvPr>
        </p:nvSpPr>
        <p:spPr>
          <a:xfrm>
            <a:off x="-1" y="0"/>
            <a:ext cx="6621977" cy="5143500"/>
          </a:xfrm>
          <a:prstGeom prst="rect">
            <a:avLst/>
          </a:prstGeom>
        </p:spPr>
        <p:txBody>
          <a:bodyPr lIns="91439" tIns="45719" rIns="91439" bIns="45719"/>
          <a:lstStyle/>
          <a:p>
            <a:endParaRPr/>
          </a:p>
        </p:txBody>
      </p:sp>
      <p:sp>
        <p:nvSpPr>
          <p:cNvPr id="278" name="Überschrift"/>
          <p:cNvSpPr txBox="1">
            <a:spLocks noGrp="1"/>
          </p:cNvSpPr>
          <p:nvPr>
            <p:ph type="title" hasCustomPrompt="1"/>
          </p:nvPr>
        </p:nvSpPr>
        <p:spPr>
          <a:xfrm>
            <a:off x="5388473" y="800326"/>
            <a:ext cx="3431527" cy="643083"/>
          </a:xfrm>
          <a:prstGeom prst="rect">
            <a:avLst/>
          </a:prstGeom>
        </p:spPr>
        <p:txBody>
          <a:bodyPr anchor="t">
            <a:normAutofit/>
          </a:bodyPr>
          <a:lstStyle>
            <a:lvl1pPr>
              <a:lnSpc>
                <a:spcPct val="125000"/>
              </a:lnSpc>
              <a:defRPr sz="3400" spc="-225">
                <a:latin typeface="Gloss And Bloom"/>
                <a:ea typeface="Gloss And Bloom"/>
                <a:cs typeface="Gloss And Bloom"/>
                <a:sym typeface="Gloss And Bloom"/>
              </a:defRPr>
            </a:lvl1pPr>
          </a:lstStyle>
          <a:p>
            <a:r>
              <a:t>Überschrift</a:t>
            </a:r>
          </a:p>
        </p:txBody>
      </p:sp>
      <p:sp>
        <p:nvSpPr>
          <p:cNvPr id="279"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616157"/>
                </a:solidFill>
                <a:latin typeface="Montserrat Light"/>
                <a:ea typeface="Montserrat Light"/>
                <a:cs typeface="Montserrat Light"/>
                <a:sym typeface="Montserrat Light"/>
              </a:defRPr>
            </a:lvl1pPr>
          </a:lstStyle>
          <a:p>
            <a:fld id="{86CB4B4D-7CA3-9044-876B-883B54F8677D}" type="slidenum">
              <a:t>‹Nr.›</a:t>
            </a:fld>
            <a:endParaRPr/>
          </a:p>
        </p:txBody>
      </p:sp>
      <p:sp>
        <p:nvSpPr>
          <p:cNvPr id="280" name="Textebene 1…"/>
          <p:cNvSpPr txBox="1">
            <a:spLocks noGrp="1"/>
          </p:cNvSpPr>
          <p:nvPr>
            <p:ph type="body" sz="quarter" idx="1"/>
          </p:nvPr>
        </p:nvSpPr>
        <p:spPr>
          <a:xfrm>
            <a:off x="5388473" y="1625718"/>
            <a:ext cx="3431526" cy="860900"/>
          </a:xfrm>
          <a:prstGeom prst="rect">
            <a:avLst/>
          </a:prstGeom>
        </p:spPr>
        <p:txBody>
          <a:bodyPr>
            <a:normAutofit/>
          </a:bodyPr>
          <a:lstStyle>
            <a:lvl1pPr marL="0" indent="0">
              <a:lnSpc>
                <a:spcPts val="1800"/>
              </a:lnSpc>
              <a:spcBef>
                <a:spcPts val="600"/>
              </a:spcBef>
              <a:buSzTx/>
              <a:buFontTx/>
              <a:buNone/>
            </a:lvl1pPr>
            <a:lvl2pPr marL="0" indent="200025">
              <a:lnSpc>
                <a:spcPts val="1800"/>
              </a:lnSpc>
              <a:spcBef>
                <a:spcPts val="600"/>
              </a:spcBef>
              <a:buSzTx/>
              <a:buFontTx/>
              <a:buNone/>
            </a:lvl2pPr>
            <a:lvl3pPr marL="0" indent="407193">
              <a:lnSpc>
                <a:spcPts val="1800"/>
              </a:lnSpc>
              <a:spcBef>
                <a:spcPts val="600"/>
              </a:spcBef>
              <a:buSzTx/>
              <a:buFontTx/>
              <a:buNone/>
            </a:lvl3pPr>
            <a:lvl4pPr marL="0" indent="607218">
              <a:lnSpc>
                <a:spcPts val="1800"/>
              </a:lnSpc>
              <a:spcBef>
                <a:spcPts val="600"/>
              </a:spcBef>
              <a:buSzTx/>
              <a:buFontTx/>
              <a:buNone/>
            </a:lvl4pPr>
            <a:lvl5pPr marL="0" indent="807243">
              <a:lnSpc>
                <a:spcPts val="1800"/>
              </a:lnSpc>
              <a:spcBef>
                <a:spcPts val="600"/>
              </a:spcBef>
              <a:buSzTx/>
              <a:buFontTx/>
              <a:buNone/>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2_Großes Bild mit kurzem Text">
    <p:spTree>
      <p:nvGrpSpPr>
        <p:cNvPr id="1" name=""/>
        <p:cNvGrpSpPr/>
        <p:nvPr/>
      </p:nvGrpSpPr>
      <p:grpSpPr>
        <a:xfrm>
          <a:off x="0" y="0"/>
          <a:ext cx="0" cy="0"/>
          <a:chOff x="0" y="0"/>
          <a:chExt cx="0" cy="0"/>
        </a:xfrm>
      </p:grpSpPr>
      <p:sp>
        <p:nvSpPr>
          <p:cNvPr id="287" name="Bildplatzhalter 11"/>
          <p:cNvSpPr>
            <a:spLocks noGrp="1"/>
          </p:cNvSpPr>
          <p:nvPr>
            <p:ph type="pic" idx="21"/>
          </p:nvPr>
        </p:nvSpPr>
        <p:spPr>
          <a:xfrm>
            <a:off x="-1" y="0"/>
            <a:ext cx="6621977" cy="5143500"/>
          </a:xfrm>
          <a:prstGeom prst="rect">
            <a:avLst/>
          </a:prstGeom>
        </p:spPr>
        <p:txBody>
          <a:bodyPr lIns="91439" tIns="45719" rIns="91439" bIns="45719"/>
          <a:lstStyle/>
          <a:p>
            <a:endParaRPr/>
          </a:p>
        </p:txBody>
      </p:sp>
      <p:sp>
        <p:nvSpPr>
          <p:cNvPr id="288" name="Überschrift"/>
          <p:cNvSpPr txBox="1">
            <a:spLocks noGrp="1"/>
          </p:cNvSpPr>
          <p:nvPr>
            <p:ph type="title" hasCustomPrompt="1"/>
          </p:nvPr>
        </p:nvSpPr>
        <p:spPr>
          <a:xfrm>
            <a:off x="5388473" y="800326"/>
            <a:ext cx="3431527" cy="643083"/>
          </a:xfrm>
          <a:prstGeom prst="rect">
            <a:avLst/>
          </a:prstGeom>
        </p:spPr>
        <p:txBody>
          <a:bodyPr anchor="t">
            <a:normAutofit/>
          </a:bodyPr>
          <a:lstStyle>
            <a:lvl1pPr>
              <a:lnSpc>
                <a:spcPct val="125000"/>
              </a:lnSpc>
              <a:defRPr sz="3400" spc="-225">
                <a:latin typeface="Gloss And Bloom"/>
                <a:ea typeface="Gloss And Bloom"/>
                <a:cs typeface="Gloss And Bloom"/>
                <a:sym typeface="Gloss And Bloom"/>
              </a:defRPr>
            </a:lvl1pPr>
          </a:lstStyle>
          <a:p>
            <a:r>
              <a:t>Überschrift</a:t>
            </a:r>
          </a:p>
        </p:txBody>
      </p:sp>
      <p:sp>
        <p:nvSpPr>
          <p:cNvPr id="289"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404040"/>
                </a:solidFill>
                <a:latin typeface="Montserrat Light"/>
                <a:ea typeface="Montserrat Light"/>
                <a:cs typeface="Montserrat Light"/>
                <a:sym typeface="Montserrat Light"/>
              </a:defRPr>
            </a:lvl1pPr>
          </a:lstStyle>
          <a:p>
            <a:fld id="{86CB4B4D-7CA3-9044-876B-883B54F8677D}" type="slidenum">
              <a:t>‹Nr.›</a:t>
            </a:fld>
            <a:endParaRPr/>
          </a:p>
        </p:txBody>
      </p:sp>
      <p:sp>
        <p:nvSpPr>
          <p:cNvPr id="290" name="Textebene 1…"/>
          <p:cNvSpPr txBox="1">
            <a:spLocks noGrp="1"/>
          </p:cNvSpPr>
          <p:nvPr>
            <p:ph type="body" sz="quarter" idx="1"/>
          </p:nvPr>
        </p:nvSpPr>
        <p:spPr>
          <a:xfrm>
            <a:off x="5388473" y="1625718"/>
            <a:ext cx="3431526" cy="860900"/>
          </a:xfrm>
          <a:prstGeom prst="rect">
            <a:avLst/>
          </a:prstGeom>
        </p:spPr>
        <p:txBody>
          <a:bodyPr>
            <a:normAutofit/>
          </a:bodyPr>
          <a:lstStyle>
            <a:lvl1pPr marL="0" indent="0">
              <a:lnSpc>
                <a:spcPts val="1800"/>
              </a:lnSpc>
              <a:spcBef>
                <a:spcPts val="600"/>
              </a:spcBef>
              <a:buSzTx/>
              <a:buFontTx/>
              <a:buNone/>
            </a:lvl1pPr>
            <a:lvl2pPr marL="0" indent="200025">
              <a:lnSpc>
                <a:spcPts val="1800"/>
              </a:lnSpc>
              <a:spcBef>
                <a:spcPts val="600"/>
              </a:spcBef>
              <a:buSzTx/>
              <a:buFontTx/>
              <a:buNone/>
            </a:lvl2pPr>
            <a:lvl3pPr marL="0" indent="407193">
              <a:lnSpc>
                <a:spcPts val="1800"/>
              </a:lnSpc>
              <a:spcBef>
                <a:spcPts val="600"/>
              </a:spcBef>
              <a:buSzTx/>
              <a:buFontTx/>
              <a:buNone/>
            </a:lvl3pPr>
            <a:lvl4pPr marL="0" indent="607218">
              <a:lnSpc>
                <a:spcPts val="1800"/>
              </a:lnSpc>
              <a:spcBef>
                <a:spcPts val="600"/>
              </a:spcBef>
              <a:buSzTx/>
              <a:buFontTx/>
              <a:buNone/>
            </a:lvl4pPr>
            <a:lvl5pPr marL="0" indent="807243">
              <a:lnSpc>
                <a:spcPts val="1800"/>
              </a:lnSpc>
              <a:spcBef>
                <a:spcPts val="600"/>
              </a:spcBef>
              <a:buSzTx/>
              <a:buFontTx/>
              <a:buNone/>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_Vollflächiges Bild">
    <p:spTree>
      <p:nvGrpSpPr>
        <p:cNvPr id="1" name=""/>
        <p:cNvGrpSpPr/>
        <p:nvPr/>
      </p:nvGrpSpPr>
      <p:grpSpPr>
        <a:xfrm>
          <a:off x="0" y="0"/>
          <a:ext cx="0" cy="0"/>
          <a:chOff x="0" y="0"/>
          <a:chExt cx="0" cy="0"/>
        </a:xfrm>
      </p:grpSpPr>
      <p:sp>
        <p:nvSpPr>
          <p:cNvPr id="297" name="Bildplatzhalter 2"/>
          <p:cNvSpPr>
            <a:spLocks noGrp="1"/>
          </p:cNvSpPr>
          <p:nvPr>
            <p:ph type="pic" idx="21"/>
          </p:nvPr>
        </p:nvSpPr>
        <p:spPr>
          <a:xfrm>
            <a:off x="0" y="0"/>
            <a:ext cx="9144000" cy="5143500"/>
          </a:xfrm>
          <a:prstGeom prst="rect">
            <a:avLst/>
          </a:prstGeom>
        </p:spPr>
        <p:txBody>
          <a:bodyPr lIns="91439" tIns="45719" rIns="91439" bIns="45719"/>
          <a:lstStyle/>
          <a:p>
            <a:endParaRPr/>
          </a:p>
        </p:txBody>
      </p:sp>
      <p:sp>
        <p:nvSpPr>
          <p:cNvPr id="29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el und Text">
    <p:spTree>
      <p:nvGrpSpPr>
        <p:cNvPr id="1" name=""/>
        <p:cNvGrpSpPr/>
        <p:nvPr/>
      </p:nvGrpSpPr>
      <p:grpSpPr>
        <a:xfrm>
          <a:off x="0" y="0"/>
          <a:ext cx="0" cy="0"/>
          <a:chOff x="0" y="0"/>
          <a:chExt cx="0" cy="0"/>
        </a:xfrm>
      </p:grpSpPr>
      <p:sp>
        <p:nvSpPr>
          <p:cNvPr id="305"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306"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307" name="Seitentitel durch Klicken bearbeiten"/>
          <p:cNvSpPr txBox="1">
            <a:spLocks noGrp="1"/>
          </p:cNvSpPr>
          <p:nvPr>
            <p:ph type="title" hasCustomPrompt="1"/>
          </p:nvPr>
        </p:nvSpPr>
        <p:spPr>
          <a:xfrm>
            <a:off x="323999" y="323999"/>
            <a:ext cx="8495853" cy="324001"/>
          </a:xfrm>
          <a:prstGeom prst="rect">
            <a:avLst/>
          </a:prstGeom>
        </p:spPr>
        <p:txBody>
          <a:bodyPr>
            <a:normAutofit/>
          </a:bodyPr>
          <a:lstStyle>
            <a:lvl1pPr>
              <a:defRPr>
                <a:solidFill>
                  <a:srgbClr val="404040"/>
                </a:solidFill>
              </a:defRPr>
            </a:lvl1pPr>
          </a:lstStyle>
          <a:p>
            <a:r>
              <a:t>Seitentitel durch Klicken bearbeiten</a:t>
            </a:r>
          </a:p>
        </p:txBody>
      </p:sp>
      <p:sp>
        <p:nvSpPr>
          <p:cNvPr id="308" name="Textebene 1…"/>
          <p:cNvSpPr txBox="1">
            <a:spLocks noGrp="1"/>
          </p:cNvSpPr>
          <p:nvPr>
            <p:ph type="body" idx="1"/>
          </p:nvPr>
        </p:nvSpPr>
        <p:spPr>
          <a:xfrm>
            <a:off x="323999" y="900221"/>
            <a:ext cx="8496001" cy="3355866"/>
          </a:xfrm>
          <a:prstGeom prst="rect">
            <a:avLst/>
          </a:prstGeom>
        </p:spPr>
        <p:txBody>
          <a:bodyPr>
            <a:normAutofit/>
          </a:bodyPr>
          <a:lstStyle>
            <a:lvl1pPr indent="-400050">
              <a:lnSpc>
                <a:spcPts val="1800"/>
              </a:lnSpc>
              <a:spcBef>
                <a:spcPts val="600"/>
              </a:spcBef>
              <a:buSzTx/>
              <a:buFontTx/>
              <a:buNone/>
            </a:lvl1pPr>
            <a:lvl2pPr marL="200025" indent="0">
              <a:lnSpc>
                <a:spcPts val="1800"/>
              </a:lnSpc>
              <a:spcBef>
                <a:spcPts val="600"/>
              </a:spcBef>
              <a:buSzTx/>
              <a:buFontTx/>
              <a:buNone/>
            </a:lvl2pPr>
            <a:lvl3pPr marL="200025" indent="207168">
              <a:lnSpc>
                <a:spcPts val="1800"/>
              </a:lnSpc>
              <a:spcBef>
                <a:spcPts val="600"/>
              </a:spcBef>
              <a:buSzTx/>
              <a:buFontTx/>
              <a:buNone/>
            </a:lvl3pPr>
            <a:lvl4pPr marL="200025" indent="407193">
              <a:lnSpc>
                <a:spcPts val="1800"/>
              </a:lnSpc>
              <a:spcBef>
                <a:spcPts val="600"/>
              </a:spcBef>
              <a:buSzTx/>
              <a:buFontTx/>
              <a:buNone/>
            </a:lvl4pPr>
            <a:lvl5pPr marL="200025" indent="607219">
              <a:lnSpc>
                <a:spcPts val="1800"/>
              </a:lnSpc>
              <a:spcBef>
                <a:spcPts val="600"/>
              </a:spcBef>
              <a:buSzTx/>
              <a:buFontTx/>
              <a:buNone/>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el und Text">
    <p:spTree>
      <p:nvGrpSpPr>
        <p:cNvPr id="1" name=""/>
        <p:cNvGrpSpPr/>
        <p:nvPr/>
      </p:nvGrpSpPr>
      <p:grpSpPr>
        <a:xfrm>
          <a:off x="0" y="0"/>
          <a:ext cx="0" cy="0"/>
          <a:chOff x="0" y="0"/>
          <a:chExt cx="0" cy="0"/>
        </a:xfrm>
      </p:grpSpPr>
      <p:sp>
        <p:nvSpPr>
          <p:cNvPr id="315"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316" name="Grafik 5" descr="Grafik 5"/>
          <p:cNvPicPr>
            <a:picLocks noChangeAspect="1"/>
          </p:cNvPicPr>
          <p:nvPr/>
        </p:nvPicPr>
        <p:blipFill>
          <a:blip r:embed="rId2"/>
          <a:srcRect l="7023" t="18357" r="6764" b="19041"/>
          <a:stretch>
            <a:fillRect/>
          </a:stretch>
        </p:blipFill>
        <p:spPr>
          <a:xfrm>
            <a:off x="311887" y="4643437"/>
            <a:ext cx="1519963" cy="302163"/>
          </a:xfrm>
          <a:prstGeom prst="rect">
            <a:avLst/>
          </a:prstGeom>
          <a:ln w="12700">
            <a:miter lim="400000"/>
          </a:ln>
        </p:spPr>
      </p:pic>
      <p:sp>
        <p:nvSpPr>
          <p:cNvPr id="317" name="Seitentitel durch Klicken bearbeiten"/>
          <p:cNvSpPr txBox="1">
            <a:spLocks noGrp="1"/>
          </p:cNvSpPr>
          <p:nvPr>
            <p:ph type="title" hasCustomPrompt="1"/>
          </p:nvPr>
        </p:nvSpPr>
        <p:spPr>
          <a:xfrm>
            <a:off x="323999" y="323999"/>
            <a:ext cx="8495853" cy="324001"/>
          </a:xfrm>
          <a:prstGeom prst="rect">
            <a:avLst/>
          </a:prstGeom>
        </p:spPr>
        <p:txBody>
          <a:bodyPr>
            <a:normAutofit/>
          </a:bodyPr>
          <a:lstStyle>
            <a:lvl1pPr>
              <a:defRPr>
                <a:solidFill>
                  <a:srgbClr val="404040"/>
                </a:solidFill>
              </a:defRPr>
            </a:lvl1pPr>
          </a:lstStyle>
          <a:p>
            <a:r>
              <a:t>Seitentitel durch Klicken bearbeiten</a:t>
            </a:r>
          </a:p>
        </p:txBody>
      </p:sp>
      <p:sp>
        <p:nvSpPr>
          <p:cNvPr id="318" name="Textebene 1…"/>
          <p:cNvSpPr txBox="1">
            <a:spLocks noGrp="1"/>
          </p:cNvSpPr>
          <p:nvPr>
            <p:ph type="body" idx="1"/>
          </p:nvPr>
        </p:nvSpPr>
        <p:spPr>
          <a:xfrm>
            <a:off x="323999" y="900221"/>
            <a:ext cx="8496001" cy="3355866"/>
          </a:xfrm>
          <a:prstGeom prst="rect">
            <a:avLst/>
          </a:prstGeom>
        </p:spPr>
        <p:txBody>
          <a:bodyPr>
            <a:normAutofit/>
          </a:bodyPr>
          <a:lstStyle>
            <a:lvl1pPr indent="-400050">
              <a:lnSpc>
                <a:spcPts val="1800"/>
              </a:lnSpc>
              <a:spcBef>
                <a:spcPts val="600"/>
              </a:spcBef>
              <a:buSzTx/>
              <a:buFontTx/>
              <a:buNone/>
            </a:lvl1pPr>
            <a:lvl2pPr marL="200025" indent="0">
              <a:lnSpc>
                <a:spcPts val="1800"/>
              </a:lnSpc>
              <a:spcBef>
                <a:spcPts val="600"/>
              </a:spcBef>
              <a:buSzTx/>
              <a:buFontTx/>
              <a:buNone/>
            </a:lvl2pPr>
            <a:lvl3pPr marL="200025" indent="207168">
              <a:lnSpc>
                <a:spcPts val="1800"/>
              </a:lnSpc>
              <a:spcBef>
                <a:spcPts val="600"/>
              </a:spcBef>
              <a:buSzTx/>
              <a:buFontTx/>
              <a:buNone/>
            </a:lvl3pPr>
            <a:lvl4pPr marL="200025" indent="407193">
              <a:lnSpc>
                <a:spcPts val="1800"/>
              </a:lnSpc>
              <a:spcBef>
                <a:spcPts val="600"/>
              </a:spcBef>
              <a:buSzTx/>
              <a:buFontTx/>
              <a:buNone/>
            </a:lvl4pPr>
            <a:lvl5pPr marL="200025" indent="607219">
              <a:lnSpc>
                <a:spcPts val="1800"/>
              </a:lnSpc>
              <a:spcBef>
                <a:spcPts val="600"/>
              </a:spcBef>
              <a:buSzTx/>
              <a:buFontTx/>
              <a:buNone/>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el und Inhalt">
    <p:spTree>
      <p:nvGrpSpPr>
        <p:cNvPr id="1" name=""/>
        <p:cNvGrpSpPr/>
        <p:nvPr/>
      </p:nvGrpSpPr>
      <p:grpSpPr>
        <a:xfrm>
          <a:off x="0" y="0"/>
          <a:ext cx="0" cy="0"/>
          <a:chOff x="0" y="0"/>
          <a:chExt cx="0" cy="0"/>
        </a:xfrm>
      </p:grpSpPr>
      <p:sp>
        <p:nvSpPr>
          <p:cNvPr id="325"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326" name="Grafik 4" descr="Grafik 4"/>
          <p:cNvPicPr>
            <a:picLocks noChangeAspect="1"/>
          </p:cNvPicPr>
          <p:nvPr/>
        </p:nvPicPr>
        <p:blipFill>
          <a:blip r:embed="rId2"/>
          <a:stretch>
            <a:fillRect/>
          </a:stretch>
        </p:blipFill>
        <p:spPr>
          <a:xfrm>
            <a:off x="323998" y="4505021"/>
            <a:ext cx="727967" cy="421688"/>
          </a:xfrm>
          <a:prstGeom prst="rect">
            <a:avLst/>
          </a:prstGeom>
          <a:ln w="12700">
            <a:miter lim="400000"/>
          </a:ln>
        </p:spPr>
      </p:pic>
      <p:sp>
        <p:nvSpPr>
          <p:cNvPr id="327" name="Seitentitel durch Klicken bearbeiten"/>
          <p:cNvSpPr txBox="1">
            <a:spLocks noGrp="1"/>
          </p:cNvSpPr>
          <p:nvPr>
            <p:ph type="title" hasCustomPrompt="1"/>
          </p:nvPr>
        </p:nvSpPr>
        <p:spPr>
          <a:xfrm>
            <a:off x="323999" y="323999"/>
            <a:ext cx="8496002" cy="324001"/>
          </a:xfrm>
          <a:prstGeom prst="rect">
            <a:avLst/>
          </a:prstGeom>
        </p:spPr>
        <p:txBody>
          <a:bodyPr>
            <a:normAutofit/>
          </a:bodyPr>
          <a:lstStyle>
            <a:lvl1pPr>
              <a:defRPr>
                <a:solidFill>
                  <a:srgbClr val="404040"/>
                </a:solidFill>
              </a:defRPr>
            </a:lvl1pPr>
          </a:lstStyle>
          <a:p>
            <a:r>
              <a:t>Seitentitel durch Klicken bearbeiten</a:t>
            </a:r>
          </a:p>
        </p:txBody>
      </p:sp>
      <p:sp>
        <p:nvSpPr>
          <p:cNvPr id="328" name="Textebene 1…"/>
          <p:cNvSpPr txBox="1">
            <a:spLocks noGrp="1"/>
          </p:cNvSpPr>
          <p:nvPr>
            <p:ph type="body" idx="1" hasCustomPrompt="1"/>
          </p:nvPr>
        </p:nvSpPr>
        <p:spPr>
          <a:xfrm>
            <a:off x="323850" y="945904"/>
            <a:ext cx="8504636" cy="3441597"/>
          </a:xfrm>
          <a:prstGeom prst="rect">
            <a:avLst/>
          </a:prstGeom>
        </p:spPr>
        <p:txBody>
          <a:bodyPr>
            <a:normAutofit/>
          </a:bodyPr>
          <a:lstStyle>
            <a:lvl1pPr marL="0" indent="0">
              <a:buSzTx/>
              <a:buFontTx/>
              <a:buNone/>
              <a:defRPr sz="2200"/>
            </a:lvl1pPr>
            <a:lvl2pPr marL="413752" indent="-210552">
              <a:buSzPct val="110000"/>
              <a:buFontTx/>
              <a:defRPr sz="2000"/>
            </a:lvl2pPr>
            <a:lvl3pPr marL="617746" indent="-210552">
              <a:buClr>
                <a:srgbClr val="282925"/>
              </a:buClr>
              <a:buSzPct val="110000"/>
              <a:buFontTx/>
              <a:buChar char="-"/>
              <a:defRPr sz="2000">
                <a:solidFill>
                  <a:srgbClr val="535353"/>
                </a:solidFill>
              </a:defRPr>
            </a:lvl3pPr>
            <a:lvl4pPr marL="0" indent="607218">
              <a:buSzTx/>
              <a:buFontTx/>
              <a:buNone/>
              <a:defRPr sz="2100"/>
            </a:lvl4pPr>
            <a:lvl5pPr marL="0" indent="807243">
              <a:buSzTx/>
              <a:buFontTx/>
              <a:buNone/>
              <a:defRPr sz="2100"/>
            </a:lvl5pPr>
          </a:lstStyle>
          <a:p>
            <a:r>
              <a:t>Untertitel</a:t>
            </a:r>
          </a:p>
          <a:p>
            <a:pPr lvl="1"/>
            <a:endParaRPr/>
          </a:p>
          <a:p>
            <a:pPr lvl="2"/>
            <a:endParaRPr/>
          </a:p>
          <a:p>
            <a:pPr lvl="3"/>
            <a:endParaRPr/>
          </a:p>
          <a:p>
            <a:pPr lvl="4"/>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elfolie (2)">
    <p:spTree>
      <p:nvGrpSpPr>
        <p:cNvPr id="1" name=""/>
        <p:cNvGrpSpPr/>
        <p:nvPr/>
      </p:nvGrpSpPr>
      <p:grpSpPr>
        <a:xfrm>
          <a:off x="0" y="0"/>
          <a:ext cx="0" cy="0"/>
          <a:chOff x="0" y="0"/>
          <a:chExt cx="0" cy="0"/>
        </a:xfrm>
      </p:grpSpPr>
      <p:sp>
        <p:nvSpPr>
          <p:cNvPr id="335" name="Bildplatzhalter 20"/>
          <p:cNvSpPr>
            <a:spLocks noGrp="1"/>
          </p:cNvSpPr>
          <p:nvPr>
            <p:ph type="pic" idx="21"/>
          </p:nvPr>
        </p:nvSpPr>
        <p:spPr>
          <a:xfrm>
            <a:off x="-1" y="0"/>
            <a:ext cx="7798712" cy="5143500"/>
          </a:xfrm>
          <a:prstGeom prst="rect">
            <a:avLst/>
          </a:prstGeom>
        </p:spPr>
        <p:txBody>
          <a:bodyPr lIns="91439" tIns="45719" rIns="91439" bIns="45719"/>
          <a:lstStyle/>
          <a:p>
            <a:endParaRPr/>
          </a:p>
        </p:txBody>
      </p:sp>
      <p:sp>
        <p:nvSpPr>
          <p:cNvPr id="336" name="Textebene 1…"/>
          <p:cNvSpPr txBox="1">
            <a:spLocks noGrp="1"/>
          </p:cNvSpPr>
          <p:nvPr>
            <p:ph type="body" sz="quarter" idx="1" hasCustomPrompt="1"/>
          </p:nvPr>
        </p:nvSpPr>
        <p:spPr>
          <a:xfrm>
            <a:off x="847725" y="3937870"/>
            <a:ext cx="3000375" cy="748430"/>
          </a:xfrm>
          <a:prstGeom prst="rect">
            <a:avLst/>
          </a:prstGeom>
        </p:spPr>
        <p:txBody>
          <a:bodyPr>
            <a:normAutofit/>
          </a:bodyPr>
          <a:lstStyle>
            <a:lvl1pPr marL="0" indent="0">
              <a:buSzTx/>
              <a:buFontTx/>
              <a:buNone/>
              <a:defRPr sz="1500"/>
            </a:lvl1pPr>
            <a:lvl2pPr marL="0" indent="342900">
              <a:buSzTx/>
              <a:buFontTx/>
              <a:buNone/>
              <a:defRPr sz="1500"/>
            </a:lvl2pPr>
            <a:lvl3pPr marL="0" indent="685800">
              <a:buSzTx/>
              <a:buFontTx/>
              <a:buNone/>
              <a:defRPr sz="1500"/>
            </a:lvl3pPr>
            <a:lvl4pPr marL="0" indent="1028700">
              <a:buSzTx/>
              <a:buFontTx/>
              <a:buNone/>
              <a:defRPr sz="1500"/>
            </a:lvl4pPr>
            <a:lvl5pPr marL="0" indent="1371600">
              <a:buSzTx/>
              <a:buFontTx/>
              <a:buNone/>
              <a:defRPr sz="1500"/>
            </a:lvl5pPr>
          </a:lstStyle>
          <a:p>
            <a:r>
              <a:t>Formatvorlage des Untertitelmasters durch Klicken bearbeiten</a:t>
            </a:r>
          </a:p>
          <a:p>
            <a:pPr lvl="1"/>
            <a:endParaRPr/>
          </a:p>
          <a:p>
            <a:pPr lvl="2"/>
            <a:endParaRPr/>
          </a:p>
          <a:p>
            <a:pPr lvl="3"/>
            <a:endParaRPr/>
          </a:p>
          <a:p>
            <a:pPr lvl="4"/>
            <a:endParaRPr/>
          </a:p>
        </p:txBody>
      </p:sp>
      <p:sp>
        <p:nvSpPr>
          <p:cNvPr id="337" name="Präsentationstitel"/>
          <p:cNvSpPr txBox="1">
            <a:spLocks noGrp="1"/>
          </p:cNvSpPr>
          <p:nvPr>
            <p:ph type="title" hasCustomPrompt="1"/>
          </p:nvPr>
        </p:nvSpPr>
        <p:spPr>
          <a:xfrm>
            <a:off x="711220" y="2924567"/>
            <a:ext cx="5930706" cy="1654990"/>
          </a:xfrm>
          <a:prstGeom prst="rect">
            <a:avLst/>
          </a:prstGeom>
        </p:spPr>
        <p:txBody>
          <a:bodyPr lIns="179999" tIns="179999" rIns="179999" bIns="179999" anchor="t">
            <a:normAutofit/>
          </a:bodyPr>
          <a:lstStyle>
            <a:lvl1pPr>
              <a:lnSpc>
                <a:spcPct val="125000"/>
              </a:lnSpc>
              <a:defRPr sz="3700" spc="-225">
                <a:latin typeface="Gloss And Bloom"/>
                <a:ea typeface="Gloss And Bloom"/>
                <a:cs typeface="Gloss And Bloom"/>
                <a:sym typeface="Gloss And Bloom"/>
              </a:defRPr>
            </a:lvl1pPr>
          </a:lstStyle>
          <a:p>
            <a:r>
              <a:t>Präsentationstitel</a:t>
            </a:r>
          </a:p>
        </p:txBody>
      </p:sp>
      <p:sp>
        <p:nvSpPr>
          <p:cNvPr id="338"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404040"/>
                </a:solidFill>
                <a:latin typeface="Montserrat Light"/>
                <a:ea typeface="Montserrat Light"/>
                <a:cs typeface="Montserrat Light"/>
                <a:sym typeface="Montserrat Light"/>
              </a:defRPr>
            </a:lvl1p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Untertitel, Test">
    <p:spTree>
      <p:nvGrpSpPr>
        <p:cNvPr id="1" name=""/>
        <p:cNvGrpSpPr/>
        <p:nvPr/>
      </p:nvGrpSpPr>
      <p:grpSpPr>
        <a:xfrm>
          <a:off x="0" y="0"/>
          <a:ext cx="0" cy="0"/>
          <a:chOff x="0" y="0"/>
          <a:chExt cx="0" cy="0"/>
        </a:xfrm>
      </p:grpSpPr>
      <p:sp>
        <p:nvSpPr>
          <p:cNvPr id="26"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27"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28" name="Textplatzhalter 3"/>
          <p:cNvSpPr>
            <a:spLocks noGrp="1"/>
          </p:cNvSpPr>
          <p:nvPr>
            <p:ph type="body" sz="quarter" idx="21"/>
          </p:nvPr>
        </p:nvSpPr>
        <p:spPr>
          <a:xfrm>
            <a:off x="323925" y="755110"/>
            <a:ext cx="8496150" cy="334489"/>
          </a:xfrm>
          <a:prstGeom prst="rect">
            <a:avLst/>
          </a:prstGeom>
        </p:spPr>
        <p:txBody>
          <a:bodyPr>
            <a:normAutofit/>
          </a:bodyPr>
          <a:lstStyle/>
          <a:p>
            <a:pPr indent="-400050">
              <a:lnSpc>
                <a:spcPts val="1800"/>
              </a:lnSpc>
              <a:spcBef>
                <a:spcPts val="600"/>
              </a:spcBef>
              <a:buSzTx/>
              <a:buFontTx/>
              <a:buNone/>
            </a:pPr>
            <a:endParaRPr/>
          </a:p>
        </p:txBody>
      </p:sp>
      <p:sp>
        <p:nvSpPr>
          <p:cNvPr id="29" name="Textebene 1…"/>
          <p:cNvSpPr txBox="1">
            <a:spLocks noGrp="1"/>
          </p:cNvSpPr>
          <p:nvPr>
            <p:ph type="body" idx="1" hasCustomPrompt="1"/>
          </p:nvPr>
        </p:nvSpPr>
        <p:spPr>
          <a:xfrm>
            <a:off x="323999" y="1361471"/>
            <a:ext cx="8496002" cy="3017768"/>
          </a:xfrm>
          <a:prstGeom prst="rect">
            <a:avLst/>
          </a:prstGeom>
        </p:spPr>
        <p:txBody>
          <a:bodyPr>
            <a:normAutofit/>
          </a:bodyPr>
          <a:lstStyle>
            <a:lvl1pPr marL="0" indent="0">
              <a:buSzTx/>
              <a:buFontTx/>
              <a:buNone/>
              <a:defRPr sz="1700"/>
            </a:lvl1pPr>
            <a:lvl2pPr marL="0" indent="200025">
              <a:buSzTx/>
              <a:buFontTx/>
              <a:buNone/>
              <a:defRPr sz="1700"/>
            </a:lvl2pPr>
            <a:lvl3pPr marL="0" indent="407193">
              <a:buSzTx/>
              <a:buFontTx/>
              <a:buNone/>
              <a:defRPr sz="1700"/>
            </a:lvl3pPr>
            <a:lvl4pPr marL="0" indent="607218">
              <a:buSzTx/>
              <a:buFontTx/>
              <a:buNone/>
              <a:defRPr sz="1700"/>
            </a:lvl4pPr>
            <a:lvl5pPr marL="0" indent="807243">
              <a:buSzTx/>
              <a:buFontTx/>
              <a:buNone/>
              <a:defRPr sz="1700"/>
            </a:lvl5pPr>
          </a:lstStyle>
          <a:p>
            <a:r>
              <a:t>Untertitel</a:t>
            </a:r>
          </a:p>
          <a:p>
            <a:pPr lvl="1"/>
            <a:endParaRPr/>
          </a:p>
          <a:p>
            <a:pPr lvl="2"/>
            <a:endParaRPr/>
          </a:p>
          <a:p>
            <a:pPr lvl="3"/>
            <a:endParaRPr/>
          </a:p>
          <a:p>
            <a:pPr lvl="4"/>
            <a:endParaRPr/>
          </a:p>
        </p:txBody>
      </p:sp>
      <p:sp>
        <p:nvSpPr>
          <p:cNvPr id="30" name="Seitentitel durch Klicken bearbeiten"/>
          <p:cNvSpPr txBox="1">
            <a:spLocks noGrp="1"/>
          </p:cNvSpPr>
          <p:nvPr>
            <p:ph type="title" hasCustomPrompt="1"/>
          </p:nvPr>
        </p:nvSpPr>
        <p:spPr>
          <a:xfrm>
            <a:off x="323999" y="323999"/>
            <a:ext cx="8495853" cy="324001"/>
          </a:xfrm>
          <a:prstGeom prst="rect">
            <a:avLst/>
          </a:prstGeom>
        </p:spPr>
        <p:txBody>
          <a:bodyPr>
            <a:normAutofit/>
          </a:bodyPr>
          <a:lstStyle>
            <a:lvl1pPr>
              <a:defRPr>
                <a:solidFill>
                  <a:srgbClr val="282824"/>
                </a:solidFill>
              </a:defRPr>
            </a:lvl1pPr>
          </a:lstStyle>
          <a:p>
            <a:r>
              <a:t>Seitentitel durch Klicken bearbeiten</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Lied">
    <p:bg>
      <p:bgPr>
        <a:solidFill>
          <a:srgbClr val="000000"/>
        </a:solidFill>
        <a:effectLst/>
      </p:bgPr>
    </p:bg>
    <p:spTree>
      <p:nvGrpSpPr>
        <p:cNvPr id="1" name=""/>
        <p:cNvGrpSpPr/>
        <p:nvPr/>
      </p:nvGrpSpPr>
      <p:grpSpPr>
        <a:xfrm>
          <a:off x="0" y="0"/>
          <a:ext cx="0" cy="0"/>
          <a:chOff x="0" y="0"/>
          <a:chExt cx="0" cy="0"/>
        </a:xfrm>
      </p:grpSpPr>
      <p:sp>
        <p:nvSpPr>
          <p:cNvPr id="345" name="Textebene 1…"/>
          <p:cNvSpPr txBox="1">
            <a:spLocks noGrp="1"/>
          </p:cNvSpPr>
          <p:nvPr>
            <p:ph type="body" idx="1"/>
          </p:nvPr>
        </p:nvSpPr>
        <p:spPr>
          <a:xfrm>
            <a:off x="548141" y="409133"/>
            <a:ext cx="8047718" cy="3953718"/>
          </a:xfrm>
          <a:prstGeom prst="rect">
            <a:avLst/>
          </a:prstGeom>
        </p:spPr>
        <p:txBody>
          <a:bodyPr>
            <a:normAutofit/>
          </a:bodyPr>
          <a:lstStyle>
            <a:lvl1pPr marL="0" indent="0" defTabSz="308063">
              <a:lnSpc>
                <a:spcPct val="100000"/>
              </a:lnSpc>
              <a:buSzTx/>
              <a:buFontTx/>
              <a:buNone/>
              <a:defRPr sz="2800">
                <a:solidFill>
                  <a:srgbClr val="FFFFFF"/>
                </a:solidFill>
                <a:latin typeface="Helvetica Neue Light"/>
                <a:ea typeface="Helvetica Neue Light"/>
                <a:cs typeface="Helvetica Neue Light"/>
                <a:sym typeface="Helvetica Neue Light"/>
              </a:defRPr>
            </a:lvl1pPr>
            <a:lvl2pPr marL="0" indent="0" defTabSz="308063">
              <a:lnSpc>
                <a:spcPct val="100000"/>
              </a:lnSpc>
              <a:spcBef>
                <a:spcPts val="0"/>
              </a:spcBef>
              <a:buSzTx/>
              <a:buFontTx/>
              <a:buNone/>
              <a:defRPr sz="1800">
                <a:solidFill>
                  <a:srgbClr val="FFFFFF"/>
                </a:solidFill>
                <a:latin typeface="Helvetica Neue Light"/>
                <a:ea typeface="Helvetica Neue Light"/>
                <a:cs typeface="Helvetica Neue Light"/>
                <a:sym typeface="Helvetica Neue Light"/>
              </a:defRPr>
            </a:lvl2pPr>
            <a:lvl3pPr marL="0" indent="0" defTabSz="308063">
              <a:lnSpc>
                <a:spcPct val="100000"/>
              </a:lnSpc>
              <a:buSzTx/>
              <a:buFontTx/>
              <a:buNone/>
              <a:defRPr sz="2800">
                <a:solidFill>
                  <a:srgbClr val="FFFFFF"/>
                </a:solidFill>
                <a:latin typeface="Helvetica Neue Light"/>
                <a:ea typeface="Helvetica Neue Light"/>
                <a:cs typeface="Helvetica Neue Light"/>
                <a:sym typeface="Helvetica Neue Light"/>
              </a:defRPr>
            </a:lvl3pPr>
            <a:lvl4pPr marL="0" indent="0" defTabSz="308063">
              <a:lnSpc>
                <a:spcPct val="100000"/>
              </a:lnSpc>
              <a:buSzTx/>
              <a:buFontTx/>
              <a:buNone/>
              <a:defRPr sz="2800">
                <a:solidFill>
                  <a:srgbClr val="FFFFFF"/>
                </a:solidFill>
                <a:latin typeface="Helvetica Neue Light"/>
                <a:ea typeface="Helvetica Neue Light"/>
                <a:cs typeface="Helvetica Neue Light"/>
                <a:sym typeface="Helvetica Neue Light"/>
              </a:defRPr>
            </a:lvl4pPr>
            <a:lvl5pPr marL="0" indent="0" defTabSz="308063">
              <a:lnSpc>
                <a:spcPct val="100000"/>
              </a:lnSpc>
              <a:buSzTx/>
              <a:buFontTx/>
              <a:buNone/>
              <a:defRPr sz="2800">
                <a:solidFill>
                  <a:srgbClr val="FFFFFF"/>
                </a:solidFill>
                <a:latin typeface="Helvetica Neue Light"/>
                <a:ea typeface="Helvetica Neue Light"/>
                <a:cs typeface="Helvetica Neue Light"/>
                <a:sym typeface="Helvetica Neue Light"/>
              </a:defRPr>
            </a:lvl5pPr>
          </a:lstStyle>
          <a:p>
            <a:r>
              <a:t>Textebene 1</a:t>
            </a:r>
          </a:p>
          <a:p>
            <a:pPr lvl="1"/>
            <a:r>
              <a:t>Textebene 2</a:t>
            </a:r>
          </a:p>
          <a:p>
            <a:pPr lvl="2"/>
            <a:r>
              <a:t>Textebene 3</a:t>
            </a:r>
          </a:p>
          <a:p>
            <a:pPr lvl="3"/>
            <a:r>
              <a:t>Textebene 4</a:t>
            </a:r>
          </a:p>
          <a:p>
            <a:pPr lvl="4"/>
            <a:r>
              <a:t>Textebene 5</a:t>
            </a:r>
          </a:p>
        </p:txBody>
      </p:sp>
      <p:sp>
        <p:nvSpPr>
          <p:cNvPr id="346" name="Foliennummer"/>
          <p:cNvSpPr txBox="1">
            <a:spLocks noGrp="1"/>
          </p:cNvSpPr>
          <p:nvPr>
            <p:ph type="sldNum" sz="quarter" idx="2"/>
          </p:nvPr>
        </p:nvSpPr>
        <p:spPr>
          <a:xfrm>
            <a:off x="6057900" y="4627562"/>
            <a:ext cx="1600200" cy="279401"/>
          </a:xfrm>
          <a:prstGeom prst="rect">
            <a:avLst/>
          </a:prstGeom>
        </p:spPr>
        <p:txBody>
          <a:bodyPr wrap="square" lIns="34289" tIns="34289" rIns="34289" bIns="34289"/>
          <a:lstStyle>
            <a:lvl1pPr>
              <a:defRPr sz="900">
                <a:solidFill>
                  <a:srgbClr val="FFFFFF"/>
                </a:solidFill>
                <a:latin typeface="Helvetica Light"/>
                <a:ea typeface="Helvetica Light"/>
                <a:cs typeface="Helvetica Light"/>
                <a:sym typeface="Helvetica Light"/>
              </a:defRPr>
            </a:lvl1pPr>
          </a:lstStyle>
          <a:p>
            <a:fld id="{86CB4B4D-7CA3-9044-876B-883B54F8677D}" type="slidenum">
              <a:t>‹Nr.›</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Lied Kopie">
    <p:bg>
      <p:bgPr>
        <a:solidFill>
          <a:srgbClr val="000000"/>
        </a:solidFill>
        <a:effectLst/>
      </p:bgPr>
    </p:bg>
    <p:spTree>
      <p:nvGrpSpPr>
        <p:cNvPr id="1" name=""/>
        <p:cNvGrpSpPr/>
        <p:nvPr/>
      </p:nvGrpSpPr>
      <p:grpSpPr>
        <a:xfrm>
          <a:off x="0" y="0"/>
          <a:ext cx="0" cy="0"/>
          <a:chOff x="0" y="0"/>
          <a:chExt cx="0" cy="0"/>
        </a:xfrm>
      </p:grpSpPr>
      <p:sp>
        <p:nvSpPr>
          <p:cNvPr id="353" name="Textebene 1…"/>
          <p:cNvSpPr txBox="1">
            <a:spLocks noGrp="1"/>
          </p:cNvSpPr>
          <p:nvPr>
            <p:ph type="body" sz="quarter" idx="1"/>
          </p:nvPr>
        </p:nvSpPr>
        <p:spPr>
          <a:xfrm>
            <a:off x="1986808" y="2392044"/>
            <a:ext cx="5170383" cy="1186372"/>
          </a:xfrm>
          <a:prstGeom prst="rect">
            <a:avLst/>
          </a:prstGeom>
        </p:spPr>
        <p:txBody>
          <a:bodyPr>
            <a:normAutofit/>
          </a:bodyPr>
          <a:lstStyle>
            <a:lvl1pPr marL="0" indent="0" algn="ctr" defTabSz="308063">
              <a:lnSpc>
                <a:spcPct val="100000"/>
              </a:lnSpc>
              <a:spcBef>
                <a:spcPts val="0"/>
              </a:spcBef>
              <a:buSzTx/>
              <a:buFontTx/>
              <a:buNone/>
              <a:defRPr sz="1000">
                <a:solidFill>
                  <a:srgbClr val="DDDDDD"/>
                </a:solidFill>
                <a:latin typeface="Helvetica Neue Light"/>
                <a:ea typeface="Helvetica Neue Light"/>
                <a:cs typeface="Helvetica Neue Light"/>
                <a:sym typeface="Helvetica Neue Light"/>
              </a:defRPr>
            </a:lvl1pPr>
            <a:lvl2pPr marL="0" indent="0" algn="ctr" defTabSz="308063">
              <a:lnSpc>
                <a:spcPct val="100000"/>
              </a:lnSpc>
              <a:spcBef>
                <a:spcPts val="0"/>
              </a:spcBef>
              <a:buSzTx/>
              <a:buFontTx/>
              <a:buNone/>
              <a:defRPr sz="1000">
                <a:solidFill>
                  <a:srgbClr val="DDDDDD"/>
                </a:solidFill>
                <a:latin typeface="Helvetica Neue Light"/>
                <a:ea typeface="Helvetica Neue Light"/>
                <a:cs typeface="Helvetica Neue Light"/>
                <a:sym typeface="Helvetica Neue Light"/>
              </a:defRPr>
            </a:lvl2pPr>
            <a:lvl3pPr marL="0" indent="0" algn="ctr" defTabSz="308063">
              <a:lnSpc>
                <a:spcPct val="100000"/>
              </a:lnSpc>
              <a:spcBef>
                <a:spcPts val="0"/>
              </a:spcBef>
              <a:buSzTx/>
              <a:buFontTx/>
              <a:buNone/>
              <a:defRPr sz="1000">
                <a:solidFill>
                  <a:srgbClr val="DDDDDD"/>
                </a:solidFill>
                <a:latin typeface="Helvetica Neue Light"/>
                <a:ea typeface="Helvetica Neue Light"/>
                <a:cs typeface="Helvetica Neue Light"/>
                <a:sym typeface="Helvetica Neue Light"/>
              </a:defRPr>
            </a:lvl3pPr>
            <a:lvl4pPr marL="0" indent="0" algn="ctr" defTabSz="308063">
              <a:lnSpc>
                <a:spcPct val="100000"/>
              </a:lnSpc>
              <a:spcBef>
                <a:spcPts val="0"/>
              </a:spcBef>
              <a:buSzTx/>
              <a:buFontTx/>
              <a:buNone/>
              <a:defRPr sz="1000">
                <a:solidFill>
                  <a:srgbClr val="DDDDDD"/>
                </a:solidFill>
                <a:latin typeface="Helvetica Neue Light"/>
                <a:ea typeface="Helvetica Neue Light"/>
                <a:cs typeface="Helvetica Neue Light"/>
                <a:sym typeface="Helvetica Neue Light"/>
              </a:defRPr>
            </a:lvl4pPr>
            <a:lvl5pPr marL="0" indent="0" algn="ctr" defTabSz="308063">
              <a:lnSpc>
                <a:spcPct val="100000"/>
              </a:lnSpc>
              <a:spcBef>
                <a:spcPts val="0"/>
              </a:spcBef>
              <a:buSzTx/>
              <a:buFontTx/>
              <a:buNone/>
              <a:defRPr sz="1000">
                <a:solidFill>
                  <a:srgbClr val="DDDDDD"/>
                </a:solidFill>
                <a:latin typeface="Helvetica Neue Light"/>
                <a:ea typeface="Helvetica Neue Light"/>
                <a:cs typeface="Helvetica Neue Light"/>
                <a:sym typeface="Helvetica Neue Light"/>
              </a:defRPr>
            </a:lvl5pPr>
          </a:lstStyle>
          <a:p>
            <a:r>
              <a:t>Textebene 1</a:t>
            </a:r>
          </a:p>
          <a:p>
            <a:pPr lvl="1"/>
            <a:r>
              <a:t>Textebene 2</a:t>
            </a:r>
          </a:p>
          <a:p>
            <a:pPr lvl="2"/>
            <a:r>
              <a:t>Textebene 3</a:t>
            </a:r>
          </a:p>
          <a:p>
            <a:pPr lvl="3"/>
            <a:r>
              <a:t>Textebene 4</a:t>
            </a:r>
          </a:p>
          <a:p>
            <a:pPr lvl="4"/>
            <a:r>
              <a:t>Textebene 5</a:t>
            </a:r>
          </a:p>
        </p:txBody>
      </p:sp>
      <p:sp>
        <p:nvSpPr>
          <p:cNvPr id="354" name="Titeltext"/>
          <p:cNvSpPr txBox="1">
            <a:spLocks noGrp="1"/>
          </p:cNvSpPr>
          <p:nvPr>
            <p:ph type="title"/>
          </p:nvPr>
        </p:nvSpPr>
        <p:spPr>
          <a:xfrm>
            <a:off x="771338" y="1610915"/>
            <a:ext cx="7601324" cy="642939"/>
          </a:xfrm>
          <a:prstGeom prst="rect">
            <a:avLst/>
          </a:prstGeom>
        </p:spPr>
        <p:txBody>
          <a:bodyPr anchor="b">
            <a:normAutofit/>
          </a:bodyPr>
          <a:lstStyle>
            <a:lvl1pPr algn="ctr" defTabSz="308063">
              <a:lnSpc>
                <a:spcPct val="100000"/>
              </a:lnSpc>
              <a:defRPr sz="4200" cap="all">
                <a:solidFill>
                  <a:srgbClr val="FFFFFF"/>
                </a:solidFill>
                <a:latin typeface="Helvetica Neue Light"/>
                <a:ea typeface="Helvetica Neue Light"/>
                <a:cs typeface="Helvetica Neue Light"/>
                <a:sym typeface="Helvetica Neue Light"/>
              </a:defRPr>
            </a:lvl1pPr>
          </a:lstStyle>
          <a:p>
            <a:r>
              <a:t>Titeltext</a:t>
            </a:r>
          </a:p>
        </p:txBody>
      </p:sp>
      <p:sp>
        <p:nvSpPr>
          <p:cNvPr id="355" name="Foliennummer"/>
          <p:cNvSpPr txBox="1">
            <a:spLocks noGrp="1"/>
          </p:cNvSpPr>
          <p:nvPr>
            <p:ph type="sldNum" sz="quarter" idx="2"/>
          </p:nvPr>
        </p:nvSpPr>
        <p:spPr>
          <a:xfrm>
            <a:off x="6057900" y="4627562"/>
            <a:ext cx="1600200" cy="279401"/>
          </a:xfrm>
          <a:prstGeom prst="rect">
            <a:avLst/>
          </a:prstGeom>
        </p:spPr>
        <p:txBody>
          <a:bodyPr wrap="square" lIns="34289" tIns="34289" rIns="34289" bIns="34289"/>
          <a:lstStyle>
            <a:lvl1pPr>
              <a:defRPr sz="900">
                <a:solidFill>
                  <a:srgbClr val="FFFFFF"/>
                </a:solidFill>
                <a:latin typeface="Helvetica Light"/>
                <a:ea typeface="Helvetica Light"/>
                <a:cs typeface="Helvetica Light"/>
                <a:sym typeface="Helvetica Light"/>
              </a:defRPr>
            </a:lvl1pPr>
          </a:lstStyle>
          <a:p>
            <a:fld id="{86CB4B4D-7CA3-9044-876B-883B54F8677D}" type="slidenum">
              <a:t>‹Nr.›</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1_Titel und zwei Textfelder">
    <p:spTree>
      <p:nvGrpSpPr>
        <p:cNvPr id="1" name=""/>
        <p:cNvGrpSpPr/>
        <p:nvPr/>
      </p:nvGrpSpPr>
      <p:grpSpPr>
        <a:xfrm>
          <a:off x="0" y="0"/>
          <a:ext cx="0" cy="0"/>
          <a:chOff x="0" y="0"/>
          <a:chExt cx="0" cy="0"/>
        </a:xfrm>
      </p:grpSpPr>
      <p:sp>
        <p:nvSpPr>
          <p:cNvPr id="362"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363" name="Grafik 5" descr="Grafik 5"/>
          <p:cNvPicPr>
            <a:picLocks noChangeAspect="1"/>
          </p:cNvPicPr>
          <p:nvPr/>
        </p:nvPicPr>
        <p:blipFill>
          <a:blip r:embed="rId2"/>
          <a:srcRect l="6948" t="20914" r="6945" b="21394"/>
          <a:stretch>
            <a:fillRect/>
          </a:stretch>
        </p:blipFill>
        <p:spPr>
          <a:xfrm>
            <a:off x="324000" y="4626173"/>
            <a:ext cx="1614215" cy="296087"/>
          </a:xfrm>
          <a:prstGeom prst="rect">
            <a:avLst/>
          </a:prstGeom>
          <a:ln w="12700">
            <a:miter lim="400000"/>
          </a:ln>
        </p:spPr>
      </p:pic>
      <p:sp>
        <p:nvSpPr>
          <p:cNvPr id="364" name="Seitentitel durch Klicken bearbeiten"/>
          <p:cNvSpPr txBox="1">
            <a:spLocks noGrp="1"/>
          </p:cNvSpPr>
          <p:nvPr>
            <p:ph type="title" hasCustomPrompt="1"/>
          </p:nvPr>
        </p:nvSpPr>
        <p:spPr>
          <a:xfrm>
            <a:off x="323999" y="323999"/>
            <a:ext cx="8495853" cy="324001"/>
          </a:xfrm>
          <a:prstGeom prst="rect">
            <a:avLst/>
          </a:prstGeom>
        </p:spPr>
        <p:txBody>
          <a:bodyPr>
            <a:normAutofit/>
          </a:bodyPr>
          <a:lstStyle>
            <a:lvl1pPr>
              <a:defRPr>
                <a:solidFill>
                  <a:srgbClr val="282824"/>
                </a:solidFill>
              </a:defRPr>
            </a:lvl1pPr>
          </a:lstStyle>
          <a:p>
            <a:r>
              <a:t>Seitentitel durch Klicken bearbeiten</a:t>
            </a:r>
          </a:p>
        </p:txBody>
      </p:sp>
      <p:sp>
        <p:nvSpPr>
          <p:cNvPr id="365" name="Textebene 1…"/>
          <p:cNvSpPr txBox="1">
            <a:spLocks noGrp="1"/>
          </p:cNvSpPr>
          <p:nvPr>
            <p:ph type="body" sz="half" idx="1"/>
          </p:nvPr>
        </p:nvSpPr>
        <p:spPr>
          <a:xfrm>
            <a:off x="324001" y="900221"/>
            <a:ext cx="8495850" cy="1558057"/>
          </a:xfrm>
          <a:prstGeom prst="rect">
            <a:avLst/>
          </a:prstGeom>
        </p:spPr>
        <p:txBody>
          <a:bodyPr>
            <a:normAutofit/>
          </a:bodyPr>
          <a:lstStyle>
            <a:lvl1pPr indent="-400050">
              <a:lnSpc>
                <a:spcPts val="1800"/>
              </a:lnSpc>
              <a:spcBef>
                <a:spcPts val="600"/>
              </a:spcBef>
              <a:buSzTx/>
              <a:buFontTx/>
              <a:buNone/>
              <a:defRPr sz="1600"/>
            </a:lvl1pPr>
            <a:lvl2pPr marL="200025" indent="0">
              <a:lnSpc>
                <a:spcPts val="1800"/>
              </a:lnSpc>
              <a:spcBef>
                <a:spcPts val="600"/>
              </a:spcBef>
              <a:buSzTx/>
              <a:buFontTx/>
              <a:buNone/>
              <a:defRPr sz="1600"/>
            </a:lvl2pPr>
            <a:lvl3pPr marL="200025" indent="207168">
              <a:lnSpc>
                <a:spcPts val="1800"/>
              </a:lnSpc>
              <a:spcBef>
                <a:spcPts val="600"/>
              </a:spcBef>
              <a:buSzTx/>
              <a:buFontTx/>
              <a:buNone/>
              <a:defRPr sz="1600"/>
            </a:lvl3pPr>
            <a:lvl4pPr marL="200025" indent="407193">
              <a:lnSpc>
                <a:spcPts val="1800"/>
              </a:lnSpc>
              <a:spcBef>
                <a:spcPts val="600"/>
              </a:spcBef>
              <a:buSzTx/>
              <a:buFontTx/>
              <a:buNone/>
              <a:defRPr sz="1600"/>
            </a:lvl4pPr>
            <a:lvl5pPr marL="200025" indent="607219">
              <a:lnSpc>
                <a:spcPts val="1800"/>
              </a:lnSpc>
              <a:spcBef>
                <a:spcPts val="600"/>
              </a:spcBef>
              <a:buSzTx/>
              <a:buFontTx/>
              <a:buNone/>
              <a:defRPr sz="1600"/>
            </a:lvl5pPr>
          </a:lstStyle>
          <a:p>
            <a:r>
              <a:t>Textebene 1</a:t>
            </a:r>
          </a:p>
          <a:p>
            <a:pPr lvl="1"/>
            <a:r>
              <a:t>Textebene 2</a:t>
            </a:r>
          </a:p>
          <a:p>
            <a:pPr lvl="2"/>
            <a:r>
              <a:t>Textebene 3</a:t>
            </a:r>
          </a:p>
          <a:p>
            <a:pPr lvl="3"/>
            <a:r>
              <a:t>Textebene 4</a:t>
            </a:r>
          </a:p>
          <a:p>
            <a:pPr lvl="4"/>
            <a:r>
              <a:t>Textebene 5</a:t>
            </a:r>
          </a:p>
        </p:txBody>
      </p:sp>
      <p:sp>
        <p:nvSpPr>
          <p:cNvPr id="366" name="Textplatzhalter 3"/>
          <p:cNvSpPr>
            <a:spLocks noGrp="1"/>
          </p:cNvSpPr>
          <p:nvPr>
            <p:ph type="body" sz="half" idx="21"/>
          </p:nvPr>
        </p:nvSpPr>
        <p:spPr>
          <a:xfrm>
            <a:off x="324001" y="2685221"/>
            <a:ext cx="8495850" cy="1558058"/>
          </a:xfrm>
          <a:prstGeom prst="rect">
            <a:avLst/>
          </a:prstGeom>
        </p:spPr>
        <p:txBody>
          <a:bodyPr>
            <a:normAutofit/>
          </a:bodyPr>
          <a:lstStyle/>
          <a:p>
            <a:pPr indent="-400050">
              <a:lnSpc>
                <a:spcPts val="1800"/>
              </a:lnSpc>
              <a:spcBef>
                <a:spcPts val="600"/>
              </a:spcBef>
              <a:buSzTx/>
              <a:buFontTx/>
              <a:buNone/>
            </a:pPr>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1_Text mit Bild Montserrat">
    <p:spTree>
      <p:nvGrpSpPr>
        <p:cNvPr id="1" name=""/>
        <p:cNvGrpSpPr/>
        <p:nvPr/>
      </p:nvGrpSpPr>
      <p:grpSpPr>
        <a:xfrm>
          <a:off x="0" y="0"/>
          <a:ext cx="0" cy="0"/>
          <a:chOff x="0" y="0"/>
          <a:chExt cx="0" cy="0"/>
        </a:xfrm>
      </p:grpSpPr>
      <p:sp>
        <p:nvSpPr>
          <p:cNvPr id="373"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374" name="Grafik 5" descr="Grafik 5"/>
          <p:cNvPicPr>
            <a:picLocks noChangeAspect="1"/>
          </p:cNvPicPr>
          <p:nvPr/>
        </p:nvPicPr>
        <p:blipFill>
          <a:blip r:embed="rId2"/>
          <a:srcRect l="6948" t="20914" r="6945" b="21394"/>
          <a:stretch>
            <a:fillRect/>
          </a:stretch>
        </p:blipFill>
        <p:spPr>
          <a:xfrm>
            <a:off x="324000" y="4626173"/>
            <a:ext cx="1614215" cy="296087"/>
          </a:xfrm>
          <a:prstGeom prst="rect">
            <a:avLst/>
          </a:prstGeom>
          <a:ln w="12700">
            <a:miter lim="400000"/>
          </a:ln>
        </p:spPr>
      </p:pic>
      <p:sp>
        <p:nvSpPr>
          <p:cNvPr id="375" name="Bildplatzhalter 10"/>
          <p:cNvSpPr>
            <a:spLocks noGrp="1"/>
          </p:cNvSpPr>
          <p:nvPr>
            <p:ph type="pic" idx="21"/>
          </p:nvPr>
        </p:nvSpPr>
        <p:spPr>
          <a:xfrm>
            <a:off x="-1473200" y="-668421"/>
            <a:ext cx="5644803" cy="4932235"/>
          </a:xfrm>
          <a:prstGeom prst="rect">
            <a:avLst/>
          </a:prstGeom>
        </p:spPr>
        <p:txBody>
          <a:bodyPr lIns="91439" tIns="45719" rIns="91439" bIns="45719"/>
          <a:lstStyle/>
          <a:p>
            <a:endParaRPr/>
          </a:p>
        </p:txBody>
      </p:sp>
      <p:sp>
        <p:nvSpPr>
          <p:cNvPr id="376" name="Textebene 1…"/>
          <p:cNvSpPr txBox="1">
            <a:spLocks noGrp="1"/>
          </p:cNvSpPr>
          <p:nvPr>
            <p:ph type="body" sz="quarter" idx="1" hasCustomPrompt="1"/>
          </p:nvPr>
        </p:nvSpPr>
        <p:spPr>
          <a:xfrm>
            <a:off x="4404047" y="458701"/>
            <a:ext cx="4401814" cy="1136607"/>
          </a:xfrm>
          <a:prstGeom prst="rect">
            <a:avLst/>
          </a:prstGeom>
        </p:spPr>
        <p:txBody>
          <a:bodyPr>
            <a:normAutofit/>
          </a:bodyPr>
          <a:lstStyle>
            <a:lvl1pPr marL="0" indent="0" algn="r">
              <a:lnSpc>
                <a:spcPts val="4000"/>
              </a:lnSpc>
              <a:spcBef>
                <a:spcPts val="0"/>
              </a:spcBef>
              <a:buSzTx/>
              <a:buFontTx/>
              <a:buNone/>
              <a:defRPr sz="3400">
                <a:solidFill>
                  <a:srgbClr val="282824"/>
                </a:solidFill>
                <a:latin typeface="Montserrat Bold"/>
                <a:ea typeface="Montserrat Bold"/>
                <a:cs typeface="Montserrat Bold"/>
                <a:sym typeface="Montserrat Bold"/>
              </a:defRPr>
            </a:lvl1pPr>
            <a:lvl2pPr marL="0" indent="200025" algn="r">
              <a:lnSpc>
                <a:spcPts val="4000"/>
              </a:lnSpc>
              <a:spcBef>
                <a:spcPts val="0"/>
              </a:spcBef>
              <a:buSzTx/>
              <a:buFontTx/>
              <a:buNone/>
              <a:defRPr sz="3400">
                <a:solidFill>
                  <a:srgbClr val="282824"/>
                </a:solidFill>
                <a:latin typeface="Montserrat Bold"/>
                <a:ea typeface="Montserrat Bold"/>
                <a:cs typeface="Montserrat Bold"/>
                <a:sym typeface="Montserrat Bold"/>
              </a:defRPr>
            </a:lvl2pPr>
            <a:lvl3pPr marL="0" indent="407193" algn="r">
              <a:lnSpc>
                <a:spcPts val="4000"/>
              </a:lnSpc>
              <a:spcBef>
                <a:spcPts val="0"/>
              </a:spcBef>
              <a:buSzTx/>
              <a:buFontTx/>
              <a:buNone/>
              <a:defRPr sz="3400">
                <a:solidFill>
                  <a:srgbClr val="282824"/>
                </a:solidFill>
                <a:latin typeface="Montserrat Bold"/>
                <a:ea typeface="Montserrat Bold"/>
                <a:cs typeface="Montserrat Bold"/>
                <a:sym typeface="Montserrat Bold"/>
              </a:defRPr>
            </a:lvl3pPr>
            <a:lvl4pPr marL="0" indent="607218" algn="r">
              <a:lnSpc>
                <a:spcPts val="4000"/>
              </a:lnSpc>
              <a:spcBef>
                <a:spcPts val="0"/>
              </a:spcBef>
              <a:buSzTx/>
              <a:buFontTx/>
              <a:buNone/>
              <a:defRPr sz="3400">
                <a:solidFill>
                  <a:srgbClr val="282824"/>
                </a:solidFill>
                <a:latin typeface="Montserrat Bold"/>
                <a:ea typeface="Montserrat Bold"/>
                <a:cs typeface="Montserrat Bold"/>
                <a:sym typeface="Montserrat Bold"/>
              </a:defRPr>
            </a:lvl4pPr>
            <a:lvl5pPr marL="0" indent="807243" algn="r">
              <a:lnSpc>
                <a:spcPts val="4000"/>
              </a:lnSpc>
              <a:spcBef>
                <a:spcPts val="0"/>
              </a:spcBef>
              <a:buSzTx/>
              <a:buFontTx/>
              <a:buNone/>
              <a:defRPr sz="3400">
                <a:solidFill>
                  <a:srgbClr val="282824"/>
                </a:solidFill>
                <a:latin typeface="Montserrat Bold"/>
                <a:ea typeface="Montserrat Bold"/>
                <a:cs typeface="Montserrat Bold"/>
                <a:sym typeface="Montserrat Bold"/>
              </a:defRPr>
            </a:lvl5pPr>
          </a:lstStyle>
          <a:p>
            <a:r>
              <a:t>ÜBERSCHRIFT MONTSERRAT</a:t>
            </a:r>
          </a:p>
          <a:p>
            <a:pPr lvl="1"/>
            <a:endParaRPr/>
          </a:p>
          <a:p>
            <a:pPr lvl="2"/>
            <a:endParaRPr/>
          </a:p>
          <a:p>
            <a:pPr lvl="3"/>
            <a:endParaRPr/>
          </a:p>
          <a:p>
            <a:pPr lvl="4"/>
            <a:endParaRPr/>
          </a:p>
        </p:txBody>
      </p:sp>
      <p:sp>
        <p:nvSpPr>
          <p:cNvPr id="377" name="Textplatzhalter 4"/>
          <p:cNvSpPr>
            <a:spLocks noGrp="1"/>
          </p:cNvSpPr>
          <p:nvPr>
            <p:ph type="body" sz="quarter" idx="22" hasCustomPrompt="1"/>
          </p:nvPr>
        </p:nvSpPr>
        <p:spPr>
          <a:xfrm>
            <a:off x="4404047" y="1766354"/>
            <a:ext cx="4401814" cy="297458"/>
          </a:xfrm>
          <a:prstGeom prst="rect">
            <a:avLst/>
          </a:prstGeom>
        </p:spPr>
        <p:txBody>
          <a:bodyPr>
            <a:normAutofit/>
          </a:bodyPr>
          <a:lstStyle>
            <a:lvl1pPr marL="0" indent="0" algn="r">
              <a:buSzTx/>
              <a:buFontTx/>
              <a:buNone/>
              <a:defRPr sz="1800">
                <a:latin typeface="Montserrat Bold"/>
                <a:ea typeface="Montserrat Bold"/>
                <a:cs typeface="Montserrat Bold"/>
                <a:sym typeface="Montserrat Bold"/>
              </a:defRPr>
            </a:lvl1pPr>
          </a:lstStyle>
          <a:p>
            <a:r>
              <a:t>Unterüberschrift</a:t>
            </a:r>
          </a:p>
        </p:txBody>
      </p:sp>
      <p:sp>
        <p:nvSpPr>
          <p:cNvPr id="378" name="Textplatzhalter 4"/>
          <p:cNvSpPr>
            <a:spLocks noGrp="1"/>
          </p:cNvSpPr>
          <p:nvPr>
            <p:ph type="body" sz="quarter" idx="23" hasCustomPrompt="1"/>
          </p:nvPr>
        </p:nvSpPr>
        <p:spPr>
          <a:xfrm>
            <a:off x="4404047" y="2317899"/>
            <a:ext cx="4401815" cy="1945914"/>
          </a:xfrm>
          <a:prstGeom prst="rect">
            <a:avLst/>
          </a:prstGeom>
        </p:spPr>
        <p:txBody>
          <a:bodyPr>
            <a:normAutofit/>
          </a:bodyPr>
          <a:lstStyle>
            <a:lvl1pPr marL="0" indent="0" algn="r">
              <a:lnSpc>
                <a:spcPts val="1800"/>
              </a:lnSpc>
              <a:spcBef>
                <a:spcPts val="600"/>
              </a:spcBef>
              <a:buSzTx/>
              <a:buFontTx/>
              <a:buNone/>
            </a:lvl1pPr>
          </a:lstStyle>
          <a:p>
            <a:r>
              <a:t>Text</a:t>
            </a: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_3-spaltig">
    <p:spTree>
      <p:nvGrpSpPr>
        <p:cNvPr id="1" name=""/>
        <p:cNvGrpSpPr/>
        <p:nvPr/>
      </p:nvGrpSpPr>
      <p:grpSpPr>
        <a:xfrm>
          <a:off x="0" y="0"/>
          <a:ext cx="0" cy="0"/>
          <a:chOff x="0" y="0"/>
          <a:chExt cx="0" cy="0"/>
        </a:xfrm>
      </p:grpSpPr>
      <p:sp>
        <p:nvSpPr>
          <p:cNvPr id="385"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386" name="Grafik 5" descr="Grafik 5"/>
          <p:cNvPicPr>
            <a:picLocks noChangeAspect="1"/>
          </p:cNvPicPr>
          <p:nvPr/>
        </p:nvPicPr>
        <p:blipFill>
          <a:blip r:embed="rId2"/>
          <a:srcRect l="6948" t="20914" r="6945" b="21394"/>
          <a:stretch>
            <a:fillRect/>
          </a:stretch>
        </p:blipFill>
        <p:spPr>
          <a:xfrm>
            <a:off x="324000" y="4626173"/>
            <a:ext cx="1614215" cy="296087"/>
          </a:xfrm>
          <a:prstGeom prst="rect">
            <a:avLst/>
          </a:prstGeom>
          <a:ln w="12700">
            <a:miter lim="400000"/>
          </a:ln>
        </p:spPr>
      </p:pic>
      <p:sp>
        <p:nvSpPr>
          <p:cNvPr id="387" name="Seitentitel durch Klicken bearbeiten"/>
          <p:cNvSpPr txBox="1">
            <a:spLocks noGrp="1"/>
          </p:cNvSpPr>
          <p:nvPr>
            <p:ph type="title" hasCustomPrompt="1"/>
          </p:nvPr>
        </p:nvSpPr>
        <p:spPr>
          <a:xfrm>
            <a:off x="323999" y="323999"/>
            <a:ext cx="8505002" cy="324001"/>
          </a:xfrm>
          <a:prstGeom prst="rect">
            <a:avLst/>
          </a:prstGeom>
        </p:spPr>
        <p:txBody>
          <a:bodyPr>
            <a:normAutofit/>
          </a:bodyPr>
          <a:lstStyle>
            <a:lvl1pPr>
              <a:defRPr>
                <a:solidFill>
                  <a:srgbClr val="282824"/>
                </a:solidFill>
              </a:defRPr>
            </a:lvl1pPr>
          </a:lstStyle>
          <a:p>
            <a:r>
              <a:t>Seitentitel durch Klicken bearbeiten</a:t>
            </a:r>
          </a:p>
        </p:txBody>
      </p:sp>
      <p:sp>
        <p:nvSpPr>
          <p:cNvPr id="388" name="Textebene 1…"/>
          <p:cNvSpPr txBox="1">
            <a:spLocks noGrp="1"/>
          </p:cNvSpPr>
          <p:nvPr>
            <p:ph type="body" sz="quarter" idx="1" hasCustomPrompt="1"/>
          </p:nvPr>
        </p:nvSpPr>
        <p:spPr>
          <a:xfrm>
            <a:off x="323999" y="1246907"/>
            <a:ext cx="2700001" cy="3009178"/>
          </a:xfrm>
          <a:prstGeom prst="rect">
            <a:avLst/>
          </a:prstGeom>
        </p:spPr>
        <p:txBody>
          <a:bodyPr>
            <a:normAutofit/>
          </a:bodyPr>
          <a:lstStyle>
            <a:lvl1pPr>
              <a:defRPr>
                <a:solidFill>
                  <a:srgbClr val="282824"/>
                </a:solidFill>
              </a:defRPr>
            </a:lvl1pPr>
            <a:lvl2pPr>
              <a:defRPr>
                <a:solidFill>
                  <a:srgbClr val="282824"/>
                </a:solidFill>
              </a:defRPr>
            </a:lvl2pPr>
            <a:lvl3pPr>
              <a:defRPr>
                <a:solidFill>
                  <a:srgbClr val="282824"/>
                </a:solidFill>
              </a:defRPr>
            </a:lvl3pPr>
            <a:lvl4pPr>
              <a:defRPr>
                <a:solidFill>
                  <a:srgbClr val="282824"/>
                </a:solidFill>
              </a:defRPr>
            </a:lvl4pPr>
            <a:lvl5pPr>
              <a:defRPr>
                <a:solidFill>
                  <a:srgbClr val="282824"/>
                </a:solidFill>
              </a:defRPr>
            </a:lvl5pPr>
          </a:lstStyle>
          <a:p>
            <a:r>
              <a:t>Textmasterformate bearbeiten</a:t>
            </a:r>
          </a:p>
          <a:p>
            <a:pPr lvl="1"/>
            <a:endParaRPr/>
          </a:p>
          <a:p>
            <a:pPr lvl="2"/>
            <a:endParaRPr/>
          </a:p>
          <a:p>
            <a:pPr lvl="3"/>
            <a:endParaRPr/>
          </a:p>
          <a:p>
            <a:pPr lvl="4"/>
            <a:endParaRPr/>
          </a:p>
        </p:txBody>
      </p:sp>
      <p:sp>
        <p:nvSpPr>
          <p:cNvPr id="389" name="Untertitel 2"/>
          <p:cNvSpPr>
            <a:spLocks noGrp="1"/>
          </p:cNvSpPr>
          <p:nvPr>
            <p:ph type="body" sz="quarter" idx="21" hasCustomPrompt="1"/>
          </p:nvPr>
        </p:nvSpPr>
        <p:spPr>
          <a:xfrm>
            <a:off x="323849" y="755999"/>
            <a:ext cx="8504637" cy="256642"/>
          </a:xfrm>
          <a:prstGeom prst="rect">
            <a:avLst/>
          </a:prstGeom>
        </p:spPr>
        <p:txBody>
          <a:bodyPr>
            <a:normAutofit/>
          </a:bodyPr>
          <a:lstStyle>
            <a:lvl1pPr marL="0" indent="0">
              <a:buSzTx/>
              <a:buFontTx/>
              <a:buNone/>
              <a:defRPr sz="1700"/>
            </a:lvl1pPr>
          </a:lstStyle>
          <a:p>
            <a:r>
              <a:t>Untertitel</a:t>
            </a: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1_Titel und Inhalt">
    <p:spTree>
      <p:nvGrpSpPr>
        <p:cNvPr id="1" name=""/>
        <p:cNvGrpSpPr/>
        <p:nvPr/>
      </p:nvGrpSpPr>
      <p:grpSpPr>
        <a:xfrm>
          <a:off x="0" y="0"/>
          <a:ext cx="0" cy="0"/>
          <a:chOff x="0" y="0"/>
          <a:chExt cx="0" cy="0"/>
        </a:xfrm>
      </p:grpSpPr>
      <p:sp>
        <p:nvSpPr>
          <p:cNvPr id="396"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397" name="Grafik 5" descr="Grafik 5"/>
          <p:cNvPicPr>
            <a:picLocks noChangeAspect="1"/>
          </p:cNvPicPr>
          <p:nvPr/>
        </p:nvPicPr>
        <p:blipFill>
          <a:blip r:embed="rId2"/>
          <a:srcRect l="6948" t="20914" r="6945" b="21394"/>
          <a:stretch>
            <a:fillRect/>
          </a:stretch>
        </p:blipFill>
        <p:spPr>
          <a:xfrm>
            <a:off x="324000" y="4626173"/>
            <a:ext cx="1614215" cy="296087"/>
          </a:xfrm>
          <a:prstGeom prst="rect">
            <a:avLst/>
          </a:prstGeom>
          <a:ln w="12700">
            <a:miter lim="400000"/>
          </a:ln>
        </p:spPr>
      </p:pic>
      <p:sp>
        <p:nvSpPr>
          <p:cNvPr id="398" name="Seitentitel durch Klicken bearbeiten"/>
          <p:cNvSpPr txBox="1">
            <a:spLocks noGrp="1"/>
          </p:cNvSpPr>
          <p:nvPr>
            <p:ph type="title" hasCustomPrompt="1"/>
          </p:nvPr>
        </p:nvSpPr>
        <p:spPr>
          <a:xfrm>
            <a:off x="323999" y="323999"/>
            <a:ext cx="8496002" cy="324001"/>
          </a:xfrm>
          <a:prstGeom prst="rect">
            <a:avLst/>
          </a:prstGeom>
        </p:spPr>
        <p:txBody>
          <a:bodyPr>
            <a:normAutofit/>
          </a:bodyPr>
          <a:lstStyle>
            <a:lvl1pPr>
              <a:defRPr>
                <a:solidFill>
                  <a:srgbClr val="282824"/>
                </a:solidFill>
              </a:defRPr>
            </a:lvl1pPr>
          </a:lstStyle>
          <a:p>
            <a:r>
              <a:t>Seitentitel durch Klicken bearbeiten</a:t>
            </a:r>
          </a:p>
        </p:txBody>
      </p:sp>
      <p:sp>
        <p:nvSpPr>
          <p:cNvPr id="399" name="Textebene 1…"/>
          <p:cNvSpPr txBox="1">
            <a:spLocks noGrp="1"/>
          </p:cNvSpPr>
          <p:nvPr>
            <p:ph type="body" idx="1" hasCustomPrompt="1"/>
          </p:nvPr>
        </p:nvSpPr>
        <p:spPr>
          <a:xfrm>
            <a:off x="332485" y="1246907"/>
            <a:ext cx="8496001" cy="3009182"/>
          </a:xfrm>
          <a:prstGeom prst="rect">
            <a:avLst/>
          </a:prstGeom>
        </p:spPr>
        <p:txBody>
          <a:bodyPr>
            <a:normAutofit/>
          </a:bodyPr>
          <a:lstStyle>
            <a:lvl1pPr>
              <a:defRPr>
                <a:solidFill>
                  <a:srgbClr val="282824"/>
                </a:solidFill>
              </a:defRPr>
            </a:lvl1pPr>
            <a:lvl2pPr>
              <a:defRPr>
                <a:solidFill>
                  <a:srgbClr val="282824"/>
                </a:solidFill>
              </a:defRPr>
            </a:lvl2pPr>
            <a:lvl3pPr>
              <a:defRPr>
                <a:solidFill>
                  <a:srgbClr val="282824"/>
                </a:solidFill>
              </a:defRPr>
            </a:lvl3pPr>
            <a:lvl4pPr>
              <a:defRPr>
                <a:solidFill>
                  <a:srgbClr val="282824"/>
                </a:solidFill>
              </a:defRPr>
            </a:lvl4pPr>
            <a:lvl5pPr>
              <a:defRPr>
                <a:solidFill>
                  <a:srgbClr val="282824"/>
                </a:solidFill>
              </a:defRPr>
            </a:lvl5pPr>
          </a:lstStyle>
          <a:p>
            <a:r>
              <a:t>Textmasterformate bearbeiten</a:t>
            </a:r>
          </a:p>
          <a:p>
            <a:pPr lvl="1"/>
            <a:endParaRPr/>
          </a:p>
          <a:p>
            <a:pPr lvl="2"/>
            <a:endParaRPr/>
          </a:p>
          <a:p>
            <a:pPr lvl="3"/>
            <a:endParaRPr/>
          </a:p>
          <a:p>
            <a:pPr lvl="4"/>
            <a:endParaRPr/>
          </a:p>
        </p:txBody>
      </p:sp>
      <p:sp>
        <p:nvSpPr>
          <p:cNvPr id="400" name="Untertitel 2"/>
          <p:cNvSpPr>
            <a:spLocks noGrp="1"/>
          </p:cNvSpPr>
          <p:nvPr>
            <p:ph type="body" sz="quarter" idx="21" hasCustomPrompt="1"/>
          </p:nvPr>
        </p:nvSpPr>
        <p:spPr>
          <a:xfrm>
            <a:off x="323849" y="755999"/>
            <a:ext cx="8504637" cy="256642"/>
          </a:xfrm>
          <a:prstGeom prst="rect">
            <a:avLst/>
          </a:prstGeom>
        </p:spPr>
        <p:txBody>
          <a:bodyPr>
            <a:normAutofit/>
          </a:bodyPr>
          <a:lstStyle>
            <a:lvl1pPr marL="0" indent="0">
              <a:buSzTx/>
              <a:buFontTx/>
              <a:buNone/>
              <a:defRPr sz="1700"/>
            </a:lvl1pPr>
          </a:lstStyle>
          <a:p>
            <a:r>
              <a:t>Untertitel</a:t>
            </a: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1_Text linksbündig">
    <p:spTree>
      <p:nvGrpSpPr>
        <p:cNvPr id="1" name=""/>
        <p:cNvGrpSpPr/>
        <p:nvPr/>
      </p:nvGrpSpPr>
      <p:grpSpPr>
        <a:xfrm>
          <a:off x="0" y="0"/>
          <a:ext cx="0" cy="0"/>
          <a:chOff x="0" y="0"/>
          <a:chExt cx="0" cy="0"/>
        </a:xfrm>
      </p:grpSpPr>
      <p:sp>
        <p:nvSpPr>
          <p:cNvPr id="407"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408" name="Grafik 5" descr="Grafik 5"/>
          <p:cNvPicPr>
            <a:picLocks noChangeAspect="1"/>
          </p:cNvPicPr>
          <p:nvPr/>
        </p:nvPicPr>
        <p:blipFill>
          <a:blip r:embed="rId2"/>
          <a:srcRect l="6948" t="20914" r="6945" b="21394"/>
          <a:stretch>
            <a:fillRect/>
          </a:stretch>
        </p:blipFill>
        <p:spPr>
          <a:xfrm>
            <a:off x="324000" y="4626173"/>
            <a:ext cx="1614215" cy="296087"/>
          </a:xfrm>
          <a:prstGeom prst="rect">
            <a:avLst/>
          </a:prstGeom>
          <a:ln w="12700">
            <a:miter lim="400000"/>
          </a:ln>
        </p:spPr>
      </p:pic>
      <p:sp>
        <p:nvSpPr>
          <p:cNvPr id="409" name="Textebene 1…"/>
          <p:cNvSpPr txBox="1">
            <a:spLocks noGrp="1"/>
          </p:cNvSpPr>
          <p:nvPr>
            <p:ph type="body" sz="half" idx="1"/>
          </p:nvPr>
        </p:nvSpPr>
        <p:spPr>
          <a:xfrm>
            <a:off x="338138" y="1896813"/>
            <a:ext cx="4446057" cy="2367000"/>
          </a:xfrm>
          <a:prstGeom prst="rect">
            <a:avLst/>
          </a:prstGeom>
        </p:spPr>
        <p:txBody>
          <a:bodyPr>
            <a:normAutofit/>
          </a:bodyPr>
          <a:lstStyle>
            <a:lvl1pPr marL="0" indent="0">
              <a:lnSpc>
                <a:spcPts val="1800"/>
              </a:lnSpc>
              <a:spcBef>
                <a:spcPts val="600"/>
              </a:spcBef>
              <a:buSzTx/>
              <a:buFontTx/>
              <a:buNone/>
              <a:defRPr>
                <a:latin typeface="Montserrat Medium"/>
                <a:ea typeface="Montserrat Medium"/>
                <a:cs typeface="Montserrat Medium"/>
                <a:sym typeface="Montserrat Medium"/>
              </a:defRPr>
            </a:lvl1pPr>
            <a:lvl2pPr marL="521368" indent="-140368">
              <a:lnSpc>
                <a:spcPts val="1800"/>
              </a:lnSpc>
              <a:spcBef>
                <a:spcPts val="600"/>
              </a:spcBef>
              <a:buFontTx/>
            </a:lvl2pPr>
            <a:lvl3pPr marL="902368" indent="-140368">
              <a:lnSpc>
                <a:spcPts val="1800"/>
              </a:lnSpc>
              <a:spcBef>
                <a:spcPts val="600"/>
              </a:spcBef>
              <a:buFontTx/>
            </a:lvl3pPr>
            <a:lvl4pPr marL="0" indent="607218">
              <a:lnSpc>
                <a:spcPts val="1800"/>
              </a:lnSpc>
              <a:spcBef>
                <a:spcPts val="600"/>
              </a:spcBef>
              <a:buSzTx/>
              <a:buFontTx/>
              <a:buNone/>
            </a:lvl4pPr>
            <a:lvl5pPr marL="0" indent="807243">
              <a:lnSpc>
                <a:spcPts val="1800"/>
              </a:lnSpc>
              <a:spcBef>
                <a:spcPts val="600"/>
              </a:spcBef>
              <a:buSzTx/>
              <a:buFontTx/>
              <a:buNone/>
            </a:lvl5pPr>
          </a:lstStyle>
          <a:p>
            <a:r>
              <a:t>Textebene 1</a:t>
            </a:r>
          </a:p>
          <a:p>
            <a:pPr lvl="1"/>
            <a:r>
              <a:t>Textebene 2</a:t>
            </a:r>
          </a:p>
          <a:p>
            <a:pPr lvl="2"/>
            <a:r>
              <a:t>Textebene 3</a:t>
            </a:r>
          </a:p>
          <a:p>
            <a:pPr lvl="3"/>
            <a:r>
              <a:t>Textebene 4</a:t>
            </a:r>
          </a:p>
          <a:p>
            <a:pPr lvl="4"/>
            <a:r>
              <a:t>Textebene 5</a:t>
            </a:r>
          </a:p>
        </p:txBody>
      </p:sp>
      <p:sp>
        <p:nvSpPr>
          <p:cNvPr id="410" name="Seitentitel durch Klicken bearbeiten"/>
          <p:cNvSpPr txBox="1">
            <a:spLocks noGrp="1"/>
          </p:cNvSpPr>
          <p:nvPr>
            <p:ph type="title" hasCustomPrompt="1"/>
          </p:nvPr>
        </p:nvSpPr>
        <p:spPr>
          <a:xfrm>
            <a:off x="338138" y="324001"/>
            <a:ext cx="4446055" cy="640178"/>
          </a:xfrm>
          <a:prstGeom prst="rect">
            <a:avLst/>
          </a:prstGeom>
        </p:spPr>
        <p:txBody>
          <a:bodyPr anchor="t">
            <a:normAutofit/>
          </a:bodyPr>
          <a:lstStyle>
            <a:lvl1pPr>
              <a:defRPr>
                <a:solidFill>
                  <a:srgbClr val="282824"/>
                </a:solidFill>
              </a:defRPr>
            </a:lvl1pPr>
          </a:lstStyle>
          <a:p>
            <a:r>
              <a:t>Seitentitel durch Klicken bearbeiten</a:t>
            </a:r>
          </a:p>
        </p:txBody>
      </p:sp>
      <p:sp>
        <p:nvSpPr>
          <p:cNvPr id="411" name="Untertitel 2"/>
          <p:cNvSpPr>
            <a:spLocks noGrp="1"/>
          </p:cNvSpPr>
          <p:nvPr>
            <p:ph type="body" sz="quarter" idx="21" hasCustomPrompt="1"/>
          </p:nvPr>
        </p:nvSpPr>
        <p:spPr>
          <a:xfrm>
            <a:off x="338138" y="1268989"/>
            <a:ext cx="4446058" cy="256642"/>
          </a:xfrm>
          <a:prstGeom prst="rect">
            <a:avLst/>
          </a:prstGeom>
        </p:spPr>
        <p:txBody>
          <a:bodyPr>
            <a:normAutofit/>
          </a:bodyPr>
          <a:lstStyle>
            <a:lvl1pPr marL="0" indent="0">
              <a:buSzTx/>
              <a:buFontTx/>
              <a:buNone/>
              <a:defRPr sz="1700"/>
            </a:lvl1pPr>
          </a:lstStyle>
          <a:p>
            <a:r>
              <a:t>Untertitel</a:t>
            </a: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el">
    <p:bg>
      <p:bgPr>
        <a:solidFill>
          <a:srgbClr val="000000"/>
        </a:solidFill>
        <a:effectLst/>
      </p:bgPr>
    </p:bg>
    <p:spTree>
      <p:nvGrpSpPr>
        <p:cNvPr id="1" name=""/>
        <p:cNvGrpSpPr/>
        <p:nvPr/>
      </p:nvGrpSpPr>
      <p:grpSpPr>
        <a:xfrm>
          <a:off x="0" y="0"/>
          <a:ext cx="0" cy="0"/>
          <a:chOff x="0" y="0"/>
          <a:chExt cx="0" cy="0"/>
        </a:xfrm>
      </p:grpSpPr>
      <p:sp>
        <p:nvSpPr>
          <p:cNvPr id="418" name="Autor:in und Datum"/>
          <p:cNvSpPr txBox="1">
            <a:spLocks noGrp="1"/>
          </p:cNvSpPr>
          <p:nvPr>
            <p:ph type="body" sz="quarter" idx="21" hasCustomPrompt="1"/>
          </p:nvPr>
        </p:nvSpPr>
        <p:spPr>
          <a:xfrm>
            <a:off x="452437" y="4439643"/>
            <a:ext cx="8239126" cy="238868"/>
          </a:xfrm>
          <a:prstGeom prst="rect">
            <a:avLst/>
          </a:prstGeom>
          <a:ln w="3175"/>
        </p:spPr>
        <p:txBody>
          <a:bodyPr lIns="17144" tIns="17144" rIns="17144" bIns="17144" anchor="b">
            <a:normAutofit/>
          </a:bodyPr>
          <a:lstStyle>
            <a:lvl1pPr marL="0" indent="0" defTabSz="309562">
              <a:lnSpc>
                <a:spcPct val="100000"/>
              </a:lnSpc>
              <a:spcBef>
                <a:spcPts val="0"/>
              </a:spcBef>
              <a:buSzTx/>
              <a:buFontTx/>
              <a:buNone/>
              <a:defRPr sz="1200" b="1">
                <a:solidFill>
                  <a:srgbClr val="FFFFFF"/>
                </a:solidFill>
                <a:latin typeface="Helvetica Neue"/>
                <a:ea typeface="Helvetica Neue"/>
                <a:cs typeface="Helvetica Neue"/>
                <a:sym typeface="Helvetica Neue"/>
              </a:defRPr>
            </a:lvl1pPr>
          </a:lstStyle>
          <a:p>
            <a:r>
              <a:t>Autor:in und Datum</a:t>
            </a:r>
          </a:p>
        </p:txBody>
      </p:sp>
      <p:sp>
        <p:nvSpPr>
          <p:cNvPr id="419" name="Titel der Präsentation"/>
          <p:cNvSpPr txBox="1">
            <a:spLocks noGrp="1"/>
          </p:cNvSpPr>
          <p:nvPr>
            <p:ph type="title" hasCustomPrompt="1"/>
          </p:nvPr>
        </p:nvSpPr>
        <p:spPr>
          <a:xfrm>
            <a:off x="452436" y="965621"/>
            <a:ext cx="8239127" cy="1743076"/>
          </a:xfrm>
          <a:prstGeom prst="rect">
            <a:avLst/>
          </a:prstGeom>
        </p:spPr>
        <p:txBody>
          <a:bodyPr lIns="19050" tIns="19050" rIns="19050" bIns="19050" anchor="b">
            <a:normAutofit/>
          </a:bodyPr>
          <a:lstStyle>
            <a:lvl1pPr defTabSz="914377">
              <a:lnSpc>
                <a:spcPct val="80000"/>
              </a:lnSpc>
              <a:defRPr sz="4200" b="1" spc="-84">
                <a:solidFill>
                  <a:srgbClr val="FFFFFF"/>
                </a:solidFill>
                <a:latin typeface="Helvetica Neue"/>
                <a:ea typeface="Helvetica Neue"/>
                <a:cs typeface="Helvetica Neue"/>
                <a:sym typeface="Helvetica Neue"/>
              </a:defRPr>
            </a:lvl1pPr>
          </a:lstStyle>
          <a:p>
            <a:r>
              <a:t>Titel der Präsentation</a:t>
            </a:r>
          </a:p>
        </p:txBody>
      </p:sp>
      <p:sp>
        <p:nvSpPr>
          <p:cNvPr id="420" name="Textebene 1…"/>
          <p:cNvSpPr txBox="1">
            <a:spLocks noGrp="1"/>
          </p:cNvSpPr>
          <p:nvPr>
            <p:ph type="body" sz="quarter" idx="1" hasCustomPrompt="1"/>
          </p:nvPr>
        </p:nvSpPr>
        <p:spPr>
          <a:xfrm>
            <a:off x="452437" y="2698824"/>
            <a:ext cx="8239126" cy="714376"/>
          </a:xfrm>
          <a:prstGeom prst="rect">
            <a:avLst/>
          </a:prstGeom>
        </p:spPr>
        <p:txBody>
          <a:bodyPr lIns="19050" tIns="19050" rIns="19050" bIns="19050">
            <a:normAutofit/>
          </a:bodyPr>
          <a:lstStyle>
            <a:lvl1pPr marL="0" indent="0" defTabSz="309562">
              <a:lnSpc>
                <a:spcPct val="100000"/>
              </a:lnSpc>
              <a:spcBef>
                <a:spcPts val="0"/>
              </a:spcBef>
              <a:buSzTx/>
              <a:buFontTx/>
              <a:buNone/>
              <a:defRPr sz="2000" b="1">
                <a:solidFill>
                  <a:srgbClr val="FFFFFF"/>
                </a:solidFill>
                <a:latin typeface="Helvetica Neue"/>
                <a:ea typeface="Helvetica Neue"/>
                <a:cs typeface="Helvetica Neue"/>
                <a:sym typeface="Helvetica Neue"/>
              </a:defRPr>
            </a:lvl1pPr>
            <a:lvl2pPr marL="0" indent="457200" defTabSz="309562">
              <a:lnSpc>
                <a:spcPct val="100000"/>
              </a:lnSpc>
              <a:spcBef>
                <a:spcPts val="0"/>
              </a:spcBef>
              <a:buSzTx/>
              <a:buFontTx/>
              <a:buNone/>
              <a:defRPr sz="2000" b="1">
                <a:solidFill>
                  <a:srgbClr val="FFFFFF"/>
                </a:solidFill>
                <a:latin typeface="Helvetica Neue"/>
                <a:ea typeface="Helvetica Neue"/>
                <a:cs typeface="Helvetica Neue"/>
                <a:sym typeface="Helvetica Neue"/>
              </a:defRPr>
            </a:lvl2pPr>
            <a:lvl3pPr marL="0" indent="914400" defTabSz="309562">
              <a:lnSpc>
                <a:spcPct val="100000"/>
              </a:lnSpc>
              <a:spcBef>
                <a:spcPts val="0"/>
              </a:spcBef>
              <a:buSzTx/>
              <a:buFontTx/>
              <a:buNone/>
              <a:defRPr sz="2000" b="1">
                <a:solidFill>
                  <a:srgbClr val="FFFFFF"/>
                </a:solidFill>
                <a:latin typeface="Helvetica Neue"/>
                <a:ea typeface="Helvetica Neue"/>
                <a:cs typeface="Helvetica Neue"/>
                <a:sym typeface="Helvetica Neue"/>
              </a:defRPr>
            </a:lvl3pPr>
            <a:lvl4pPr marL="0" indent="1371600" defTabSz="309562">
              <a:lnSpc>
                <a:spcPct val="100000"/>
              </a:lnSpc>
              <a:spcBef>
                <a:spcPts val="0"/>
              </a:spcBef>
              <a:buSzTx/>
              <a:buFontTx/>
              <a:buNone/>
              <a:defRPr sz="2000" b="1">
                <a:solidFill>
                  <a:srgbClr val="FFFFFF"/>
                </a:solidFill>
                <a:latin typeface="Helvetica Neue"/>
                <a:ea typeface="Helvetica Neue"/>
                <a:cs typeface="Helvetica Neue"/>
                <a:sym typeface="Helvetica Neue"/>
              </a:defRPr>
            </a:lvl4pPr>
            <a:lvl5pPr marL="0" indent="1828800" defTabSz="309562">
              <a:lnSpc>
                <a:spcPct val="100000"/>
              </a:lnSpc>
              <a:spcBef>
                <a:spcPts val="0"/>
              </a:spcBef>
              <a:buSzTx/>
              <a:buFontTx/>
              <a:buNone/>
              <a:defRPr sz="2000" b="1">
                <a:solidFill>
                  <a:srgbClr val="FFFFFF"/>
                </a:solidFill>
                <a:latin typeface="Helvetica Neue"/>
                <a:ea typeface="Helvetica Neue"/>
                <a:cs typeface="Helvetica Neue"/>
                <a:sym typeface="Helvetica Neue"/>
              </a:defRPr>
            </a:lvl5pPr>
          </a:lstStyle>
          <a:p>
            <a:r>
              <a:t>Präsentationsuntertitel</a:t>
            </a:r>
          </a:p>
          <a:p>
            <a:pPr lvl="1"/>
            <a:endParaRPr/>
          </a:p>
          <a:p>
            <a:pPr lvl="2"/>
            <a:endParaRPr/>
          </a:p>
          <a:p>
            <a:pPr lvl="3"/>
            <a:endParaRPr/>
          </a:p>
          <a:p>
            <a:pPr lvl="4"/>
            <a:endParaRPr/>
          </a:p>
        </p:txBody>
      </p:sp>
      <p:sp>
        <p:nvSpPr>
          <p:cNvPr id="421" name="Foliennummer"/>
          <p:cNvSpPr txBox="1">
            <a:spLocks noGrp="1"/>
          </p:cNvSpPr>
          <p:nvPr>
            <p:ph type="sldNum" sz="quarter" idx="2"/>
          </p:nvPr>
        </p:nvSpPr>
        <p:spPr>
          <a:xfrm>
            <a:off x="4504232" y="4918849"/>
            <a:ext cx="135536" cy="127001"/>
          </a:xfrm>
          <a:prstGeom prst="rect">
            <a:avLst/>
          </a:prstGeom>
        </p:spPr>
        <p:txBody>
          <a:bodyPr lIns="19050" tIns="19050" rIns="19050" bIns="19050" anchor="b"/>
          <a:lstStyle>
            <a:lvl1pPr algn="ctr" defTabSz="219075">
              <a:defRPr sz="600">
                <a:solidFill>
                  <a:srgbClr val="FFFFFF"/>
                </a:solidFill>
                <a:latin typeface="Helvetica Neue"/>
                <a:ea typeface="Helvetica Neue"/>
                <a:cs typeface="Helvetica Neue"/>
                <a:sym typeface="Helvetica Neue"/>
              </a:defRPr>
            </a:lvl1pPr>
          </a:lstStyle>
          <a:p>
            <a:fld id="{86CB4B4D-7CA3-9044-876B-883B54F8677D}" type="slidenum">
              <a:t>‹Nr.›</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Custom Layout CHarts">
    <p:bg>
      <p:bgPr>
        <a:solidFill>
          <a:srgbClr val="FFFFFF"/>
        </a:solidFill>
        <a:effectLst/>
      </p:bgPr>
    </p:bg>
    <p:spTree>
      <p:nvGrpSpPr>
        <p:cNvPr id="1" name=""/>
        <p:cNvGrpSpPr/>
        <p:nvPr/>
      </p:nvGrpSpPr>
      <p:grpSpPr>
        <a:xfrm>
          <a:off x="0" y="0"/>
          <a:ext cx="0" cy="0"/>
          <a:chOff x="0" y="0"/>
          <a:chExt cx="0" cy="0"/>
        </a:xfrm>
      </p:grpSpPr>
      <p:sp>
        <p:nvSpPr>
          <p:cNvPr id="428" name="TextBox 11"/>
          <p:cNvSpPr txBox="1">
            <a:spLocks noGrp="1"/>
          </p:cNvSpPr>
          <p:nvPr>
            <p:ph type="body" sz="quarter" idx="21"/>
          </p:nvPr>
        </p:nvSpPr>
        <p:spPr>
          <a:xfrm>
            <a:off x="948326" y="3477727"/>
            <a:ext cx="1478390" cy="165101"/>
          </a:xfrm>
          <a:prstGeom prst="rect">
            <a:avLst/>
          </a:prstGeom>
          <a:ln w="3175"/>
        </p:spPr>
        <p:txBody>
          <a:bodyPr wrap="none">
            <a:spAutoFit/>
          </a:bodyPr>
          <a:lstStyle>
            <a:lvl1pPr marL="0" indent="0" algn="ctr">
              <a:lnSpc>
                <a:spcPct val="100000"/>
              </a:lnSpc>
              <a:spcBef>
                <a:spcPts val="0"/>
              </a:spcBef>
              <a:buSzTx/>
              <a:buFontTx/>
              <a:buNone/>
              <a:defRPr sz="1000" b="1" spc="142">
                <a:solidFill>
                  <a:srgbClr val="000000"/>
                </a:solidFill>
                <a:latin typeface="Montserrat ExtraBold"/>
                <a:ea typeface="Montserrat ExtraBold"/>
                <a:cs typeface="Montserrat ExtraBold"/>
                <a:sym typeface="Montserrat ExtraBold"/>
              </a:defRPr>
            </a:lvl1pPr>
          </a:lstStyle>
          <a:p>
            <a:r>
              <a:t>YOUR TITLE HERE</a:t>
            </a:r>
          </a:p>
        </p:txBody>
      </p:sp>
      <p:sp>
        <p:nvSpPr>
          <p:cNvPr id="429" name="TextBox 12"/>
          <p:cNvSpPr txBox="1">
            <a:spLocks noGrp="1"/>
          </p:cNvSpPr>
          <p:nvPr>
            <p:ph type="body" sz="quarter" idx="22"/>
          </p:nvPr>
        </p:nvSpPr>
        <p:spPr>
          <a:xfrm>
            <a:off x="879154" y="3747497"/>
            <a:ext cx="1616733" cy="285751"/>
          </a:xfrm>
          <a:prstGeom prst="rect">
            <a:avLst/>
          </a:prstGeom>
          <a:ln w="3175"/>
        </p:spPr>
        <p:txBody>
          <a:bodyPr>
            <a:spAutoFit/>
          </a:bodyPr>
          <a:lstStyle>
            <a:lvl1pPr marL="0" indent="0" algn="ctr">
              <a:lnSpc>
                <a:spcPct val="150000"/>
              </a:lnSpc>
              <a:spcBef>
                <a:spcPts val="0"/>
              </a:spcBef>
              <a:buSzTx/>
              <a:buFontTx/>
              <a:buNone/>
              <a:defRPr sz="700">
                <a:solidFill>
                  <a:srgbClr val="000000">
                    <a:alpha val="64999"/>
                  </a:srgbClr>
                </a:solidFill>
              </a:defRPr>
            </a:lvl1pPr>
          </a:lstStyle>
          <a:p>
            <a:r>
              <a:t>There are many variations of passages of Lorem Ipsum available.</a:t>
            </a:r>
          </a:p>
        </p:txBody>
      </p:sp>
      <p:sp>
        <p:nvSpPr>
          <p:cNvPr id="430" name="TextBox 15"/>
          <p:cNvSpPr txBox="1">
            <a:spLocks noGrp="1"/>
          </p:cNvSpPr>
          <p:nvPr>
            <p:ph type="body" sz="quarter" idx="23"/>
          </p:nvPr>
        </p:nvSpPr>
        <p:spPr>
          <a:xfrm>
            <a:off x="2874774" y="3477727"/>
            <a:ext cx="1478390" cy="165101"/>
          </a:xfrm>
          <a:prstGeom prst="rect">
            <a:avLst/>
          </a:prstGeom>
          <a:ln w="3175"/>
        </p:spPr>
        <p:txBody>
          <a:bodyPr wrap="none">
            <a:spAutoFit/>
          </a:bodyPr>
          <a:lstStyle>
            <a:lvl1pPr marL="0" indent="0" algn="ctr">
              <a:lnSpc>
                <a:spcPct val="100000"/>
              </a:lnSpc>
              <a:spcBef>
                <a:spcPts val="0"/>
              </a:spcBef>
              <a:buSzTx/>
              <a:buFontTx/>
              <a:buNone/>
              <a:defRPr sz="1000" b="1" spc="142">
                <a:solidFill>
                  <a:srgbClr val="000000"/>
                </a:solidFill>
                <a:latin typeface="Montserrat ExtraBold"/>
                <a:ea typeface="Montserrat ExtraBold"/>
                <a:cs typeface="Montserrat ExtraBold"/>
                <a:sym typeface="Montserrat ExtraBold"/>
              </a:defRPr>
            </a:lvl1pPr>
          </a:lstStyle>
          <a:p>
            <a:r>
              <a:t>YOUR TITLE HERE</a:t>
            </a:r>
          </a:p>
        </p:txBody>
      </p:sp>
      <p:sp>
        <p:nvSpPr>
          <p:cNvPr id="431" name="TextBox 16"/>
          <p:cNvSpPr txBox="1">
            <a:spLocks noGrp="1"/>
          </p:cNvSpPr>
          <p:nvPr>
            <p:ph type="body" sz="quarter" idx="24"/>
          </p:nvPr>
        </p:nvSpPr>
        <p:spPr>
          <a:xfrm>
            <a:off x="2805602" y="3747497"/>
            <a:ext cx="1616733" cy="285751"/>
          </a:xfrm>
          <a:prstGeom prst="rect">
            <a:avLst/>
          </a:prstGeom>
          <a:ln w="3175"/>
        </p:spPr>
        <p:txBody>
          <a:bodyPr>
            <a:spAutoFit/>
          </a:bodyPr>
          <a:lstStyle>
            <a:lvl1pPr marL="0" indent="0" algn="ctr">
              <a:lnSpc>
                <a:spcPct val="150000"/>
              </a:lnSpc>
              <a:spcBef>
                <a:spcPts val="0"/>
              </a:spcBef>
              <a:buSzTx/>
              <a:buFontTx/>
              <a:buNone/>
              <a:defRPr sz="700">
                <a:solidFill>
                  <a:srgbClr val="000000">
                    <a:alpha val="64999"/>
                  </a:srgbClr>
                </a:solidFill>
              </a:defRPr>
            </a:lvl1pPr>
          </a:lstStyle>
          <a:p>
            <a:r>
              <a:t>There are many variations of passages of Lorem Ipsum available.</a:t>
            </a:r>
          </a:p>
        </p:txBody>
      </p:sp>
      <p:sp>
        <p:nvSpPr>
          <p:cNvPr id="432" name="TextBox 17"/>
          <p:cNvSpPr txBox="1">
            <a:spLocks noGrp="1"/>
          </p:cNvSpPr>
          <p:nvPr>
            <p:ph type="body" sz="quarter" idx="25"/>
          </p:nvPr>
        </p:nvSpPr>
        <p:spPr>
          <a:xfrm>
            <a:off x="4793368" y="3477727"/>
            <a:ext cx="1478390" cy="165101"/>
          </a:xfrm>
          <a:prstGeom prst="rect">
            <a:avLst/>
          </a:prstGeom>
          <a:ln w="3175"/>
        </p:spPr>
        <p:txBody>
          <a:bodyPr wrap="none">
            <a:spAutoFit/>
          </a:bodyPr>
          <a:lstStyle>
            <a:lvl1pPr marL="0" indent="0" algn="ctr">
              <a:lnSpc>
                <a:spcPct val="100000"/>
              </a:lnSpc>
              <a:spcBef>
                <a:spcPts val="0"/>
              </a:spcBef>
              <a:buSzTx/>
              <a:buFontTx/>
              <a:buNone/>
              <a:defRPr sz="1000" b="1" spc="142">
                <a:solidFill>
                  <a:srgbClr val="000000"/>
                </a:solidFill>
                <a:latin typeface="Montserrat ExtraBold"/>
                <a:ea typeface="Montserrat ExtraBold"/>
                <a:cs typeface="Montserrat ExtraBold"/>
                <a:sym typeface="Montserrat ExtraBold"/>
              </a:defRPr>
            </a:lvl1pPr>
          </a:lstStyle>
          <a:p>
            <a:r>
              <a:t>YOUR TITLE HERE</a:t>
            </a:r>
          </a:p>
        </p:txBody>
      </p:sp>
      <p:sp>
        <p:nvSpPr>
          <p:cNvPr id="433" name="TextBox 18"/>
          <p:cNvSpPr txBox="1">
            <a:spLocks noGrp="1"/>
          </p:cNvSpPr>
          <p:nvPr>
            <p:ph type="body" sz="quarter" idx="26"/>
          </p:nvPr>
        </p:nvSpPr>
        <p:spPr>
          <a:xfrm>
            <a:off x="4724196" y="3747497"/>
            <a:ext cx="1616733" cy="285751"/>
          </a:xfrm>
          <a:prstGeom prst="rect">
            <a:avLst/>
          </a:prstGeom>
          <a:ln w="3175"/>
        </p:spPr>
        <p:txBody>
          <a:bodyPr>
            <a:spAutoFit/>
          </a:bodyPr>
          <a:lstStyle>
            <a:lvl1pPr marL="0" indent="0" algn="ctr">
              <a:lnSpc>
                <a:spcPct val="150000"/>
              </a:lnSpc>
              <a:spcBef>
                <a:spcPts val="0"/>
              </a:spcBef>
              <a:buSzTx/>
              <a:buFontTx/>
              <a:buNone/>
              <a:defRPr sz="700">
                <a:solidFill>
                  <a:srgbClr val="000000">
                    <a:alpha val="64999"/>
                  </a:srgbClr>
                </a:solidFill>
              </a:defRPr>
            </a:lvl1pPr>
          </a:lstStyle>
          <a:p>
            <a:r>
              <a:t>There are many variations of passages of Lorem Ipsum available.</a:t>
            </a:r>
          </a:p>
        </p:txBody>
      </p:sp>
      <p:sp>
        <p:nvSpPr>
          <p:cNvPr id="434" name="TextBox 19"/>
          <p:cNvSpPr txBox="1">
            <a:spLocks noGrp="1"/>
          </p:cNvSpPr>
          <p:nvPr>
            <p:ph type="body" sz="quarter" idx="27"/>
          </p:nvPr>
        </p:nvSpPr>
        <p:spPr>
          <a:xfrm>
            <a:off x="6766697" y="3477727"/>
            <a:ext cx="1478390" cy="165101"/>
          </a:xfrm>
          <a:prstGeom prst="rect">
            <a:avLst/>
          </a:prstGeom>
          <a:ln w="3175"/>
        </p:spPr>
        <p:txBody>
          <a:bodyPr wrap="none">
            <a:spAutoFit/>
          </a:bodyPr>
          <a:lstStyle>
            <a:lvl1pPr marL="0" indent="0" algn="ctr">
              <a:lnSpc>
                <a:spcPct val="100000"/>
              </a:lnSpc>
              <a:spcBef>
                <a:spcPts val="0"/>
              </a:spcBef>
              <a:buSzTx/>
              <a:buFontTx/>
              <a:buNone/>
              <a:defRPr sz="1000" b="1" spc="142">
                <a:solidFill>
                  <a:srgbClr val="000000"/>
                </a:solidFill>
                <a:latin typeface="Montserrat ExtraBold"/>
                <a:ea typeface="Montserrat ExtraBold"/>
                <a:cs typeface="Montserrat ExtraBold"/>
                <a:sym typeface="Montserrat ExtraBold"/>
              </a:defRPr>
            </a:lvl1pPr>
          </a:lstStyle>
          <a:p>
            <a:r>
              <a:t>YOUR TITLE HERE</a:t>
            </a:r>
          </a:p>
        </p:txBody>
      </p:sp>
      <p:sp>
        <p:nvSpPr>
          <p:cNvPr id="435" name="TextBox 20"/>
          <p:cNvSpPr txBox="1">
            <a:spLocks noGrp="1"/>
          </p:cNvSpPr>
          <p:nvPr>
            <p:ph type="body" sz="quarter" idx="28"/>
          </p:nvPr>
        </p:nvSpPr>
        <p:spPr>
          <a:xfrm>
            <a:off x="6697526" y="3747497"/>
            <a:ext cx="1616732" cy="285751"/>
          </a:xfrm>
          <a:prstGeom prst="rect">
            <a:avLst/>
          </a:prstGeom>
          <a:ln w="3175"/>
        </p:spPr>
        <p:txBody>
          <a:bodyPr>
            <a:spAutoFit/>
          </a:bodyPr>
          <a:lstStyle>
            <a:lvl1pPr marL="0" indent="0" algn="ctr">
              <a:lnSpc>
                <a:spcPct val="150000"/>
              </a:lnSpc>
              <a:spcBef>
                <a:spcPts val="0"/>
              </a:spcBef>
              <a:buSzTx/>
              <a:buFontTx/>
              <a:buNone/>
              <a:defRPr sz="700">
                <a:solidFill>
                  <a:srgbClr val="000000">
                    <a:alpha val="64999"/>
                  </a:srgbClr>
                </a:solidFill>
              </a:defRPr>
            </a:lvl1pPr>
          </a:lstStyle>
          <a:p>
            <a:r>
              <a:t>There are many variations of passages of Lorem Ipsum available.</a:t>
            </a:r>
          </a:p>
        </p:txBody>
      </p:sp>
      <p:sp>
        <p:nvSpPr>
          <p:cNvPr id="436" name="TextBox 21"/>
          <p:cNvSpPr txBox="1">
            <a:spLocks noGrp="1"/>
          </p:cNvSpPr>
          <p:nvPr>
            <p:ph type="body" sz="quarter" idx="29"/>
          </p:nvPr>
        </p:nvSpPr>
        <p:spPr>
          <a:xfrm>
            <a:off x="1527071" y="862319"/>
            <a:ext cx="6106182" cy="558801"/>
          </a:xfrm>
          <a:prstGeom prst="rect">
            <a:avLst/>
          </a:prstGeom>
          <a:ln w="3175"/>
        </p:spPr>
        <p:txBody>
          <a:bodyPr>
            <a:spAutoFit/>
          </a:bodyPr>
          <a:lstStyle>
            <a:lvl1pPr marL="0" indent="0" algn="ctr">
              <a:lnSpc>
                <a:spcPct val="80000"/>
              </a:lnSpc>
              <a:spcBef>
                <a:spcPts val="0"/>
              </a:spcBef>
              <a:buSzTx/>
              <a:buFontTx/>
              <a:buNone/>
              <a:defRPr sz="3600" b="1">
                <a:solidFill>
                  <a:srgbClr val="000000"/>
                </a:solidFill>
                <a:latin typeface="Montserrat SemiBold"/>
                <a:ea typeface="Montserrat SemiBold"/>
                <a:cs typeface="Montserrat SemiBold"/>
                <a:sym typeface="Montserrat SemiBold"/>
              </a:defRPr>
            </a:lvl1pPr>
          </a:lstStyle>
          <a:p>
            <a:r>
              <a:t>Data chart in smartart</a:t>
            </a:r>
          </a:p>
        </p:txBody>
      </p:sp>
      <p:sp>
        <p:nvSpPr>
          <p:cNvPr id="437" name="TextBox 22"/>
          <p:cNvSpPr txBox="1">
            <a:spLocks noGrp="1"/>
          </p:cNvSpPr>
          <p:nvPr>
            <p:ph type="body" sz="quarter" idx="30"/>
          </p:nvPr>
        </p:nvSpPr>
        <p:spPr>
          <a:xfrm>
            <a:off x="1527071" y="505844"/>
            <a:ext cx="6106182" cy="139701"/>
          </a:xfrm>
          <a:prstGeom prst="rect">
            <a:avLst/>
          </a:prstGeom>
          <a:ln w="3175"/>
        </p:spPr>
        <p:txBody>
          <a:bodyPr>
            <a:spAutoFit/>
          </a:bodyPr>
          <a:lstStyle>
            <a:lvl1pPr marL="0" indent="0" algn="ctr">
              <a:lnSpc>
                <a:spcPct val="80000"/>
              </a:lnSpc>
              <a:spcBef>
                <a:spcPts val="0"/>
              </a:spcBef>
              <a:buSzTx/>
              <a:buFontTx/>
              <a:buNone/>
              <a:defRPr sz="900" spc="450">
                <a:solidFill>
                  <a:srgbClr val="000000"/>
                </a:solidFill>
                <a:latin typeface="+mn-lt"/>
                <a:ea typeface="+mn-ea"/>
                <a:cs typeface="+mn-cs"/>
                <a:sym typeface="Montserrat Regular"/>
              </a:defRPr>
            </a:lvl1pPr>
          </a:lstStyle>
          <a:p>
            <a:r>
              <a:t>PRESENTATION</a:t>
            </a:r>
          </a:p>
        </p:txBody>
      </p:sp>
      <p:sp>
        <p:nvSpPr>
          <p:cNvPr id="438" name="Foliennummer"/>
          <p:cNvSpPr txBox="1">
            <a:spLocks noGrp="1"/>
          </p:cNvSpPr>
          <p:nvPr>
            <p:ph type="sldNum" sz="quarter" idx="2"/>
          </p:nvPr>
        </p:nvSpPr>
        <p:spPr>
          <a:xfrm>
            <a:off x="4419600" y="4627562"/>
            <a:ext cx="2133600" cy="279401"/>
          </a:xfrm>
          <a:prstGeom prst="rect">
            <a:avLst/>
          </a:prstGeom>
        </p:spPr>
        <p:txBody>
          <a:bodyPr lIns="34289" tIns="34289" rIns="34289" bIns="34289"/>
          <a:lstStyle>
            <a:lvl1pPr>
              <a:defRPr sz="900">
                <a:solidFill>
                  <a:srgbClr val="000000"/>
                </a:solidFill>
                <a:latin typeface="Montserrat Light"/>
                <a:ea typeface="Montserrat Light"/>
                <a:cs typeface="Montserrat Light"/>
                <a:sym typeface="Montserrat Light"/>
              </a:defRPr>
            </a:lvl1pPr>
          </a:lstStyle>
          <a:p>
            <a:fld id="{86CB4B4D-7CA3-9044-876B-883B54F8677D}" type="slidenum">
              <a:t>‹Nr.›</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3_Custom Layout">
    <p:bg>
      <p:bgPr>
        <a:solidFill>
          <a:srgbClr val="FFFFFF"/>
        </a:solidFill>
        <a:effectLst/>
      </p:bgPr>
    </p:bg>
    <p:spTree>
      <p:nvGrpSpPr>
        <p:cNvPr id="1" name=""/>
        <p:cNvGrpSpPr/>
        <p:nvPr/>
      </p:nvGrpSpPr>
      <p:grpSpPr>
        <a:xfrm>
          <a:off x="0" y="0"/>
          <a:ext cx="0" cy="0"/>
          <a:chOff x="0" y="0"/>
          <a:chExt cx="0" cy="0"/>
        </a:xfrm>
      </p:grpSpPr>
      <p:sp>
        <p:nvSpPr>
          <p:cNvPr id="445" name="Textebene 1…"/>
          <p:cNvSpPr txBox="1">
            <a:spLocks noGrp="1"/>
          </p:cNvSpPr>
          <p:nvPr>
            <p:ph type="body" sz="quarter" idx="1"/>
          </p:nvPr>
        </p:nvSpPr>
        <p:spPr>
          <a:xfrm>
            <a:off x="714375" y="3772207"/>
            <a:ext cx="3300064" cy="1131095"/>
          </a:xfrm>
          <a:prstGeom prst="rect">
            <a:avLst/>
          </a:prstGeom>
        </p:spPr>
        <p:txBody>
          <a:bodyPr/>
          <a:lstStyle>
            <a:lvl1pPr marL="0" indent="0">
              <a:lnSpc>
                <a:spcPct val="130000"/>
              </a:lnSpc>
              <a:spcBef>
                <a:spcPts val="0"/>
              </a:spcBef>
              <a:buSzTx/>
              <a:buFontTx/>
              <a:buNone/>
              <a:defRPr sz="700">
                <a:solidFill>
                  <a:srgbClr val="000000"/>
                </a:solidFill>
              </a:defRPr>
            </a:lvl1pPr>
            <a:lvl2pPr marL="0" indent="457200">
              <a:lnSpc>
                <a:spcPct val="130000"/>
              </a:lnSpc>
              <a:spcBef>
                <a:spcPts val="0"/>
              </a:spcBef>
              <a:buSzTx/>
              <a:buFontTx/>
              <a:buNone/>
              <a:defRPr sz="700">
                <a:solidFill>
                  <a:srgbClr val="000000"/>
                </a:solidFill>
              </a:defRPr>
            </a:lvl2pPr>
            <a:lvl3pPr marL="0" indent="914400">
              <a:lnSpc>
                <a:spcPct val="130000"/>
              </a:lnSpc>
              <a:spcBef>
                <a:spcPts val="0"/>
              </a:spcBef>
              <a:buSzTx/>
              <a:buFontTx/>
              <a:buNone/>
              <a:defRPr sz="700">
                <a:solidFill>
                  <a:srgbClr val="000000"/>
                </a:solidFill>
              </a:defRPr>
            </a:lvl3pPr>
            <a:lvl4pPr marL="0" indent="1371600">
              <a:lnSpc>
                <a:spcPct val="130000"/>
              </a:lnSpc>
              <a:spcBef>
                <a:spcPts val="0"/>
              </a:spcBef>
              <a:buSzTx/>
              <a:buFontTx/>
              <a:buNone/>
              <a:defRPr sz="700">
                <a:solidFill>
                  <a:srgbClr val="000000"/>
                </a:solidFill>
              </a:defRPr>
            </a:lvl4pPr>
            <a:lvl5pPr marL="0" indent="1828800">
              <a:lnSpc>
                <a:spcPct val="130000"/>
              </a:lnSpc>
              <a:spcBef>
                <a:spcPts val="0"/>
              </a:spcBef>
              <a:buSzTx/>
              <a:buFontTx/>
              <a:buNone/>
              <a:defRPr sz="700">
                <a:solidFill>
                  <a:srgbClr val="000000"/>
                </a:solidFill>
              </a:defRPr>
            </a:lvl5pPr>
          </a:lstStyle>
          <a:p>
            <a:r>
              <a:t>Textebene 1</a:t>
            </a:r>
          </a:p>
          <a:p>
            <a:pPr lvl="1"/>
            <a:r>
              <a:t>Textebene 2</a:t>
            </a:r>
          </a:p>
          <a:p>
            <a:pPr lvl="2"/>
            <a:r>
              <a:t>Textebene 3</a:t>
            </a:r>
          </a:p>
          <a:p>
            <a:pPr lvl="3"/>
            <a:r>
              <a:t>Textebene 4</a:t>
            </a:r>
          </a:p>
          <a:p>
            <a:pPr lvl="4"/>
            <a:r>
              <a:t>Textebene 5</a:t>
            </a:r>
          </a:p>
        </p:txBody>
      </p:sp>
      <p:sp>
        <p:nvSpPr>
          <p:cNvPr id="446" name="Titeltext"/>
          <p:cNvSpPr txBox="1">
            <a:spLocks noGrp="1"/>
          </p:cNvSpPr>
          <p:nvPr>
            <p:ph type="title"/>
          </p:nvPr>
        </p:nvSpPr>
        <p:spPr>
          <a:xfrm>
            <a:off x="714374" y="2753837"/>
            <a:ext cx="2900935" cy="840106"/>
          </a:xfrm>
          <a:prstGeom prst="rect">
            <a:avLst/>
          </a:prstGeom>
        </p:spPr>
        <p:txBody>
          <a:bodyPr anchor="t"/>
          <a:lstStyle>
            <a:lvl1pPr>
              <a:lnSpc>
                <a:spcPct val="80000"/>
              </a:lnSpc>
              <a:defRPr sz="3000">
                <a:solidFill>
                  <a:srgbClr val="000000"/>
                </a:solidFill>
                <a:latin typeface="+mn-lt"/>
                <a:ea typeface="+mn-ea"/>
                <a:cs typeface="+mn-cs"/>
                <a:sym typeface="Montserrat Regular"/>
              </a:defRPr>
            </a:lvl1pPr>
          </a:lstStyle>
          <a:p>
            <a:r>
              <a:t>Titeltext</a:t>
            </a:r>
          </a:p>
        </p:txBody>
      </p:sp>
      <p:sp>
        <p:nvSpPr>
          <p:cNvPr id="447" name="Picture Placeholder 12"/>
          <p:cNvSpPr>
            <a:spLocks noGrp="1"/>
          </p:cNvSpPr>
          <p:nvPr>
            <p:ph type="pic" idx="21"/>
          </p:nvPr>
        </p:nvSpPr>
        <p:spPr>
          <a:xfrm>
            <a:off x="2001514" y="0"/>
            <a:ext cx="6173725" cy="4376805"/>
          </a:xfrm>
          <a:prstGeom prst="rect">
            <a:avLst/>
          </a:prstGeom>
        </p:spPr>
        <p:txBody>
          <a:bodyPr lIns="91439" tIns="45719" rIns="91439" bIns="45719"/>
          <a:lstStyle/>
          <a:p>
            <a:endParaRPr/>
          </a:p>
        </p:txBody>
      </p:sp>
      <p:sp>
        <p:nvSpPr>
          <p:cNvPr id="448" name="Picture Placeholder 20"/>
          <p:cNvSpPr>
            <a:spLocks noGrp="1"/>
          </p:cNvSpPr>
          <p:nvPr>
            <p:ph type="pic" sz="quarter" idx="22"/>
          </p:nvPr>
        </p:nvSpPr>
        <p:spPr>
          <a:xfrm>
            <a:off x="6129088" y="0"/>
            <a:ext cx="3014913" cy="3047155"/>
          </a:xfrm>
          <a:prstGeom prst="rect">
            <a:avLst/>
          </a:prstGeom>
        </p:spPr>
        <p:txBody>
          <a:bodyPr lIns="91439" tIns="45719" rIns="91439" bIns="45719"/>
          <a:lstStyle/>
          <a:p>
            <a:endParaRPr/>
          </a:p>
        </p:txBody>
      </p:sp>
      <p:sp>
        <p:nvSpPr>
          <p:cNvPr id="449" name="Picture Placeholder 19"/>
          <p:cNvSpPr>
            <a:spLocks noGrp="1"/>
          </p:cNvSpPr>
          <p:nvPr>
            <p:ph type="pic" sz="quarter" idx="23"/>
          </p:nvPr>
        </p:nvSpPr>
        <p:spPr>
          <a:xfrm>
            <a:off x="6639255" y="2832457"/>
            <a:ext cx="2504746" cy="2311044"/>
          </a:xfrm>
          <a:prstGeom prst="rect">
            <a:avLst/>
          </a:prstGeom>
        </p:spPr>
        <p:txBody>
          <a:bodyPr lIns="91439" tIns="45719" rIns="91439" bIns="45719"/>
          <a:lstStyle/>
          <a:p>
            <a:endParaRPr/>
          </a:p>
        </p:txBody>
      </p:sp>
      <p:sp>
        <p:nvSpPr>
          <p:cNvPr id="450" name="Straight Connector 11"/>
          <p:cNvSpPr/>
          <p:nvPr/>
        </p:nvSpPr>
        <p:spPr>
          <a:xfrm>
            <a:off x="7400469" y="1538868"/>
            <a:ext cx="2057401" cy="2057401"/>
          </a:xfrm>
          <a:prstGeom prst="line">
            <a:avLst/>
          </a:prstGeom>
          <a:ln w="3175">
            <a:solidFill>
              <a:srgbClr val="000000"/>
            </a:solidFill>
            <a:miter/>
          </a:ln>
        </p:spPr>
        <p:txBody>
          <a:bodyPr lIns="34289" tIns="34289" rIns="34289" bIns="34289"/>
          <a:lstStyle/>
          <a:p>
            <a:pPr>
              <a:defRPr sz="1200">
                <a:solidFill>
                  <a:srgbClr val="000000"/>
                </a:solidFill>
                <a:latin typeface="Montserrat Light"/>
                <a:ea typeface="Montserrat Light"/>
                <a:cs typeface="Montserrat Light"/>
                <a:sym typeface="Montserrat Light"/>
              </a:defRPr>
            </a:pPr>
            <a:endParaRPr/>
          </a:p>
        </p:txBody>
      </p:sp>
      <p:sp>
        <p:nvSpPr>
          <p:cNvPr id="451" name="Straight Connector 12"/>
          <p:cNvSpPr/>
          <p:nvPr/>
        </p:nvSpPr>
        <p:spPr>
          <a:xfrm flipH="1">
            <a:off x="7400469" y="1538868"/>
            <a:ext cx="2057401" cy="2057401"/>
          </a:xfrm>
          <a:prstGeom prst="line">
            <a:avLst/>
          </a:prstGeom>
          <a:ln w="3175">
            <a:solidFill>
              <a:srgbClr val="000000"/>
            </a:solidFill>
            <a:miter/>
          </a:ln>
        </p:spPr>
        <p:txBody>
          <a:bodyPr lIns="34289" tIns="34289" rIns="34289" bIns="34289"/>
          <a:lstStyle/>
          <a:p>
            <a:pPr>
              <a:defRPr sz="1200">
                <a:solidFill>
                  <a:srgbClr val="000000"/>
                </a:solidFill>
                <a:latin typeface="Montserrat Light"/>
                <a:ea typeface="Montserrat Light"/>
                <a:cs typeface="Montserrat Light"/>
                <a:sym typeface="Montserrat Light"/>
              </a:defRPr>
            </a:pPr>
            <a:endParaRPr/>
          </a:p>
        </p:txBody>
      </p:sp>
      <p:sp>
        <p:nvSpPr>
          <p:cNvPr id="452" name="Straight Connector 15"/>
          <p:cNvSpPr/>
          <p:nvPr/>
        </p:nvSpPr>
        <p:spPr>
          <a:xfrm>
            <a:off x="714375" y="2573190"/>
            <a:ext cx="1351389" cy="1"/>
          </a:xfrm>
          <a:prstGeom prst="line">
            <a:avLst/>
          </a:prstGeom>
          <a:ln w="3175">
            <a:solidFill>
              <a:srgbClr val="000000">
                <a:alpha val="20000"/>
              </a:srgbClr>
            </a:solidFill>
            <a:miter/>
          </a:ln>
        </p:spPr>
        <p:txBody>
          <a:bodyPr lIns="34289" tIns="34289" rIns="34289" bIns="34289"/>
          <a:lstStyle/>
          <a:p>
            <a:pPr>
              <a:defRPr sz="1200">
                <a:solidFill>
                  <a:srgbClr val="000000"/>
                </a:solidFill>
                <a:latin typeface="Montserrat Light"/>
                <a:ea typeface="Montserrat Light"/>
                <a:cs typeface="Montserrat Light"/>
                <a:sym typeface="Montserrat Light"/>
              </a:defRPr>
            </a:pPr>
            <a:endParaRPr/>
          </a:p>
        </p:txBody>
      </p:sp>
      <p:sp>
        <p:nvSpPr>
          <p:cNvPr id="453" name="Foliennummer"/>
          <p:cNvSpPr txBox="1">
            <a:spLocks noGrp="1"/>
          </p:cNvSpPr>
          <p:nvPr>
            <p:ph type="sldNum" sz="quarter" idx="2"/>
          </p:nvPr>
        </p:nvSpPr>
        <p:spPr>
          <a:xfrm>
            <a:off x="4419600" y="4627562"/>
            <a:ext cx="2133600" cy="279401"/>
          </a:xfrm>
          <a:prstGeom prst="rect">
            <a:avLst/>
          </a:prstGeom>
        </p:spPr>
        <p:txBody>
          <a:bodyPr lIns="34289" tIns="34289" rIns="34289" bIns="34289"/>
          <a:lstStyle>
            <a:lvl1pPr>
              <a:defRPr sz="900">
                <a:solidFill>
                  <a:srgbClr val="000000"/>
                </a:solidFill>
                <a:latin typeface="Montserrat Light"/>
                <a:ea typeface="Montserrat Light"/>
                <a:cs typeface="Montserrat Light"/>
                <a:sym typeface="Montserrat Light"/>
              </a:defRPr>
            </a:lvl1p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Überschrift leer">
    <p:spTree>
      <p:nvGrpSpPr>
        <p:cNvPr id="1" name=""/>
        <p:cNvGrpSpPr/>
        <p:nvPr/>
      </p:nvGrpSpPr>
      <p:grpSpPr>
        <a:xfrm>
          <a:off x="0" y="0"/>
          <a:ext cx="0" cy="0"/>
          <a:chOff x="0" y="0"/>
          <a:chExt cx="0" cy="0"/>
        </a:xfrm>
      </p:grpSpPr>
      <p:sp>
        <p:nvSpPr>
          <p:cNvPr id="37"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38"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39" name="Seitentitel durch Klicken bearbeiten"/>
          <p:cNvSpPr txBox="1">
            <a:spLocks noGrp="1"/>
          </p:cNvSpPr>
          <p:nvPr>
            <p:ph type="title" hasCustomPrompt="1"/>
          </p:nvPr>
        </p:nvSpPr>
        <p:spPr>
          <a:xfrm>
            <a:off x="323999" y="323999"/>
            <a:ext cx="8495853" cy="324001"/>
          </a:xfrm>
          <a:prstGeom prst="rect">
            <a:avLst/>
          </a:prstGeom>
        </p:spPr>
        <p:txBody>
          <a:bodyPr>
            <a:normAutofit/>
          </a:bodyPr>
          <a:lstStyle>
            <a:lvl1pPr>
              <a:defRPr>
                <a:solidFill>
                  <a:srgbClr val="282824"/>
                </a:solidFill>
              </a:defRPr>
            </a:lvl1pPr>
          </a:lstStyle>
          <a:p>
            <a:r>
              <a:t>Seitentitel durch Klicken bearbeiten</a:t>
            </a: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4_Custom Layout">
    <p:bg>
      <p:bgPr>
        <a:solidFill>
          <a:srgbClr val="FFFFFF"/>
        </a:solidFill>
        <a:effectLst/>
      </p:bgPr>
    </p:bg>
    <p:spTree>
      <p:nvGrpSpPr>
        <p:cNvPr id="1" name=""/>
        <p:cNvGrpSpPr/>
        <p:nvPr/>
      </p:nvGrpSpPr>
      <p:grpSpPr>
        <a:xfrm>
          <a:off x="0" y="0"/>
          <a:ext cx="0" cy="0"/>
          <a:chOff x="0" y="0"/>
          <a:chExt cx="0" cy="0"/>
        </a:xfrm>
      </p:grpSpPr>
      <p:sp>
        <p:nvSpPr>
          <p:cNvPr id="460" name="Picture Placeholder 4"/>
          <p:cNvSpPr>
            <a:spLocks noGrp="1"/>
          </p:cNvSpPr>
          <p:nvPr>
            <p:ph type="pic" idx="21"/>
          </p:nvPr>
        </p:nvSpPr>
        <p:spPr>
          <a:xfrm>
            <a:off x="0" y="0"/>
            <a:ext cx="9144000" cy="5143500"/>
          </a:xfrm>
          <a:prstGeom prst="rect">
            <a:avLst/>
          </a:prstGeom>
        </p:spPr>
        <p:txBody>
          <a:bodyPr lIns="91439" tIns="45719" rIns="91439" bIns="45719"/>
          <a:lstStyle/>
          <a:p>
            <a:endParaRPr/>
          </a:p>
        </p:txBody>
      </p:sp>
      <p:sp>
        <p:nvSpPr>
          <p:cNvPr id="461" name="Rectangle 7"/>
          <p:cNvSpPr/>
          <p:nvPr/>
        </p:nvSpPr>
        <p:spPr>
          <a:xfrm>
            <a:off x="0" y="0"/>
            <a:ext cx="9144000" cy="5143500"/>
          </a:xfrm>
          <a:prstGeom prst="rect">
            <a:avLst/>
          </a:prstGeom>
          <a:solidFill>
            <a:srgbClr val="000000">
              <a:alpha val="20000"/>
            </a:srgbClr>
          </a:solidFill>
          <a:ln w="12700">
            <a:miter lim="400000"/>
          </a:ln>
        </p:spPr>
        <p:txBody>
          <a:bodyPr lIns="34289" tIns="34289" rIns="34289" bIns="34289" anchor="ctr"/>
          <a:lstStyle/>
          <a:p>
            <a:pPr algn="ctr">
              <a:defRPr sz="1200">
                <a:solidFill>
                  <a:srgbClr val="FFFFFF"/>
                </a:solidFill>
                <a:latin typeface="Montserrat Light"/>
                <a:ea typeface="Montserrat Light"/>
                <a:cs typeface="Montserrat Light"/>
                <a:sym typeface="Montserrat Light"/>
              </a:defRPr>
            </a:pPr>
            <a:endParaRPr/>
          </a:p>
        </p:txBody>
      </p:sp>
      <p:sp>
        <p:nvSpPr>
          <p:cNvPr id="462" name="Straight Connector 3"/>
          <p:cNvSpPr/>
          <p:nvPr/>
        </p:nvSpPr>
        <p:spPr>
          <a:xfrm>
            <a:off x="3546087" y="1538868"/>
            <a:ext cx="2057401" cy="2057401"/>
          </a:xfrm>
          <a:prstGeom prst="line">
            <a:avLst/>
          </a:prstGeom>
          <a:ln w="3175">
            <a:solidFill>
              <a:srgbClr val="FFFFFF"/>
            </a:solidFill>
            <a:miter/>
          </a:ln>
        </p:spPr>
        <p:txBody>
          <a:bodyPr lIns="34289" tIns="34289" rIns="34289" bIns="34289"/>
          <a:lstStyle/>
          <a:p>
            <a:pPr>
              <a:defRPr sz="1200">
                <a:solidFill>
                  <a:srgbClr val="000000"/>
                </a:solidFill>
                <a:latin typeface="Montserrat Light"/>
                <a:ea typeface="Montserrat Light"/>
                <a:cs typeface="Montserrat Light"/>
                <a:sym typeface="Montserrat Light"/>
              </a:defRPr>
            </a:pPr>
            <a:endParaRPr/>
          </a:p>
        </p:txBody>
      </p:sp>
      <p:sp>
        <p:nvSpPr>
          <p:cNvPr id="463" name="Straight Connector 4"/>
          <p:cNvSpPr/>
          <p:nvPr/>
        </p:nvSpPr>
        <p:spPr>
          <a:xfrm flipH="1">
            <a:off x="3546087" y="1538868"/>
            <a:ext cx="2057401" cy="2057401"/>
          </a:xfrm>
          <a:prstGeom prst="line">
            <a:avLst/>
          </a:prstGeom>
          <a:ln w="3175">
            <a:solidFill>
              <a:srgbClr val="FFFFFF"/>
            </a:solidFill>
            <a:miter/>
          </a:ln>
        </p:spPr>
        <p:txBody>
          <a:bodyPr lIns="34289" tIns="34289" rIns="34289" bIns="34289"/>
          <a:lstStyle/>
          <a:p>
            <a:pPr>
              <a:defRPr sz="1200">
                <a:solidFill>
                  <a:srgbClr val="000000"/>
                </a:solidFill>
                <a:latin typeface="Montserrat Light"/>
                <a:ea typeface="Montserrat Light"/>
                <a:cs typeface="Montserrat Light"/>
                <a:sym typeface="Montserrat Light"/>
              </a:defRPr>
            </a:pPr>
            <a:endParaRPr/>
          </a:p>
        </p:txBody>
      </p:sp>
      <p:sp>
        <p:nvSpPr>
          <p:cNvPr id="464" name="Titeltext"/>
          <p:cNvSpPr txBox="1">
            <a:spLocks noGrp="1"/>
          </p:cNvSpPr>
          <p:nvPr>
            <p:ph type="title"/>
          </p:nvPr>
        </p:nvSpPr>
        <p:spPr>
          <a:xfrm>
            <a:off x="1075002" y="2398625"/>
            <a:ext cx="2706423" cy="276226"/>
          </a:xfrm>
          <a:prstGeom prst="rect">
            <a:avLst/>
          </a:prstGeom>
        </p:spPr>
        <p:txBody>
          <a:bodyPr anchor="t"/>
          <a:lstStyle>
            <a:lvl1pPr algn="r">
              <a:lnSpc>
                <a:spcPct val="100000"/>
              </a:lnSpc>
              <a:defRPr sz="1800" cap="all" spc="450">
                <a:solidFill>
                  <a:srgbClr val="FFFFFF"/>
                </a:solidFill>
                <a:latin typeface="Montserrat Light"/>
                <a:ea typeface="Montserrat Light"/>
                <a:cs typeface="Montserrat Light"/>
                <a:sym typeface="Montserrat Light"/>
              </a:defRPr>
            </a:lvl1pPr>
          </a:lstStyle>
          <a:p>
            <a:r>
              <a:t>Titeltext</a:t>
            </a:r>
          </a:p>
        </p:txBody>
      </p:sp>
      <p:sp>
        <p:nvSpPr>
          <p:cNvPr id="465" name="Titeltext"/>
          <p:cNvSpPr txBox="1"/>
          <p:nvPr/>
        </p:nvSpPr>
        <p:spPr>
          <a:xfrm>
            <a:off x="5285052" y="2398625"/>
            <a:ext cx="2706424" cy="2762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800" cap="all" spc="450">
                <a:solidFill>
                  <a:srgbClr val="FFFFFF"/>
                </a:solidFill>
                <a:latin typeface="Montserrat Light"/>
                <a:ea typeface="Montserrat Light"/>
                <a:cs typeface="Montserrat Light"/>
                <a:sym typeface="Montserrat Light"/>
              </a:defRPr>
            </a:lvl1pPr>
          </a:lstStyle>
          <a:p>
            <a:r>
              <a:t>Titeltext</a:t>
            </a:r>
          </a:p>
        </p:txBody>
      </p:sp>
      <p:sp>
        <p:nvSpPr>
          <p:cNvPr id="466" name="Foliennummer"/>
          <p:cNvSpPr txBox="1">
            <a:spLocks noGrp="1"/>
          </p:cNvSpPr>
          <p:nvPr>
            <p:ph type="sldNum" sz="quarter" idx="2"/>
          </p:nvPr>
        </p:nvSpPr>
        <p:spPr>
          <a:xfrm>
            <a:off x="4419600" y="4627562"/>
            <a:ext cx="2133600" cy="279401"/>
          </a:xfrm>
          <a:prstGeom prst="rect">
            <a:avLst/>
          </a:prstGeom>
        </p:spPr>
        <p:txBody>
          <a:bodyPr lIns="34289" tIns="34289" rIns="34289" bIns="34289"/>
          <a:lstStyle>
            <a:lvl1pPr>
              <a:defRPr sz="900">
                <a:solidFill>
                  <a:srgbClr val="000000"/>
                </a:solidFill>
                <a:latin typeface="Montserrat Light"/>
                <a:ea typeface="Montserrat Light"/>
                <a:cs typeface="Montserrat Light"/>
                <a:sym typeface="Montserrat Light"/>
              </a:defRPr>
            </a:lvl1pPr>
          </a:lstStyle>
          <a:p>
            <a:fld id="{86CB4B4D-7CA3-9044-876B-883B54F8677D}" type="slidenum">
              <a:t>‹Nr.›</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el und Inhalt">
    <p:bg>
      <p:bgPr>
        <a:solidFill>
          <a:srgbClr val="000000"/>
        </a:solidFill>
        <a:effectLst/>
      </p:bgPr>
    </p:bg>
    <p:spTree>
      <p:nvGrpSpPr>
        <p:cNvPr id="1" name=""/>
        <p:cNvGrpSpPr/>
        <p:nvPr/>
      </p:nvGrpSpPr>
      <p:grpSpPr>
        <a:xfrm>
          <a:off x="0" y="0"/>
          <a:ext cx="0" cy="0"/>
          <a:chOff x="0" y="0"/>
          <a:chExt cx="0" cy="0"/>
        </a:xfrm>
      </p:grpSpPr>
      <p:sp>
        <p:nvSpPr>
          <p:cNvPr id="473" name="Titeltext"/>
          <p:cNvSpPr txBox="1">
            <a:spLocks noGrp="1"/>
          </p:cNvSpPr>
          <p:nvPr>
            <p:ph type="title"/>
          </p:nvPr>
        </p:nvSpPr>
        <p:spPr>
          <a:xfrm>
            <a:off x="628650" y="273843"/>
            <a:ext cx="7886700" cy="994174"/>
          </a:xfrm>
          <a:prstGeom prst="rect">
            <a:avLst/>
          </a:prstGeom>
        </p:spPr>
        <p:txBody>
          <a:bodyPr lIns="34289" tIns="34289" rIns="34289" bIns="34289">
            <a:normAutofit/>
          </a:bodyPr>
          <a:lstStyle>
            <a:lvl1pPr>
              <a:defRPr sz="3200">
                <a:solidFill>
                  <a:srgbClr val="000000"/>
                </a:solidFill>
                <a:latin typeface="Calibri Light"/>
                <a:ea typeface="Calibri Light"/>
                <a:cs typeface="Calibri Light"/>
                <a:sym typeface="Calibri Light"/>
              </a:defRPr>
            </a:lvl1pPr>
          </a:lstStyle>
          <a:p>
            <a:r>
              <a:t>Titeltext</a:t>
            </a:r>
          </a:p>
        </p:txBody>
      </p:sp>
      <p:sp>
        <p:nvSpPr>
          <p:cNvPr id="474" name="Textebene 1…"/>
          <p:cNvSpPr txBox="1">
            <a:spLocks noGrp="1"/>
          </p:cNvSpPr>
          <p:nvPr>
            <p:ph type="body" idx="1"/>
          </p:nvPr>
        </p:nvSpPr>
        <p:spPr>
          <a:xfrm>
            <a:off x="628650" y="1369218"/>
            <a:ext cx="7886700" cy="3263505"/>
          </a:xfrm>
          <a:prstGeom prst="rect">
            <a:avLst/>
          </a:prstGeom>
        </p:spPr>
        <p:txBody>
          <a:bodyPr lIns="34289" tIns="34289" rIns="34289" bIns="34289">
            <a:normAutofit/>
          </a:bodyPr>
          <a:lstStyle>
            <a:lvl1pPr marL="163285" indent="-163285">
              <a:defRPr sz="2000">
                <a:solidFill>
                  <a:srgbClr val="000000"/>
                </a:solidFill>
                <a:latin typeface="Calibri"/>
                <a:ea typeface="Calibri"/>
                <a:cs typeface="Calibri"/>
                <a:sym typeface="Calibri"/>
              </a:defRPr>
            </a:lvl1pPr>
            <a:lvl2pPr marL="647700" indent="-190500">
              <a:defRPr sz="2000">
                <a:solidFill>
                  <a:srgbClr val="000000"/>
                </a:solidFill>
                <a:latin typeface="Calibri"/>
                <a:ea typeface="Calibri"/>
                <a:cs typeface="Calibri"/>
                <a:sym typeface="Calibri"/>
              </a:defRPr>
            </a:lvl2pPr>
            <a:lvl3pPr marL="1143000" indent="-228600">
              <a:defRPr sz="2000">
                <a:solidFill>
                  <a:srgbClr val="000000"/>
                </a:solidFill>
                <a:latin typeface="Calibri"/>
                <a:ea typeface="Calibri"/>
                <a:cs typeface="Calibri"/>
                <a:sym typeface="Calibri"/>
              </a:defRPr>
            </a:lvl3pPr>
            <a:lvl4pPr marL="1625600" indent="-254000">
              <a:defRPr sz="2000">
                <a:solidFill>
                  <a:srgbClr val="000000"/>
                </a:solidFill>
                <a:latin typeface="Calibri"/>
                <a:ea typeface="Calibri"/>
                <a:cs typeface="Calibri"/>
                <a:sym typeface="Calibri"/>
              </a:defRPr>
            </a:lvl4pPr>
            <a:lvl5pPr marL="2082800" indent="-254000">
              <a:defRPr sz="2000">
                <a:solidFill>
                  <a:srgbClr val="000000"/>
                </a:solidFill>
                <a:latin typeface="Calibri"/>
                <a:ea typeface="Calibri"/>
                <a:cs typeface="Calibri"/>
                <a:sym typeface="Calibri"/>
              </a:defRPr>
            </a:lvl5pPr>
          </a:lstStyle>
          <a:p>
            <a:r>
              <a:t>Textebene 1</a:t>
            </a:r>
          </a:p>
          <a:p>
            <a:pPr lvl="1"/>
            <a:r>
              <a:t>Textebene 2</a:t>
            </a:r>
          </a:p>
          <a:p>
            <a:pPr lvl="2"/>
            <a:r>
              <a:t>Textebene 3</a:t>
            </a:r>
          </a:p>
          <a:p>
            <a:pPr lvl="3"/>
            <a:r>
              <a:t>Textebene 4</a:t>
            </a:r>
          </a:p>
          <a:p>
            <a:pPr lvl="4"/>
            <a:r>
              <a:t>Textebene 5</a:t>
            </a:r>
          </a:p>
        </p:txBody>
      </p:sp>
      <p:sp>
        <p:nvSpPr>
          <p:cNvPr id="475" name="Foliennummer"/>
          <p:cNvSpPr txBox="1">
            <a:spLocks noGrp="1"/>
          </p:cNvSpPr>
          <p:nvPr>
            <p:ph type="sldNum" sz="quarter" idx="2"/>
          </p:nvPr>
        </p:nvSpPr>
        <p:spPr>
          <a:xfrm>
            <a:off x="8318207" y="4812657"/>
            <a:ext cx="197144" cy="183055"/>
          </a:xfrm>
          <a:prstGeom prst="rect">
            <a:avLst/>
          </a:prstGeom>
        </p:spPr>
        <p:txBody>
          <a:bodyPr lIns="34289" tIns="34289" rIns="34289" bIns="34289"/>
          <a:lstStyle>
            <a:lvl1pPr>
              <a:defRPr sz="900">
                <a:solidFill>
                  <a:srgbClr val="888888"/>
                </a:solidFill>
              </a:defRPr>
            </a:lvl1pPr>
          </a:lstStyle>
          <a:p>
            <a:fld id="{86CB4B4D-7CA3-9044-876B-883B54F8677D}" type="slidenum">
              <a:t>‹Nr.›</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elfolie">
    <p:bg>
      <p:bgPr>
        <a:solidFill>
          <a:srgbClr val="000000"/>
        </a:solidFill>
        <a:effectLst/>
      </p:bgPr>
    </p:bg>
    <p:spTree>
      <p:nvGrpSpPr>
        <p:cNvPr id="1" name=""/>
        <p:cNvGrpSpPr/>
        <p:nvPr/>
      </p:nvGrpSpPr>
      <p:grpSpPr>
        <a:xfrm>
          <a:off x="0" y="0"/>
          <a:ext cx="0" cy="0"/>
          <a:chOff x="0" y="0"/>
          <a:chExt cx="0" cy="0"/>
        </a:xfrm>
      </p:grpSpPr>
      <p:sp>
        <p:nvSpPr>
          <p:cNvPr id="482" name="Titeltext"/>
          <p:cNvSpPr txBox="1">
            <a:spLocks noGrp="1"/>
          </p:cNvSpPr>
          <p:nvPr>
            <p:ph type="title"/>
          </p:nvPr>
        </p:nvSpPr>
        <p:spPr>
          <a:xfrm>
            <a:off x="1143000" y="841772"/>
            <a:ext cx="6858000" cy="1790701"/>
          </a:xfrm>
          <a:prstGeom prst="rect">
            <a:avLst/>
          </a:prstGeom>
        </p:spPr>
        <p:txBody>
          <a:bodyPr lIns="34289" tIns="34289" rIns="34289" bIns="34289" anchor="b">
            <a:normAutofit/>
          </a:bodyPr>
          <a:lstStyle>
            <a:lvl1pPr algn="ctr">
              <a:defRPr sz="4400">
                <a:solidFill>
                  <a:srgbClr val="000000"/>
                </a:solidFill>
                <a:latin typeface="Calibri Light"/>
                <a:ea typeface="Calibri Light"/>
                <a:cs typeface="Calibri Light"/>
                <a:sym typeface="Calibri Light"/>
              </a:defRPr>
            </a:lvl1pPr>
          </a:lstStyle>
          <a:p>
            <a:r>
              <a:t>Titeltext</a:t>
            </a:r>
          </a:p>
        </p:txBody>
      </p:sp>
      <p:sp>
        <p:nvSpPr>
          <p:cNvPr id="483" name="Textebene 1…"/>
          <p:cNvSpPr txBox="1">
            <a:spLocks noGrp="1"/>
          </p:cNvSpPr>
          <p:nvPr>
            <p:ph type="body" sz="quarter" idx="1"/>
          </p:nvPr>
        </p:nvSpPr>
        <p:spPr>
          <a:xfrm>
            <a:off x="1143000" y="2701528"/>
            <a:ext cx="6858000" cy="1241822"/>
          </a:xfrm>
          <a:prstGeom prst="rect">
            <a:avLst/>
          </a:prstGeom>
        </p:spPr>
        <p:txBody>
          <a:bodyPr lIns="34289" tIns="34289" rIns="34289" bIns="34289">
            <a:normAutofit/>
          </a:bodyPr>
          <a:lstStyle>
            <a:lvl1pPr marL="0" indent="0" algn="ctr">
              <a:buSzTx/>
              <a:buFontTx/>
              <a:buNone/>
              <a:defRPr sz="1800">
                <a:solidFill>
                  <a:srgbClr val="000000"/>
                </a:solidFill>
                <a:latin typeface="Calibri"/>
                <a:ea typeface="Calibri"/>
                <a:cs typeface="Calibri"/>
                <a:sym typeface="Calibri"/>
              </a:defRPr>
            </a:lvl1pPr>
            <a:lvl2pPr marL="0" indent="457200" algn="ctr">
              <a:buSzTx/>
              <a:buFontTx/>
              <a:buNone/>
              <a:defRPr sz="1800">
                <a:solidFill>
                  <a:srgbClr val="000000"/>
                </a:solidFill>
                <a:latin typeface="Calibri"/>
                <a:ea typeface="Calibri"/>
                <a:cs typeface="Calibri"/>
                <a:sym typeface="Calibri"/>
              </a:defRPr>
            </a:lvl2pPr>
            <a:lvl3pPr marL="0" indent="914400" algn="ctr">
              <a:buSzTx/>
              <a:buFontTx/>
              <a:buNone/>
              <a:defRPr sz="1800">
                <a:solidFill>
                  <a:srgbClr val="000000"/>
                </a:solidFill>
                <a:latin typeface="Calibri"/>
                <a:ea typeface="Calibri"/>
                <a:cs typeface="Calibri"/>
                <a:sym typeface="Calibri"/>
              </a:defRPr>
            </a:lvl3pPr>
            <a:lvl4pPr marL="0" indent="1371600" algn="ctr">
              <a:buSzTx/>
              <a:buFontTx/>
              <a:buNone/>
              <a:defRPr sz="1800">
                <a:solidFill>
                  <a:srgbClr val="000000"/>
                </a:solidFill>
                <a:latin typeface="Calibri"/>
                <a:ea typeface="Calibri"/>
                <a:cs typeface="Calibri"/>
                <a:sym typeface="Calibri"/>
              </a:defRPr>
            </a:lvl4pPr>
            <a:lvl5pPr marL="0" indent="1828800" algn="ctr">
              <a:buSzTx/>
              <a:buFontTx/>
              <a:buNone/>
              <a:defRPr sz="1800">
                <a:solidFill>
                  <a:srgbClr val="000000"/>
                </a:solidFill>
                <a:latin typeface="Calibri"/>
                <a:ea typeface="Calibri"/>
                <a:cs typeface="Calibri"/>
                <a:sym typeface="Calibri"/>
              </a:defRPr>
            </a:lvl5pPr>
          </a:lstStyle>
          <a:p>
            <a:r>
              <a:t>Textebene 1</a:t>
            </a:r>
          </a:p>
          <a:p>
            <a:pPr lvl="1"/>
            <a:r>
              <a:t>Textebene 2</a:t>
            </a:r>
          </a:p>
          <a:p>
            <a:pPr lvl="2"/>
            <a:r>
              <a:t>Textebene 3</a:t>
            </a:r>
          </a:p>
          <a:p>
            <a:pPr lvl="3"/>
            <a:r>
              <a:t>Textebene 4</a:t>
            </a:r>
          </a:p>
          <a:p>
            <a:pPr lvl="4"/>
            <a:r>
              <a:t>Textebene 5</a:t>
            </a:r>
          </a:p>
        </p:txBody>
      </p:sp>
      <p:sp>
        <p:nvSpPr>
          <p:cNvPr id="484" name="Foliennummer"/>
          <p:cNvSpPr txBox="1">
            <a:spLocks noGrp="1"/>
          </p:cNvSpPr>
          <p:nvPr>
            <p:ph type="sldNum" sz="quarter" idx="2"/>
          </p:nvPr>
        </p:nvSpPr>
        <p:spPr>
          <a:xfrm>
            <a:off x="8318207" y="4812657"/>
            <a:ext cx="197144" cy="183055"/>
          </a:xfrm>
          <a:prstGeom prst="rect">
            <a:avLst/>
          </a:prstGeom>
        </p:spPr>
        <p:txBody>
          <a:bodyPr lIns="34289" tIns="34289" rIns="34289" bIns="34289"/>
          <a:lstStyle>
            <a:lvl1pPr>
              <a:defRPr sz="900">
                <a:solidFill>
                  <a:srgbClr val="888888"/>
                </a:solidFill>
              </a:defRPr>
            </a:lvl1pPr>
          </a:lstStyle>
          <a:p>
            <a:fld id="{86CB4B4D-7CA3-9044-876B-883B54F8677D}" type="slidenum">
              <a:t>‹Nr.›</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Hell mit Logo">
    <p:bg>
      <p:bgPr>
        <a:solidFill>
          <a:srgbClr val="FFFFFF"/>
        </a:solidFill>
        <a:effectLst/>
      </p:bgPr>
    </p:bg>
    <p:spTree>
      <p:nvGrpSpPr>
        <p:cNvPr id="1" name=""/>
        <p:cNvGrpSpPr/>
        <p:nvPr/>
      </p:nvGrpSpPr>
      <p:grpSpPr>
        <a:xfrm>
          <a:off x="0" y="0"/>
          <a:ext cx="0" cy="0"/>
          <a:chOff x="0" y="0"/>
          <a:chExt cx="0" cy="0"/>
        </a:xfrm>
      </p:grpSpPr>
      <p:pic>
        <p:nvPicPr>
          <p:cNvPr id="491" name="Grafik 4" descr="Grafik 4"/>
          <p:cNvPicPr>
            <a:picLocks noChangeAspect="1"/>
          </p:cNvPicPr>
          <p:nvPr/>
        </p:nvPicPr>
        <p:blipFill>
          <a:blip r:embed="rId2"/>
          <a:stretch>
            <a:fillRect/>
          </a:stretch>
        </p:blipFill>
        <p:spPr>
          <a:xfrm>
            <a:off x="0" y="0"/>
            <a:ext cx="9144000" cy="5143500"/>
          </a:xfrm>
          <a:prstGeom prst="rect">
            <a:avLst/>
          </a:prstGeom>
          <a:ln w="12700">
            <a:miter lim="400000"/>
          </a:ln>
        </p:spPr>
      </p:pic>
      <p:sp>
        <p:nvSpPr>
          <p:cNvPr id="492" name="Foliennummer"/>
          <p:cNvSpPr txBox="1">
            <a:spLocks noGrp="1"/>
          </p:cNvSpPr>
          <p:nvPr>
            <p:ph type="sldNum" sz="quarter" idx="2"/>
          </p:nvPr>
        </p:nvSpPr>
        <p:spPr>
          <a:xfrm>
            <a:off x="4419600" y="4627562"/>
            <a:ext cx="2133600" cy="279401"/>
          </a:xfrm>
          <a:prstGeom prst="rect">
            <a:avLst/>
          </a:prstGeom>
        </p:spPr>
        <p:txBody>
          <a:bodyPr lIns="34289" tIns="34289" rIns="34289" bIns="34289"/>
          <a:lstStyle>
            <a:lvl1pPr>
              <a:defRPr sz="900">
                <a:solidFill>
                  <a:srgbClr val="888888"/>
                </a:solidFill>
              </a:defRPr>
            </a:lvl1pPr>
          </a:lstStyle>
          <a:p>
            <a:fld id="{86CB4B4D-7CA3-9044-876B-883B54F8677D}" type="slidenum">
              <a:t>‹Nr.›</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el &amp; Foto">
    <p:bg>
      <p:bgPr>
        <a:solidFill>
          <a:srgbClr val="FFFFFF"/>
        </a:solidFill>
        <a:effectLst/>
      </p:bgPr>
    </p:bg>
    <p:spTree>
      <p:nvGrpSpPr>
        <p:cNvPr id="1" name=""/>
        <p:cNvGrpSpPr/>
        <p:nvPr/>
      </p:nvGrpSpPr>
      <p:grpSpPr>
        <a:xfrm>
          <a:off x="0" y="0"/>
          <a:ext cx="0" cy="0"/>
          <a:chOff x="0" y="0"/>
          <a:chExt cx="0" cy="0"/>
        </a:xfrm>
      </p:grpSpPr>
      <p:sp>
        <p:nvSpPr>
          <p:cNvPr id="499" name="Bild"/>
          <p:cNvSpPr>
            <a:spLocks noGrp="1"/>
          </p:cNvSpPr>
          <p:nvPr>
            <p:ph type="pic" idx="21"/>
          </p:nvPr>
        </p:nvSpPr>
        <p:spPr>
          <a:xfrm>
            <a:off x="944313" y="-482992"/>
            <a:ext cx="9405521" cy="5633190"/>
          </a:xfrm>
          <a:prstGeom prst="rect">
            <a:avLst/>
          </a:prstGeom>
        </p:spPr>
        <p:txBody>
          <a:bodyPr lIns="91439" tIns="45719" rIns="91439" bIns="45719"/>
          <a:lstStyle/>
          <a:p>
            <a:endParaRPr/>
          </a:p>
        </p:txBody>
      </p:sp>
      <p:sp>
        <p:nvSpPr>
          <p:cNvPr id="500" name="Titel der Präsentation"/>
          <p:cNvSpPr txBox="1">
            <a:spLocks noGrp="1"/>
          </p:cNvSpPr>
          <p:nvPr>
            <p:ph type="title" hasCustomPrompt="1"/>
          </p:nvPr>
        </p:nvSpPr>
        <p:spPr>
          <a:xfrm>
            <a:off x="1511349" y="2732484"/>
            <a:ext cx="6121303" cy="1741291"/>
          </a:xfrm>
          <a:prstGeom prst="rect">
            <a:avLst/>
          </a:prstGeom>
        </p:spPr>
        <p:txBody>
          <a:bodyPr lIns="34289" tIns="34289" rIns="34289" bIns="34289" anchor="b">
            <a:normAutofit/>
          </a:bodyPr>
          <a:lstStyle>
            <a:lvl1pPr>
              <a:defRPr sz="4200" spc="-84">
                <a:solidFill>
                  <a:srgbClr val="000000"/>
                </a:solidFill>
                <a:latin typeface="Calibri Light"/>
                <a:ea typeface="Calibri Light"/>
                <a:cs typeface="Calibri Light"/>
                <a:sym typeface="Calibri Light"/>
              </a:defRPr>
            </a:lvl1pPr>
          </a:lstStyle>
          <a:p>
            <a:r>
              <a:t>Titel der Präsentation</a:t>
            </a:r>
          </a:p>
        </p:txBody>
      </p:sp>
      <p:sp>
        <p:nvSpPr>
          <p:cNvPr id="501" name="Textebene 1…"/>
          <p:cNvSpPr txBox="1">
            <a:spLocks noGrp="1"/>
          </p:cNvSpPr>
          <p:nvPr>
            <p:ph type="body" sz="quarter" idx="1" hasCustomPrompt="1"/>
          </p:nvPr>
        </p:nvSpPr>
        <p:spPr>
          <a:xfrm>
            <a:off x="1511349" y="4446984"/>
            <a:ext cx="6121303" cy="363747"/>
          </a:xfrm>
          <a:prstGeom prst="rect">
            <a:avLst/>
          </a:prstGeom>
        </p:spPr>
        <p:txBody>
          <a:bodyPr lIns="34289" tIns="34289" rIns="34289" bIns="34289">
            <a:normAutofit/>
          </a:bodyPr>
          <a:lstStyle>
            <a:lvl1pPr marL="0" indent="0" defTabSz="309562">
              <a:lnSpc>
                <a:spcPct val="100000"/>
              </a:lnSpc>
              <a:spcBef>
                <a:spcPts val="0"/>
              </a:spcBef>
              <a:buSzTx/>
              <a:buFontTx/>
              <a:buNone/>
              <a:defRPr sz="1800">
                <a:solidFill>
                  <a:srgbClr val="000000"/>
                </a:solidFill>
                <a:latin typeface="Calibri"/>
                <a:ea typeface="Calibri"/>
                <a:cs typeface="Calibri"/>
                <a:sym typeface="Calibri"/>
              </a:defRPr>
            </a:lvl1pPr>
            <a:lvl2pPr marL="0" indent="0" defTabSz="309562">
              <a:lnSpc>
                <a:spcPct val="100000"/>
              </a:lnSpc>
              <a:spcBef>
                <a:spcPts val="0"/>
              </a:spcBef>
              <a:buSzTx/>
              <a:buFontTx/>
              <a:buNone/>
              <a:defRPr sz="1800">
                <a:solidFill>
                  <a:srgbClr val="000000"/>
                </a:solidFill>
                <a:latin typeface="Calibri"/>
                <a:ea typeface="Calibri"/>
                <a:cs typeface="Calibri"/>
                <a:sym typeface="Calibri"/>
              </a:defRPr>
            </a:lvl2pPr>
            <a:lvl3pPr marL="0" indent="0" defTabSz="309562">
              <a:lnSpc>
                <a:spcPct val="100000"/>
              </a:lnSpc>
              <a:spcBef>
                <a:spcPts val="0"/>
              </a:spcBef>
              <a:buSzTx/>
              <a:buFontTx/>
              <a:buNone/>
              <a:defRPr sz="1800">
                <a:solidFill>
                  <a:srgbClr val="000000"/>
                </a:solidFill>
                <a:latin typeface="Calibri"/>
                <a:ea typeface="Calibri"/>
                <a:cs typeface="Calibri"/>
                <a:sym typeface="Calibri"/>
              </a:defRPr>
            </a:lvl3pPr>
            <a:lvl4pPr marL="0" indent="0" defTabSz="309562">
              <a:lnSpc>
                <a:spcPct val="100000"/>
              </a:lnSpc>
              <a:spcBef>
                <a:spcPts val="0"/>
              </a:spcBef>
              <a:buSzTx/>
              <a:buFontTx/>
              <a:buNone/>
              <a:defRPr sz="1800">
                <a:solidFill>
                  <a:srgbClr val="000000"/>
                </a:solidFill>
                <a:latin typeface="Calibri"/>
                <a:ea typeface="Calibri"/>
                <a:cs typeface="Calibri"/>
                <a:sym typeface="Calibri"/>
              </a:defRPr>
            </a:lvl4pPr>
            <a:lvl5pPr marL="0" indent="0" defTabSz="309562">
              <a:lnSpc>
                <a:spcPct val="100000"/>
              </a:lnSpc>
              <a:spcBef>
                <a:spcPts val="0"/>
              </a:spcBef>
              <a:buSzTx/>
              <a:buFontTx/>
              <a:buNone/>
              <a:defRPr sz="1800">
                <a:solidFill>
                  <a:srgbClr val="000000"/>
                </a:solidFill>
                <a:latin typeface="Calibri"/>
                <a:ea typeface="Calibri"/>
                <a:cs typeface="Calibri"/>
                <a:sym typeface="Calibri"/>
              </a:defRPr>
            </a:lvl5pPr>
          </a:lstStyle>
          <a:p>
            <a:r>
              <a:t>Präsentationsuntertitel</a:t>
            </a:r>
          </a:p>
          <a:p>
            <a:pPr lvl="1"/>
            <a:endParaRPr/>
          </a:p>
          <a:p>
            <a:pPr lvl="2"/>
            <a:endParaRPr/>
          </a:p>
          <a:p>
            <a:pPr lvl="3"/>
            <a:endParaRPr/>
          </a:p>
          <a:p>
            <a:pPr lvl="4"/>
            <a:endParaRPr/>
          </a:p>
        </p:txBody>
      </p:sp>
      <p:sp>
        <p:nvSpPr>
          <p:cNvPr id="502" name="Autor und Datum"/>
          <p:cNvSpPr txBox="1">
            <a:spLocks noGrp="1"/>
          </p:cNvSpPr>
          <p:nvPr>
            <p:ph type="body" sz="quarter" idx="22" hasCustomPrompt="1"/>
          </p:nvPr>
        </p:nvSpPr>
        <p:spPr>
          <a:xfrm>
            <a:off x="1511349" y="301377"/>
            <a:ext cx="6121303" cy="243138"/>
          </a:xfrm>
          <a:prstGeom prst="rect">
            <a:avLst/>
          </a:prstGeom>
        </p:spPr>
        <p:txBody>
          <a:bodyPr lIns="34289" tIns="34289" rIns="34289" bIns="34289">
            <a:normAutofit/>
          </a:bodyPr>
          <a:lstStyle>
            <a:lvl1pPr marL="0" indent="0" defTabSz="309562">
              <a:lnSpc>
                <a:spcPct val="100000"/>
              </a:lnSpc>
              <a:spcBef>
                <a:spcPts val="0"/>
              </a:spcBef>
              <a:buSzTx/>
              <a:buFontTx/>
              <a:buNone/>
              <a:defRPr sz="1200">
                <a:solidFill>
                  <a:srgbClr val="000000"/>
                </a:solidFill>
                <a:latin typeface="Calibri"/>
                <a:ea typeface="Calibri"/>
                <a:cs typeface="Calibri"/>
                <a:sym typeface="Calibri"/>
              </a:defRPr>
            </a:lvl1pPr>
          </a:lstStyle>
          <a:p>
            <a:r>
              <a:t>Autor und Datum</a:t>
            </a:r>
          </a:p>
        </p:txBody>
      </p:sp>
      <p:sp>
        <p:nvSpPr>
          <p:cNvPr id="503" name="Foliennummer"/>
          <p:cNvSpPr txBox="1">
            <a:spLocks noGrp="1"/>
          </p:cNvSpPr>
          <p:nvPr>
            <p:ph type="sldNum" sz="quarter" idx="2"/>
          </p:nvPr>
        </p:nvSpPr>
        <p:spPr>
          <a:xfrm>
            <a:off x="4449869" y="4844311"/>
            <a:ext cx="197144" cy="183055"/>
          </a:xfrm>
          <a:prstGeom prst="rect">
            <a:avLst/>
          </a:prstGeom>
        </p:spPr>
        <p:txBody>
          <a:bodyPr lIns="34289" tIns="34289" rIns="34289" bIns="34289"/>
          <a:lstStyle>
            <a:lvl1pPr>
              <a:defRPr sz="900">
                <a:solidFill>
                  <a:srgbClr val="888888"/>
                </a:solidFill>
              </a:defRPr>
            </a:lvl1pPr>
          </a:lstStyle>
          <a:p>
            <a:fld id="{86CB4B4D-7CA3-9044-876B-883B54F8677D}" type="slidenum">
              <a:t>‹Nr.›</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Agenda">
    <p:bg>
      <p:bgPr>
        <a:solidFill>
          <a:srgbClr val="FFFFFF"/>
        </a:solidFill>
        <a:effectLst/>
      </p:bgPr>
    </p:bg>
    <p:spTree>
      <p:nvGrpSpPr>
        <p:cNvPr id="1" name=""/>
        <p:cNvGrpSpPr/>
        <p:nvPr/>
      </p:nvGrpSpPr>
      <p:grpSpPr>
        <a:xfrm>
          <a:off x="0" y="0"/>
          <a:ext cx="0" cy="0"/>
          <a:chOff x="0" y="0"/>
          <a:chExt cx="0" cy="0"/>
        </a:xfrm>
      </p:grpSpPr>
      <p:sp>
        <p:nvSpPr>
          <p:cNvPr id="510" name="Agenda-Titel"/>
          <p:cNvSpPr txBox="1">
            <a:spLocks noGrp="1"/>
          </p:cNvSpPr>
          <p:nvPr>
            <p:ph type="title" hasCustomPrompt="1"/>
          </p:nvPr>
        </p:nvSpPr>
        <p:spPr>
          <a:xfrm>
            <a:off x="1511349" y="234404"/>
            <a:ext cx="6121303" cy="535783"/>
          </a:xfrm>
          <a:prstGeom prst="rect">
            <a:avLst/>
          </a:prstGeom>
        </p:spPr>
        <p:txBody>
          <a:bodyPr lIns="34289" tIns="34289" rIns="34289" bIns="34289">
            <a:normAutofit/>
          </a:bodyPr>
          <a:lstStyle>
            <a:lvl1pPr>
              <a:defRPr sz="3200">
                <a:solidFill>
                  <a:srgbClr val="000000"/>
                </a:solidFill>
                <a:latin typeface="Calibri Light"/>
                <a:ea typeface="Calibri Light"/>
                <a:cs typeface="Calibri Light"/>
                <a:sym typeface="Calibri Light"/>
              </a:defRPr>
            </a:lvl1pPr>
          </a:lstStyle>
          <a:p>
            <a:r>
              <a:t>Agenda-Titel</a:t>
            </a:r>
          </a:p>
        </p:txBody>
      </p:sp>
      <p:sp>
        <p:nvSpPr>
          <p:cNvPr id="511" name="Textebene 1…"/>
          <p:cNvSpPr txBox="1">
            <a:spLocks noGrp="1"/>
          </p:cNvSpPr>
          <p:nvPr>
            <p:ph type="body" sz="quarter" idx="1" hasCustomPrompt="1"/>
          </p:nvPr>
        </p:nvSpPr>
        <p:spPr>
          <a:xfrm>
            <a:off x="1511349" y="743396"/>
            <a:ext cx="6121303" cy="354272"/>
          </a:xfrm>
          <a:prstGeom prst="rect">
            <a:avLst/>
          </a:prstGeom>
        </p:spPr>
        <p:txBody>
          <a:bodyPr lIns="34289" tIns="34289" rIns="34289" bIns="34289">
            <a:normAutofit/>
          </a:bodyPr>
          <a:lstStyle>
            <a:lvl1pPr marL="0" indent="0" defTabSz="309562">
              <a:lnSpc>
                <a:spcPct val="100000"/>
              </a:lnSpc>
              <a:spcBef>
                <a:spcPts val="0"/>
              </a:spcBef>
              <a:buSzTx/>
              <a:buFontTx/>
              <a:buNone/>
              <a:defRPr sz="1800">
                <a:solidFill>
                  <a:srgbClr val="000000"/>
                </a:solidFill>
                <a:latin typeface="Calibri"/>
                <a:ea typeface="Calibri"/>
                <a:cs typeface="Calibri"/>
                <a:sym typeface="Calibri"/>
              </a:defRPr>
            </a:lvl1pPr>
            <a:lvl2pPr marL="628650" indent="-171450" defTabSz="309562">
              <a:lnSpc>
                <a:spcPct val="100000"/>
              </a:lnSpc>
              <a:spcBef>
                <a:spcPts val="0"/>
              </a:spcBef>
              <a:buFontTx/>
              <a:defRPr sz="1800">
                <a:solidFill>
                  <a:srgbClr val="000000"/>
                </a:solidFill>
                <a:latin typeface="Calibri"/>
                <a:ea typeface="Calibri"/>
                <a:cs typeface="Calibri"/>
                <a:sym typeface="Calibri"/>
              </a:defRPr>
            </a:lvl2pPr>
            <a:lvl3pPr marL="1120139" indent="-205739" defTabSz="309562">
              <a:lnSpc>
                <a:spcPct val="100000"/>
              </a:lnSpc>
              <a:spcBef>
                <a:spcPts val="0"/>
              </a:spcBef>
              <a:buFontTx/>
              <a:defRPr sz="1800">
                <a:solidFill>
                  <a:srgbClr val="000000"/>
                </a:solidFill>
                <a:latin typeface="Calibri"/>
                <a:ea typeface="Calibri"/>
                <a:cs typeface="Calibri"/>
                <a:sym typeface="Calibri"/>
              </a:defRPr>
            </a:lvl3pPr>
            <a:lvl4pPr marL="1600200" indent="-228600" defTabSz="309562">
              <a:lnSpc>
                <a:spcPct val="100000"/>
              </a:lnSpc>
              <a:spcBef>
                <a:spcPts val="0"/>
              </a:spcBef>
              <a:buFontTx/>
              <a:defRPr sz="1800">
                <a:solidFill>
                  <a:srgbClr val="000000"/>
                </a:solidFill>
                <a:latin typeface="Calibri"/>
                <a:ea typeface="Calibri"/>
                <a:cs typeface="Calibri"/>
                <a:sym typeface="Calibri"/>
              </a:defRPr>
            </a:lvl4pPr>
            <a:lvl5pPr marL="2057400" indent="-228600" defTabSz="309562">
              <a:lnSpc>
                <a:spcPct val="100000"/>
              </a:lnSpc>
              <a:spcBef>
                <a:spcPts val="0"/>
              </a:spcBef>
              <a:buFontTx/>
              <a:defRPr sz="1800">
                <a:solidFill>
                  <a:srgbClr val="000000"/>
                </a:solidFill>
                <a:latin typeface="Calibri"/>
                <a:ea typeface="Calibri"/>
                <a:cs typeface="Calibri"/>
                <a:sym typeface="Calibri"/>
              </a:defRPr>
            </a:lvl5pPr>
          </a:lstStyle>
          <a:p>
            <a:r>
              <a:t>Agenda-Untertitel</a:t>
            </a:r>
          </a:p>
          <a:p>
            <a:pPr lvl="1"/>
            <a:endParaRPr/>
          </a:p>
          <a:p>
            <a:pPr lvl="2"/>
            <a:endParaRPr/>
          </a:p>
          <a:p>
            <a:pPr lvl="3"/>
            <a:endParaRPr/>
          </a:p>
          <a:p>
            <a:pPr lvl="4"/>
            <a:endParaRPr/>
          </a:p>
        </p:txBody>
      </p:sp>
      <p:sp>
        <p:nvSpPr>
          <p:cNvPr id="512" name="Textebene 1…"/>
          <p:cNvSpPr txBox="1">
            <a:spLocks noGrp="1"/>
          </p:cNvSpPr>
          <p:nvPr>
            <p:ph type="body" idx="21" hasCustomPrompt="1"/>
          </p:nvPr>
        </p:nvSpPr>
        <p:spPr>
          <a:xfrm>
            <a:off x="628650" y="1369218"/>
            <a:ext cx="7886700" cy="3263505"/>
          </a:xfrm>
          <a:prstGeom prst="rect">
            <a:avLst/>
          </a:prstGeom>
        </p:spPr>
        <p:txBody>
          <a:bodyPr lIns="34289" tIns="34289" rIns="34289" bIns="34289">
            <a:normAutofit/>
          </a:bodyPr>
          <a:lstStyle>
            <a:lvl1pPr marL="0" indent="0">
              <a:spcBef>
                <a:spcPts val="600"/>
              </a:spcBef>
              <a:buSzTx/>
              <a:buFontTx/>
              <a:buNone/>
              <a:defRPr sz="1800" spc="-69">
                <a:solidFill>
                  <a:srgbClr val="000000"/>
                </a:solidFill>
                <a:latin typeface="Calibri"/>
                <a:ea typeface="Calibri"/>
                <a:cs typeface="Calibri"/>
                <a:sym typeface="Calibri"/>
              </a:defRPr>
            </a:lvl1pPr>
          </a:lstStyle>
          <a:p>
            <a:r>
              <a:t>Agendathemen</a:t>
            </a:r>
          </a:p>
        </p:txBody>
      </p:sp>
      <p:sp>
        <p:nvSpPr>
          <p:cNvPr id="513" name="Foliennummer"/>
          <p:cNvSpPr txBox="1">
            <a:spLocks noGrp="1"/>
          </p:cNvSpPr>
          <p:nvPr>
            <p:ph type="sldNum" sz="quarter" idx="2"/>
          </p:nvPr>
        </p:nvSpPr>
        <p:spPr>
          <a:xfrm>
            <a:off x="8318207" y="4812657"/>
            <a:ext cx="197144" cy="183055"/>
          </a:xfrm>
          <a:prstGeom prst="rect">
            <a:avLst/>
          </a:prstGeom>
        </p:spPr>
        <p:txBody>
          <a:bodyPr lIns="34289" tIns="34289" rIns="34289" bIns="34289"/>
          <a:lstStyle>
            <a:lvl1pPr>
              <a:defRPr sz="900">
                <a:solidFill>
                  <a:srgbClr val="888888"/>
                </a:solidFill>
              </a:defRPr>
            </a:lvl1pPr>
          </a:lstStyle>
          <a:p>
            <a:fld id="{86CB4B4D-7CA3-9044-876B-883B54F8677D}" type="slidenum">
              <a:t>‹Nr.›</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1_Vergleich">
    <p:spTree>
      <p:nvGrpSpPr>
        <p:cNvPr id="1" name=""/>
        <p:cNvGrpSpPr/>
        <p:nvPr/>
      </p:nvGrpSpPr>
      <p:grpSpPr>
        <a:xfrm>
          <a:off x="0" y="0"/>
          <a:ext cx="0" cy="0"/>
          <a:chOff x="0" y="0"/>
          <a:chExt cx="0" cy="0"/>
        </a:xfrm>
      </p:grpSpPr>
      <p:sp>
        <p:nvSpPr>
          <p:cNvPr id="520"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521" name="Grafik 5" descr="Grafik 5"/>
          <p:cNvPicPr>
            <a:picLocks noChangeAspect="1"/>
          </p:cNvPicPr>
          <p:nvPr/>
        </p:nvPicPr>
        <p:blipFill>
          <a:blip r:embed="rId2"/>
          <a:srcRect l="6948" t="20914" r="6945" b="21394"/>
          <a:stretch>
            <a:fillRect/>
          </a:stretch>
        </p:blipFill>
        <p:spPr>
          <a:xfrm>
            <a:off x="324000" y="4626173"/>
            <a:ext cx="1614215" cy="296087"/>
          </a:xfrm>
          <a:prstGeom prst="rect">
            <a:avLst/>
          </a:prstGeom>
          <a:ln w="12700">
            <a:miter lim="400000"/>
          </a:ln>
        </p:spPr>
      </p:pic>
      <p:sp>
        <p:nvSpPr>
          <p:cNvPr id="522" name="Seitentitel durch Klicken bearbeiten"/>
          <p:cNvSpPr txBox="1">
            <a:spLocks noGrp="1"/>
          </p:cNvSpPr>
          <p:nvPr>
            <p:ph type="title" hasCustomPrompt="1"/>
          </p:nvPr>
        </p:nvSpPr>
        <p:spPr>
          <a:xfrm>
            <a:off x="323999" y="323999"/>
            <a:ext cx="8505002" cy="324001"/>
          </a:xfrm>
          <a:prstGeom prst="rect">
            <a:avLst/>
          </a:prstGeom>
        </p:spPr>
        <p:txBody>
          <a:bodyPr>
            <a:normAutofit/>
          </a:bodyPr>
          <a:lstStyle>
            <a:lvl1pPr>
              <a:defRPr>
                <a:solidFill>
                  <a:srgbClr val="282824"/>
                </a:solidFill>
              </a:defRPr>
            </a:lvl1pPr>
          </a:lstStyle>
          <a:p>
            <a:r>
              <a:t>Seitentitel durch Klicken bearbeiten</a:t>
            </a:r>
          </a:p>
        </p:txBody>
      </p:sp>
      <p:sp>
        <p:nvSpPr>
          <p:cNvPr id="523" name="Textebene 1…"/>
          <p:cNvSpPr txBox="1">
            <a:spLocks noGrp="1"/>
          </p:cNvSpPr>
          <p:nvPr>
            <p:ph type="body" sz="half" idx="1" hasCustomPrompt="1"/>
          </p:nvPr>
        </p:nvSpPr>
        <p:spPr>
          <a:xfrm>
            <a:off x="323999" y="1609646"/>
            <a:ext cx="4104001" cy="2646441"/>
          </a:xfrm>
          <a:prstGeom prst="rect">
            <a:avLst/>
          </a:prstGeom>
        </p:spPr>
        <p:txBody>
          <a:bodyPr>
            <a:normAutofit/>
          </a:bodyPr>
          <a:lstStyle>
            <a:lvl1pPr>
              <a:defRPr>
                <a:solidFill>
                  <a:srgbClr val="282824"/>
                </a:solidFill>
              </a:defRPr>
            </a:lvl1pPr>
            <a:lvl2pPr>
              <a:defRPr>
                <a:solidFill>
                  <a:srgbClr val="282824"/>
                </a:solidFill>
              </a:defRPr>
            </a:lvl2pPr>
            <a:lvl3pPr>
              <a:defRPr>
                <a:solidFill>
                  <a:srgbClr val="282824"/>
                </a:solidFill>
              </a:defRPr>
            </a:lvl3pPr>
            <a:lvl4pPr>
              <a:defRPr>
                <a:solidFill>
                  <a:srgbClr val="282824"/>
                </a:solidFill>
              </a:defRPr>
            </a:lvl4pPr>
            <a:lvl5pPr>
              <a:defRPr>
                <a:solidFill>
                  <a:srgbClr val="282824"/>
                </a:solidFill>
              </a:defRPr>
            </a:lvl5pPr>
          </a:lstStyle>
          <a:p>
            <a:r>
              <a:t>Textmasterformate bearbeiten</a:t>
            </a:r>
          </a:p>
          <a:p>
            <a:pPr lvl="1"/>
            <a:endParaRPr/>
          </a:p>
          <a:p>
            <a:pPr lvl="2"/>
            <a:endParaRPr/>
          </a:p>
          <a:p>
            <a:pPr lvl="3"/>
            <a:endParaRPr/>
          </a:p>
          <a:p>
            <a:pPr lvl="4"/>
            <a:endParaRPr/>
          </a:p>
        </p:txBody>
      </p:sp>
      <p:sp>
        <p:nvSpPr>
          <p:cNvPr id="524" name="Untertitel 2"/>
          <p:cNvSpPr>
            <a:spLocks noGrp="1"/>
          </p:cNvSpPr>
          <p:nvPr>
            <p:ph type="body" sz="quarter" idx="21" hasCustomPrompt="1"/>
          </p:nvPr>
        </p:nvSpPr>
        <p:spPr>
          <a:xfrm>
            <a:off x="323849" y="755999"/>
            <a:ext cx="8504637" cy="256642"/>
          </a:xfrm>
          <a:prstGeom prst="rect">
            <a:avLst/>
          </a:prstGeom>
        </p:spPr>
        <p:txBody>
          <a:bodyPr>
            <a:normAutofit/>
          </a:bodyPr>
          <a:lstStyle>
            <a:lvl1pPr marL="0" indent="0">
              <a:buSzTx/>
              <a:buFontTx/>
              <a:buNone/>
              <a:defRPr sz="1700"/>
            </a:lvl1pPr>
          </a:lstStyle>
          <a:p>
            <a:r>
              <a:t>Untertitel</a:t>
            </a:r>
          </a:p>
        </p:txBody>
      </p:sp>
      <p:sp>
        <p:nvSpPr>
          <p:cNvPr id="525" name="Untertitel 2"/>
          <p:cNvSpPr>
            <a:spLocks noGrp="1"/>
          </p:cNvSpPr>
          <p:nvPr>
            <p:ph type="body" sz="quarter" idx="22" hasCustomPrompt="1"/>
          </p:nvPr>
        </p:nvSpPr>
        <p:spPr>
          <a:xfrm>
            <a:off x="315515" y="1246907"/>
            <a:ext cx="4104000" cy="181373"/>
          </a:xfrm>
          <a:prstGeom prst="rect">
            <a:avLst/>
          </a:prstGeom>
        </p:spPr>
        <p:txBody>
          <a:bodyPr>
            <a:normAutofit/>
          </a:bodyPr>
          <a:lstStyle>
            <a:lvl1pPr marL="0" indent="0" defTabSz="576071">
              <a:spcBef>
                <a:spcPts val="500"/>
              </a:spcBef>
              <a:buSzTx/>
              <a:buFontTx/>
              <a:buNone/>
              <a:defRPr sz="1175">
                <a:latin typeface="Montserrat Bold"/>
                <a:ea typeface="Montserrat Bold"/>
                <a:cs typeface="Montserrat Bold"/>
                <a:sym typeface="Montserrat Bold"/>
              </a:defRPr>
            </a:lvl1pPr>
          </a:lstStyle>
          <a:p>
            <a:r>
              <a:t>Überschrift</a:t>
            </a:r>
          </a:p>
        </p:txBody>
      </p:sp>
      <p:sp>
        <p:nvSpPr>
          <p:cNvPr id="526" name="Untertitel 2"/>
          <p:cNvSpPr>
            <a:spLocks noGrp="1"/>
          </p:cNvSpPr>
          <p:nvPr>
            <p:ph type="body" sz="quarter" idx="23" hasCustomPrompt="1"/>
          </p:nvPr>
        </p:nvSpPr>
        <p:spPr>
          <a:xfrm>
            <a:off x="4724484" y="1246907"/>
            <a:ext cx="4104001" cy="181373"/>
          </a:xfrm>
          <a:prstGeom prst="rect">
            <a:avLst/>
          </a:prstGeom>
        </p:spPr>
        <p:txBody>
          <a:bodyPr>
            <a:normAutofit/>
          </a:bodyPr>
          <a:lstStyle>
            <a:lvl1pPr marL="0" indent="0" defTabSz="576071">
              <a:spcBef>
                <a:spcPts val="500"/>
              </a:spcBef>
              <a:buSzTx/>
              <a:buFontTx/>
              <a:buNone/>
              <a:defRPr sz="1175">
                <a:latin typeface="Montserrat Bold"/>
                <a:ea typeface="Montserrat Bold"/>
                <a:cs typeface="Montserrat Bold"/>
                <a:sym typeface="Montserrat Bold"/>
              </a:defRPr>
            </a:lvl1pPr>
          </a:lstStyle>
          <a:p>
            <a:r>
              <a:t>Überschrift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2_Titel Gloss &amp; Bloom">
    <p:spTree>
      <p:nvGrpSpPr>
        <p:cNvPr id="1" name=""/>
        <p:cNvGrpSpPr/>
        <p:nvPr/>
      </p:nvGrpSpPr>
      <p:grpSpPr>
        <a:xfrm>
          <a:off x="0" y="0"/>
          <a:ext cx="0" cy="0"/>
          <a:chOff x="0" y="0"/>
          <a:chExt cx="0" cy="0"/>
        </a:xfrm>
      </p:grpSpPr>
      <p:sp>
        <p:nvSpPr>
          <p:cNvPr id="46"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47"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48" name="Titeltext"/>
          <p:cNvSpPr txBox="1">
            <a:spLocks noGrp="1"/>
          </p:cNvSpPr>
          <p:nvPr>
            <p:ph type="title"/>
          </p:nvPr>
        </p:nvSpPr>
        <p:spPr>
          <a:xfrm>
            <a:off x="323850" y="637120"/>
            <a:ext cx="8496002" cy="1790701"/>
          </a:xfrm>
          <a:prstGeom prst="rect">
            <a:avLst/>
          </a:prstGeom>
        </p:spPr>
        <p:txBody>
          <a:bodyPr anchor="b">
            <a:normAutofit/>
          </a:bodyPr>
          <a:lstStyle>
            <a:lvl1pPr algn="ctr">
              <a:lnSpc>
                <a:spcPct val="125000"/>
              </a:lnSpc>
              <a:defRPr sz="4500">
                <a:latin typeface="Gloss And Bloom"/>
                <a:ea typeface="Gloss And Bloom"/>
                <a:cs typeface="Gloss And Bloom"/>
                <a:sym typeface="Gloss And Bloom"/>
              </a:defRPr>
            </a:lvl1pPr>
          </a:lstStyle>
          <a:p>
            <a:r>
              <a:t>Titeltext</a:t>
            </a:r>
          </a:p>
        </p:txBody>
      </p:sp>
      <p:sp>
        <p:nvSpPr>
          <p:cNvPr id="49" name="Textebene 1…"/>
          <p:cNvSpPr txBox="1">
            <a:spLocks noGrp="1"/>
          </p:cNvSpPr>
          <p:nvPr>
            <p:ph type="body" sz="half" idx="1" hasCustomPrompt="1"/>
          </p:nvPr>
        </p:nvSpPr>
        <p:spPr>
          <a:xfrm>
            <a:off x="323850" y="2897471"/>
            <a:ext cx="8496002" cy="1241822"/>
          </a:xfrm>
          <a:prstGeom prst="rect">
            <a:avLst/>
          </a:prstGeom>
        </p:spPr>
        <p:txBody>
          <a:bodyPr>
            <a:normAutofit/>
          </a:bodyPr>
          <a:lstStyle>
            <a:lvl1pPr marL="0" indent="0" algn="ctr">
              <a:buSzTx/>
              <a:buFontTx/>
              <a:buNone/>
              <a:defRPr sz="1700"/>
            </a:lvl1pPr>
            <a:lvl2pPr marL="0" indent="342900" algn="ctr">
              <a:buSzTx/>
              <a:buFontTx/>
              <a:buNone/>
              <a:defRPr sz="1700"/>
            </a:lvl2pPr>
            <a:lvl3pPr marL="0" indent="685800" algn="ctr">
              <a:buSzTx/>
              <a:buFontTx/>
              <a:buNone/>
              <a:defRPr sz="1700"/>
            </a:lvl3pPr>
            <a:lvl4pPr marL="0" indent="1028700" algn="ctr">
              <a:buSzTx/>
              <a:buFontTx/>
              <a:buNone/>
              <a:defRPr sz="1700"/>
            </a:lvl4pPr>
            <a:lvl5pPr marL="0" indent="1371600" algn="ctr">
              <a:buSzTx/>
              <a:buFontTx/>
              <a:buNone/>
              <a:defRPr sz="1700"/>
            </a:lvl5pPr>
          </a:lstStyle>
          <a:p>
            <a:r>
              <a:t>MASTER-UNTERTITELFORMAT BEARBEITEN</a:t>
            </a:r>
          </a:p>
          <a:p>
            <a:pPr lvl="1"/>
            <a:endParaRPr/>
          </a:p>
          <a:p>
            <a:pPr lvl="2"/>
            <a:endParaRPr/>
          </a:p>
          <a:p>
            <a:pPr lvl="3"/>
            <a:endParaRPr/>
          </a:p>
          <a:p>
            <a:pPr lvl="4"/>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2_Titel Montserrat">
    <p:spTree>
      <p:nvGrpSpPr>
        <p:cNvPr id="1" name=""/>
        <p:cNvGrpSpPr/>
        <p:nvPr/>
      </p:nvGrpSpPr>
      <p:grpSpPr>
        <a:xfrm>
          <a:off x="0" y="0"/>
          <a:ext cx="0" cy="0"/>
          <a:chOff x="0" y="0"/>
          <a:chExt cx="0" cy="0"/>
        </a:xfrm>
      </p:grpSpPr>
      <p:sp>
        <p:nvSpPr>
          <p:cNvPr id="56"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57"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58" name="Titel"/>
          <p:cNvSpPr txBox="1">
            <a:spLocks noGrp="1"/>
          </p:cNvSpPr>
          <p:nvPr>
            <p:ph type="title" hasCustomPrompt="1"/>
          </p:nvPr>
        </p:nvSpPr>
        <p:spPr>
          <a:xfrm>
            <a:off x="2111828" y="1568450"/>
            <a:ext cx="6708172" cy="749300"/>
          </a:xfrm>
          <a:prstGeom prst="rect">
            <a:avLst/>
          </a:prstGeom>
        </p:spPr>
        <p:txBody>
          <a:bodyPr>
            <a:normAutofit/>
          </a:bodyPr>
          <a:lstStyle>
            <a:lvl1pPr>
              <a:defRPr sz="6600">
                <a:solidFill>
                  <a:srgbClr val="282824"/>
                </a:solidFill>
              </a:defRPr>
            </a:lvl1pPr>
          </a:lstStyle>
          <a:p>
            <a:r>
              <a:t>Titel</a:t>
            </a:r>
          </a:p>
        </p:txBody>
      </p:sp>
      <p:sp>
        <p:nvSpPr>
          <p:cNvPr id="59" name="Textebene 1…"/>
          <p:cNvSpPr txBox="1">
            <a:spLocks noGrp="1"/>
          </p:cNvSpPr>
          <p:nvPr>
            <p:ph type="body" sz="quarter" idx="1" hasCustomPrompt="1"/>
          </p:nvPr>
        </p:nvSpPr>
        <p:spPr>
          <a:xfrm>
            <a:off x="2113495" y="2559399"/>
            <a:ext cx="6714991" cy="306714"/>
          </a:xfrm>
          <a:prstGeom prst="rect">
            <a:avLst/>
          </a:prstGeom>
        </p:spPr>
        <p:txBody>
          <a:bodyPr>
            <a:normAutofit/>
          </a:bodyPr>
          <a:lstStyle>
            <a:lvl1pPr marL="0" indent="0">
              <a:buSzTx/>
              <a:buFontTx/>
              <a:buNone/>
              <a:defRPr sz="1700"/>
            </a:lvl1pPr>
            <a:lvl2pPr marL="0" indent="200025">
              <a:buSzTx/>
              <a:buFontTx/>
              <a:buNone/>
              <a:defRPr sz="1700"/>
            </a:lvl2pPr>
            <a:lvl3pPr marL="0" indent="407193">
              <a:buSzTx/>
              <a:buFontTx/>
              <a:buNone/>
              <a:defRPr sz="1700"/>
            </a:lvl3pPr>
            <a:lvl4pPr marL="0" indent="607218">
              <a:buSzTx/>
              <a:buFontTx/>
              <a:buNone/>
              <a:defRPr sz="1700"/>
            </a:lvl4pPr>
            <a:lvl5pPr marL="0" indent="807243">
              <a:buSzTx/>
              <a:buFontTx/>
              <a:buNone/>
              <a:defRPr sz="1700"/>
            </a:lvl5pPr>
          </a:lstStyle>
          <a:p>
            <a:r>
              <a:t>UNTERTITEL</a:t>
            </a:r>
          </a:p>
          <a:p>
            <a:pPr lvl="1"/>
            <a:endParaRPr/>
          </a:p>
          <a:p>
            <a:pPr lvl="2"/>
            <a:endParaRPr/>
          </a:p>
          <a:p>
            <a:pPr lvl="3"/>
            <a:endParaRPr/>
          </a:p>
          <a:p>
            <a:pPr lvl="4"/>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gegl. Inhalte Titel U-Titel">
    <p:spTree>
      <p:nvGrpSpPr>
        <p:cNvPr id="1" name=""/>
        <p:cNvGrpSpPr/>
        <p:nvPr/>
      </p:nvGrpSpPr>
      <p:grpSpPr>
        <a:xfrm>
          <a:off x="0" y="0"/>
          <a:ext cx="0" cy="0"/>
          <a:chOff x="0" y="0"/>
          <a:chExt cx="0" cy="0"/>
        </a:xfrm>
      </p:grpSpPr>
      <p:sp>
        <p:nvSpPr>
          <p:cNvPr id="66"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67"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68" name="Seitentitel durch Klicken bearbeiten"/>
          <p:cNvSpPr txBox="1">
            <a:spLocks noGrp="1"/>
          </p:cNvSpPr>
          <p:nvPr>
            <p:ph type="title" hasCustomPrompt="1"/>
          </p:nvPr>
        </p:nvSpPr>
        <p:spPr>
          <a:xfrm>
            <a:off x="323999" y="323999"/>
            <a:ext cx="8495853" cy="324001"/>
          </a:xfrm>
          <a:prstGeom prst="rect">
            <a:avLst/>
          </a:prstGeom>
        </p:spPr>
        <p:txBody>
          <a:bodyPr>
            <a:normAutofit/>
          </a:bodyPr>
          <a:lstStyle>
            <a:lvl1pPr>
              <a:defRPr cap="all">
                <a:solidFill>
                  <a:srgbClr val="282824"/>
                </a:solidFill>
              </a:defRPr>
            </a:lvl1pPr>
          </a:lstStyle>
          <a:p>
            <a:r>
              <a:t>Seitentitel durch Klicken bearbeiten</a:t>
            </a:r>
          </a:p>
        </p:txBody>
      </p:sp>
      <p:sp>
        <p:nvSpPr>
          <p:cNvPr id="69" name="Textebene 1…"/>
          <p:cNvSpPr txBox="1">
            <a:spLocks noGrp="1"/>
          </p:cNvSpPr>
          <p:nvPr>
            <p:ph type="body" idx="1"/>
          </p:nvPr>
        </p:nvSpPr>
        <p:spPr>
          <a:xfrm>
            <a:off x="323999" y="1267907"/>
            <a:ext cx="8496001" cy="2988180"/>
          </a:xfrm>
          <a:prstGeom prst="rect">
            <a:avLst/>
          </a:prstGeom>
        </p:spPr>
        <p:txBody>
          <a:bodyPr>
            <a:normAutofit/>
          </a:bodyPr>
          <a:lstStyle>
            <a:lvl1pPr indent="-400050">
              <a:lnSpc>
                <a:spcPts val="1800"/>
              </a:lnSpc>
              <a:spcBef>
                <a:spcPts val="600"/>
              </a:spcBef>
              <a:buSzTx/>
              <a:buFontTx/>
              <a:buNone/>
              <a:defRPr sz="1600">
                <a:latin typeface="+mn-lt"/>
                <a:ea typeface="+mn-ea"/>
                <a:cs typeface="+mn-cs"/>
                <a:sym typeface="Montserrat Regular"/>
              </a:defRPr>
            </a:lvl1pPr>
            <a:lvl2pPr marL="541421" indent="-160421">
              <a:lnSpc>
                <a:spcPts val="1800"/>
              </a:lnSpc>
              <a:spcBef>
                <a:spcPts val="600"/>
              </a:spcBef>
              <a:buFontTx/>
            </a:lvl2pPr>
            <a:lvl3pPr marL="922421" indent="-160421">
              <a:lnSpc>
                <a:spcPts val="1800"/>
              </a:lnSpc>
              <a:spcBef>
                <a:spcPts val="600"/>
              </a:spcBef>
              <a:buFontTx/>
              <a:buChar char="-"/>
              <a:defRPr sz="1300">
                <a:latin typeface="Montserrat Light Italic"/>
                <a:ea typeface="Montserrat Light Italic"/>
                <a:cs typeface="Montserrat Light Italic"/>
                <a:sym typeface="Montserrat Light Italic"/>
              </a:defRPr>
            </a:lvl3pPr>
            <a:lvl4pPr marL="200025" indent="407193">
              <a:lnSpc>
                <a:spcPts val="1800"/>
              </a:lnSpc>
              <a:spcBef>
                <a:spcPts val="600"/>
              </a:spcBef>
              <a:buSzTx/>
              <a:buFontTx/>
              <a:buNone/>
            </a:lvl4pPr>
            <a:lvl5pPr marL="200025" indent="607219">
              <a:lnSpc>
                <a:spcPts val="1800"/>
              </a:lnSpc>
              <a:spcBef>
                <a:spcPts val="600"/>
              </a:spcBef>
              <a:buSzTx/>
              <a:buFontTx/>
              <a:buNone/>
            </a:lvl5pPr>
          </a:lstStyle>
          <a:p>
            <a:r>
              <a:t>Textebene 1</a:t>
            </a:r>
          </a:p>
          <a:p>
            <a:pPr lvl="1"/>
            <a:r>
              <a:t>Textebene 2</a:t>
            </a:r>
          </a:p>
          <a:p>
            <a:pPr lvl="2"/>
            <a:r>
              <a:t>Textebene 3</a:t>
            </a:r>
          </a:p>
          <a:p>
            <a:pPr lvl="3"/>
            <a:r>
              <a:t>Textebene 4</a:t>
            </a:r>
          </a:p>
          <a:p>
            <a:pPr lvl="4"/>
            <a:r>
              <a:t>Textebene 5</a:t>
            </a:r>
          </a:p>
        </p:txBody>
      </p:sp>
      <p:sp>
        <p:nvSpPr>
          <p:cNvPr id="70" name="Rechteck"/>
          <p:cNvSpPr txBox="1">
            <a:spLocks noGrp="1"/>
          </p:cNvSpPr>
          <p:nvPr>
            <p:ph type="body" sz="quarter" idx="21"/>
          </p:nvPr>
        </p:nvSpPr>
        <p:spPr>
          <a:xfrm>
            <a:off x="334970" y="694972"/>
            <a:ext cx="8474060" cy="324001"/>
          </a:xfrm>
          <a:prstGeom prst="rect">
            <a:avLst/>
          </a:prstGeom>
        </p:spPr>
        <p:txBody>
          <a:bodyPr>
            <a:normAutofit/>
          </a:bodyPr>
          <a:lstStyle/>
          <a:p>
            <a:pPr indent="-400050">
              <a:lnSpc>
                <a:spcPts val="1800"/>
              </a:lnSpc>
              <a:spcBef>
                <a:spcPts val="600"/>
              </a:spcBef>
              <a:buSzTx/>
              <a:buFontTx/>
              <a:buNone/>
              <a:defRPr>
                <a:latin typeface="Montserrat Light Italic"/>
                <a:ea typeface="Montserrat Light Italic"/>
                <a:cs typeface="Montserrat Light Italic"/>
                <a:sym typeface="Montserrat Light Italic"/>
              </a:defRPr>
            </a:pPr>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Inhalte mit Titel Kopie">
    <p:spTree>
      <p:nvGrpSpPr>
        <p:cNvPr id="1" name=""/>
        <p:cNvGrpSpPr/>
        <p:nvPr/>
      </p:nvGrpSpPr>
      <p:grpSpPr>
        <a:xfrm>
          <a:off x="0" y="0"/>
          <a:ext cx="0" cy="0"/>
          <a:chOff x="0" y="0"/>
          <a:chExt cx="0" cy="0"/>
        </a:xfrm>
      </p:grpSpPr>
      <p:sp>
        <p:nvSpPr>
          <p:cNvPr id="77"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78"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79" name="Seitentitel durch Klicken bearbeiten"/>
          <p:cNvSpPr txBox="1">
            <a:spLocks noGrp="1"/>
          </p:cNvSpPr>
          <p:nvPr>
            <p:ph type="title" hasCustomPrompt="1"/>
          </p:nvPr>
        </p:nvSpPr>
        <p:spPr>
          <a:xfrm>
            <a:off x="323999" y="323999"/>
            <a:ext cx="8495853" cy="324001"/>
          </a:xfrm>
          <a:prstGeom prst="rect">
            <a:avLst/>
          </a:prstGeom>
        </p:spPr>
        <p:txBody>
          <a:bodyPr>
            <a:normAutofit/>
          </a:bodyPr>
          <a:lstStyle>
            <a:lvl1pPr>
              <a:defRPr>
                <a:solidFill>
                  <a:srgbClr val="282824"/>
                </a:solidFill>
              </a:defRPr>
            </a:lvl1pPr>
          </a:lstStyle>
          <a:p>
            <a:r>
              <a:t>Seitentitel durch Klicken bearbeiten</a:t>
            </a:r>
          </a:p>
        </p:txBody>
      </p:sp>
      <p:sp>
        <p:nvSpPr>
          <p:cNvPr id="80" name="Textebene 1…"/>
          <p:cNvSpPr txBox="1">
            <a:spLocks noGrp="1"/>
          </p:cNvSpPr>
          <p:nvPr>
            <p:ph type="body" idx="1"/>
          </p:nvPr>
        </p:nvSpPr>
        <p:spPr>
          <a:xfrm>
            <a:off x="323999" y="900221"/>
            <a:ext cx="8496001" cy="3355866"/>
          </a:xfrm>
          <a:prstGeom prst="rect">
            <a:avLst/>
          </a:prstGeom>
        </p:spPr>
        <p:txBody>
          <a:bodyPr>
            <a:normAutofit/>
          </a:bodyPr>
          <a:lstStyle>
            <a:lvl1pPr indent="-400050">
              <a:lnSpc>
                <a:spcPts val="1800"/>
              </a:lnSpc>
              <a:spcBef>
                <a:spcPts val="1000"/>
              </a:spcBef>
              <a:buSzTx/>
              <a:buFontTx/>
              <a:buNone/>
              <a:defRPr sz="1600">
                <a:latin typeface="+mn-lt"/>
                <a:ea typeface="+mn-ea"/>
                <a:cs typeface="+mn-cs"/>
                <a:sym typeface="Montserrat Regular"/>
              </a:defRPr>
            </a:lvl1pPr>
            <a:lvl2pPr marL="541421" indent="-160421">
              <a:lnSpc>
                <a:spcPts val="1800"/>
              </a:lnSpc>
              <a:spcBef>
                <a:spcPts val="600"/>
              </a:spcBef>
              <a:buFontTx/>
            </a:lvl2pPr>
            <a:lvl3pPr marL="922421" indent="-160421">
              <a:lnSpc>
                <a:spcPts val="1800"/>
              </a:lnSpc>
              <a:spcBef>
                <a:spcPts val="600"/>
              </a:spcBef>
              <a:buFontTx/>
              <a:buChar char="-"/>
              <a:defRPr sz="1300">
                <a:latin typeface="Montserrat Light Italic"/>
                <a:ea typeface="Montserrat Light Italic"/>
                <a:cs typeface="Montserrat Light Italic"/>
                <a:sym typeface="Montserrat Light Italic"/>
              </a:defRPr>
            </a:lvl3pPr>
            <a:lvl4pPr marL="200025" indent="407193">
              <a:lnSpc>
                <a:spcPts val="1800"/>
              </a:lnSpc>
              <a:spcBef>
                <a:spcPts val="600"/>
              </a:spcBef>
              <a:buSzTx/>
              <a:buFontTx/>
              <a:buNone/>
            </a:lvl4pPr>
            <a:lvl5pPr marL="200025" indent="607219">
              <a:lnSpc>
                <a:spcPts val="1800"/>
              </a:lnSpc>
              <a:spcBef>
                <a:spcPts val="600"/>
              </a:spcBef>
              <a:buSzTx/>
              <a:buFontTx/>
              <a:buNone/>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2_Titel und Text Kopie">
    <p:spTree>
      <p:nvGrpSpPr>
        <p:cNvPr id="1" name=""/>
        <p:cNvGrpSpPr/>
        <p:nvPr/>
      </p:nvGrpSpPr>
      <p:grpSpPr>
        <a:xfrm>
          <a:off x="0" y="0"/>
          <a:ext cx="0" cy="0"/>
          <a:chOff x="0" y="0"/>
          <a:chExt cx="0" cy="0"/>
        </a:xfrm>
      </p:grpSpPr>
      <p:sp>
        <p:nvSpPr>
          <p:cNvPr id="87"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88"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89" name="Seitentitel durch Klicken bearbeiten"/>
          <p:cNvSpPr txBox="1">
            <a:spLocks noGrp="1"/>
          </p:cNvSpPr>
          <p:nvPr>
            <p:ph type="title" hasCustomPrompt="1"/>
          </p:nvPr>
        </p:nvSpPr>
        <p:spPr>
          <a:xfrm>
            <a:off x="323999" y="323999"/>
            <a:ext cx="8495853" cy="324001"/>
          </a:xfrm>
          <a:prstGeom prst="rect">
            <a:avLst/>
          </a:prstGeom>
        </p:spPr>
        <p:txBody>
          <a:bodyPr>
            <a:normAutofit/>
          </a:bodyPr>
          <a:lstStyle>
            <a:lvl1pPr>
              <a:defRPr>
                <a:solidFill>
                  <a:srgbClr val="282824"/>
                </a:solidFill>
              </a:defRPr>
            </a:lvl1pPr>
          </a:lstStyle>
          <a:p>
            <a:r>
              <a:t>Seitentitel durch Klicken bearbeiten</a:t>
            </a:r>
          </a:p>
        </p:txBody>
      </p:sp>
      <p:sp>
        <p:nvSpPr>
          <p:cNvPr id="90" name="Textebene 1…"/>
          <p:cNvSpPr>
            <a:spLocks noGrp="1"/>
          </p:cNvSpPr>
          <p:nvPr>
            <p:ph type="body" idx="1"/>
          </p:nvPr>
        </p:nvSpPr>
        <p:spPr>
          <a:xfrm>
            <a:off x="323999" y="900221"/>
            <a:ext cx="8496001" cy="33558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139" y="0"/>
                </a:lnTo>
                <a:lnTo>
                  <a:pt x="12779" y="7136"/>
                </a:lnTo>
                <a:lnTo>
                  <a:pt x="14878" y="16526"/>
                </a:lnTo>
                <a:lnTo>
                  <a:pt x="21600" y="16614"/>
                </a:lnTo>
                <a:lnTo>
                  <a:pt x="21600" y="21600"/>
                </a:lnTo>
                <a:lnTo>
                  <a:pt x="0" y="21600"/>
                </a:lnTo>
                <a:lnTo>
                  <a:pt x="0" y="0"/>
                </a:lnTo>
                <a:close/>
              </a:path>
            </a:pathLst>
          </a:custGeom>
        </p:spPr>
        <p:txBody>
          <a:bodyPr>
            <a:normAutofit/>
          </a:bodyPr>
          <a:lstStyle>
            <a:lvl1pPr indent="-400050">
              <a:lnSpc>
                <a:spcPts val="1800"/>
              </a:lnSpc>
              <a:spcBef>
                <a:spcPts val="600"/>
              </a:spcBef>
              <a:buSzTx/>
              <a:buFontTx/>
              <a:buNone/>
              <a:defRPr sz="1600">
                <a:latin typeface="+mn-lt"/>
                <a:ea typeface="+mn-ea"/>
                <a:cs typeface="+mn-cs"/>
                <a:sym typeface="Montserrat Regular"/>
              </a:defRPr>
            </a:lvl1pPr>
            <a:lvl2pPr marL="541421" indent="-160421">
              <a:lnSpc>
                <a:spcPts val="1800"/>
              </a:lnSpc>
              <a:spcBef>
                <a:spcPts val="600"/>
              </a:spcBef>
              <a:buFontTx/>
            </a:lvl2pPr>
            <a:lvl3pPr marL="922421" indent="-160421">
              <a:lnSpc>
                <a:spcPts val="1800"/>
              </a:lnSpc>
              <a:spcBef>
                <a:spcPts val="600"/>
              </a:spcBef>
              <a:buFontTx/>
              <a:buChar char="-"/>
              <a:defRPr sz="1300">
                <a:latin typeface="Montserrat Light Italic"/>
                <a:ea typeface="Montserrat Light Italic"/>
                <a:cs typeface="Montserrat Light Italic"/>
                <a:sym typeface="Montserrat Light Italic"/>
              </a:defRPr>
            </a:lvl3pPr>
            <a:lvl4pPr marL="200025" indent="407193">
              <a:lnSpc>
                <a:spcPts val="1800"/>
              </a:lnSpc>
              <a:spcBef>
                <a:spcPts val="600"/>
              </a:spcBef>
              <a:buSzTx/>
              <a:buFontTx/>
              <a:buNone/>
            </a:lvl4pPr>
            <a:lvl5pPr marL="200025" indent="607219">
              <a:lnSpc>
                <a:spcPts val="1800"/>
              </a:lnSpc>
              <a:spcBef>
                <a:spcPts val="600"/>
              </a:spcBef>
              <a:buSzTx/>
              <a:buFontTx/>
              <a:buNone/>
            </a:lvl5pPr>
          </a:lstStyle>
          <a:p>
            <a:r>
              <a:t>Textebene 1</a:t>
            </a:r>
          </a:p>
          <a:p>
            <a:pPr lvl="1"/>
            <a:r>
              <a:t>Textebene 2</a:t>
            </a:r>
          </a:p>
          <a:p>
            <a:pPr lvl="2"/>
            <a:r>
              <a:t>Textebene 3</a:t>
            </a:r>
          </a:p>
          <a:p>
            <a:pPr lvl="3"/>
            <a:r>
              <a:t>Textebene 4</a:t>
            </a:r>
          </a:p>
          <a:p>
            <a:pPr lvl="4"/>
            <a:r>
              <a:t>Textebene 5</a:t>
            </a:r>
          </a:p>
        </p:txBody>
      </p:sp>
      <p:sp>
        <p:nvSpPr>
          <p:cNvPr id="91" name="Bildplatzhalter 10"/>
          <p:cNvSpPr>
            <a:spLocks noGrp="1"/>
          </p:cNvSpPr>
          <p:nvPr>
            <p:ph type="pic" sz="quarter" idx="21"/>
          </p:nvPr>
        </p:nvSpPr>
        <p:spPr>
          <a:xfrm>
            <a:off x="5684668" y="708514"/>
            <a:ext cx="2979796" cy="2603643"/>
          </a:xfrm>
          <a:prstGeom prst="rect">
            <a:avLst/>
          </a:prstGeom>
        </p:spPr>
        <p:txBody>
          <a:bodyPr lIns="91439" tIns="45719" rIns="91439" bIns="45719"/>
          <a:lstStyle/>
          <a:p>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1EC"/>
        </a:solidFill>
        <a:effectLst/>
      </p:bgPr>
    </p:bg>
    <p:spTree>
      <p:nvGrpSpPr>
        <p:cNvPr id="1" name=""/>
        <p:cNvGrpSpPr/>
        <p:nvPr/>
      </p:nvGrpSpPr>
      <p:grpSpPr>
        <a:xfrm>
          <a:off x="0" y="0"/>
          <a:ext cx="0" cy="0"/>
          <a:chOff x="0" y="0"/>
          <a:chExt cx="0" cy="0"/>
        </a:xfrm>
      </p:grpSpPr>
      <p:sp>
        <p:nvSpPr>
          <p:cNvPr id="2" name="Titeltext"/>
          <p:cNvSpPr txBox="1">
            <a:spLocks noGrp="1"/>
          </p:cNvSpPr>
          <p:nvPr>
            <p:ph type="title"/>
          </p:nvPr>
        </p:nvSpPr>
        <p:spPr>
          <a:xfrm>
            <a:off x="457200" y="69056"/>
            <a:ext cx="8229600" cy="11310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t>Titeltext</a:t>
            </a:r>
          </a:p>
        </p:txBody>
      </p:sp>
      <p:sp>
        <p:nvSpPr>
          <p:cNvPr id="3" name="Textebene 1…"/>
          <p:cNvSpPr txBox="1">
            <a:spLocks noGrp="1"/>
          </p:cNvSpPr>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t>Textebene 1</a:t>
            </a:r>
          </a:p>
          <a:p>
            <a:pPr lvl="1"/>
            <a:r>
              <a:t>Textebene 2</a:t>
            </a:r>
          </a:p>
          <a:p>
            <a:pPr lvl="2"/>
            <a:r>
              <a:t>Textebene 3</a:t>
            </a:r>
          </a:p>
          <a:p>
            <a:pPr lvl="3"/>
            <a:r>
              <a:t>Textebene 4</a:t>
            </a:r>
          </a:p>
          <a:p>
            <a:pPr lvl="4"/>
            <a:r>
              <a:t>Textebene 5</a:t>
            </a:r>
          </a:p>
        </p:txBody>
      </p:sp>
      <p:sp>
        <p:nvSpPr>
          <p:cNvPr id="4" name="Foliennummer"/>
          <p:cNvSpPr txBox="1">
            <a:spLocks noGrp="1"/>
          </p:cNvSpPr>
          <p:nvPr>
            <p:ph type="sldNum" sz="quarter" idx="2"/>
          </p:nvPr>
        </p:nvSpPr>
        <p:spPr>
          <a:xfrm>
            <a:off x="4419600" y="4627562"/>
            <a:ext cx="2133600" cy="279401"/>
          </a:xfrm>
          <a:prstGeom prst="rect">
            <a:avLst/>
          </a:prstGeom>
          <a:ln w="12700">
            <a:miter lim="400000"/>
          </a:ln>
        </p:spPr>
        <p:txBody>
          <a:bodyPr wrap="none" lIns="45719" rIns="45719" anchor="ctr">
            <a:spAutoFit/>
          </a:bodyPr>
          <a:lstStyle>
            <a:lvl1pPr algn="r">
              <a:defRPr sz="1200"/>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Lst>
  <p:transition spd="med"/>
  <p:txStyles>
    <p:titleStyle>
      <a:lvl1pPr marL="0" marR="0" indent="0" algn="l" defTabSz="685800" rtl="0" latinLnBrk="0">
        <a:lnSpc>
          <a:spcPct val="90000"/>
        </a:lnSpc>
        <a:spcBef>
          <a:spcPts val="0"/>
        </a:spcBef>
        <a:spcAft>
          <a:spcPts val="0"/>
        </a:spcAft>
        <a:buClrTx/>
        <a:buSzTx/>
        <a:buFontTx/>
        <a:buNone/>
        <a:tabLst/>
        <a:defRPr sz="2400" b="0" i="0" u="none" strike="noStrike" cap="none" spc="0" baseline="0">
          <a:solidFill>
            <a:srgbClr val="282925"/>
          </a:solidFill>
          <a:uFillTx/>
          <a:latin typeface="Montserrat Bold"/>
          <a:ea typeface="Montserrat Bold"/>
          <a:cs typeface="Montserrat Bold"/>
          <a:sym typeface="Montserrat Bold"/>
        </a:defRPr>
      </a:lvl1pPr>
      <a:lvl2pPr marL="0" marR="0" indent="0" algn="l" defTabSz="685800" rtl="0" latinLnBrk="0">
        <a:lnSpc>
          <a:spcPct val="90000"/>
        </a:lnSpc>
        <a:spcBef>
          <a:spcPts val="0"/>
        </a:spcBef>
        <a:spcAft>
          <a:spcPts val="0"/>
        </a:spcAft>
        <a:buClrTx/>
        <a:buSzTx/>
        <a:buFontTx/>
        <a:buNone/>
        <a:tabLst/>
        <a:defRPr sz="2400" b="0" i="0" u="none" strike="noStrike" cap="none" spc="0" baseline="0">
          <a:solidFill>
            <a:srgbClr val="282925"/>
          </a:solidFill>
          <a:uFillTx/>
          <a:latin typeface="Montserrat Bold"/>
          <a:ea typeface="Montserrat Bold"/>
          <a:cs typeface="Montserrat Bold"/>
          <a:sym typeface="Montserrat Bold"/>
        </a:defRPr>
      </a:lvl2pPr>
      <a:lvl3pPr marL="0" marR="0" indent="0" algn="l" defTabSz="685800" rtl="0" latinLnBrk="0">
        <a:lnSpc>
          <a:spcPct val="90000"/>
        </a:lnSpc>
        <a:spcBef>
          <a:spcPts val="0"/>
        </a:spcBef>
        <a:spcAft>
          <a:spcPts val="0"/>
        </a:spcAft>
        <a:buClrTx/>
        <a:buSzTx/>
        <a:buFontTx/>
        <a:buNone/>
        <a:tabLst/>
        <a:defRPr sz="2400" b="0" i="0" u="none" strike="noStrike" cap="none" spc="0" baseline="0">
          <a:solidFill>
            <a:srgbClr val="282925"/>
          </a:solidFill>
          <a:uFillTx/>
          <a:latin typeface="Montserrat Bold"/>
          <a:ea typeface="Montserrat Bold"/>
          <a:cs typeface="Montserrat Bold"/>
          <a:sym typeface="Montserrat Bold"/>
        </a:defRPr>
      </a:lvl3pPr>
      <a:lvl4pPr marL="0" marR="0" indent="0" algn="l" defTabSz="685800" rtl="0" latinLnBrk="0">
        <a:lnSpc>
          <a:spcPct val="90000"/>
        </a:lnSpc>
        <a:spcBef>
          <a:spcPts val="0"/>
        </a:spcBef>
        <a:spcAft>
          <a:spcPts val="0"/>
        </a:spcAft>
        <a:buClrTx/>
        <a:buSzTx/>
        <a:buFontTx/>
        <a:buNone/>
        <a:tabLst/>
        <a:defRPr sz="2400" b="0" i="0" u="none" strike="noStrike" cap="none" spc="0" baseline="0">
          <a:solidFill>
            <a:srgbClr val="282925"/>
          </a:solidFill>
          <a:uFillTx/>
          <a:latin typeface="Montserrat Bold"/>
          <a:ea typeface="Montserrat Bold"/>
          <a:cs typeface="Montserrat Bold"/>
          <a:sym typeface="Montserrat Bold"/>
        </a:defRPr>
      </a:lvl4pPr>
      <a:lvl5pPr marL="0" marR="0" indent="0" algn="l" defTabSz="685800" rtl="0" latinLnBrk="0">
        <a:lnSpc>
          <a:spcPct val="90000"/>
        </a:lnSpc>
        <a:spcBef>
          <a:spcPts val="0"/>
        </a:spcBef>
        <a:spcAft>
          <a:spcPts val="0"/>
        </a:spcAft>
        <a:buClrTx/>
        <a:buSzTx/>
        <a:buFontTx/>
        <a:buNone/>
        <a:tabLst/>
        <a:defRPr sz="2400" b="0" i="0" u="none" strike="noStrike" cap="none" spc="0" baseline="0">
          <a:solidFill>
            <a:srgbClr val="282925"/>
          </a:solidFill>
          <a:uFillTx/>
          <a:latin typeface="Montserrat Bold"/>
          <a:ea typeface="Montserrat Bold"/>
          <a:cs typeface="Montserrat Bold"/>
          <a:sym typeface="Montserrat Bold"/>
        </a:defRPr>
      </a:lvl5pPr>
      <a:lvl6pPr marL="0" marR="0" indent="0" algn="l" defTabSz="685800" rtl="0" latinLnBrk="0">
        <a:lnSpc>
          <a:spcPct val="90000"/>
        </a:lnSpc>
        <a:spcBef>
          <a:spcPts val="0"/>
        </a:spcBef>
        <a:spcAft>
          <a:spcPts val="0"/>
        </a:spcAft>
        <a:buClrTx/>
        <a:buSzTx/>
        <a:buFontTx/>
        <a:buNone/>
        <a:tabLst/>
        <a:defRPr sz="2400" b="0" i="0" u="none" strike="noStrike" cap="none" spc="0" baseline="0">
          <a:solidFill>
            <a:srgbClr val="282925"/>
          </a:solidFill>
          <a:uFillTx/>
          <a:latin typeface="Montserrat Bold"/>
          <a:ea typeface="Montserrat Bold"/>
          <a:cs typeface="Montserrat Bold"/>
          <a:sym typeface="Montserrat Bold"/>
        </a:defRPr>
      </a:lvl6pPr>
      <a:lvl7pPr marL="0" marR="0" indent="0" algn="l" defTabSz="685800" rtl="0" latinLnBrk="0">
        <a:lnSpc>
          <a:spcPct val="90000"/>
        </a:lnSpc>
        <a:spcBef>
          <a:spcPts val="0"/>
        </a:spcBef>
        <a:spcAft>
          <a:spcPts val="0"/>
        </a:spcAft>
        <a:buClrTx/>
        <a:buSzTx/>
        <a:buFontTx/>
        <a:buNone/>
        <a:tabLst/>
        <a:defRPr sz="2400" b="0" i="0" u="none" strike="noStrike" cap="none" spc="0" baseline="0">
          <a:solidFill>
            <a:srgbClr val="282925"/>
          </a:solidFill>
          <a:uFillTx/>
          <a:latin typeface="Montserrat Bold"/>
          <a:ea typeface="Montserrat Bold"/>
          <a:cs typeface="Montserrat Bold"/>
          <a:sym typeface="Montserrat Bold"/>
        </a:defRPr>
      </a:lvl7pPr>
      <a:lvl8pPr marL="0" marR="0" indent="0" algn="l" defTabSz="685800" rtl="0" latinLnBrk="0">
        <a:lnSpc>
          <a:spcPct val="90000"/>
        </a:lnSpc>
        <a:spcBef>
          <a:spcPts val="0"/>
        </a:spcBef>
        <a:spcAft>
          <a:spcPts val="0"/>
        </a:spcAft>
        <a:buClrTx/>
        <a:buSzTx/>
        <a:buFontTx/>
        <a:buNone/>
        <a:tabLst/>
        <a:defRPr sz="2400" b="0" i="0" u="none" strike="noStrike" cap="none" spc="0" baseline="0">
          <a:solidFill>
            <a:srgbClr val="282925"/>
          </a:solidFill>
          <a:uFillTx/>
          <a:latin typeface="Montserrat Bold"/>
          <a:ea typeface="Montserrat Bold"/>
          <a:cs typeface="Montserrat Bold"/>
          <a:sym typeface="Montserrat Bold"/>
        </a:defRPr>
      </a:lvl8pPr>
      <a:lvl9pPr marL="0" marR="0" indent="0" algn="l" defTabSz="685800" rtl="0" latinLnBrk="0">
        <a:lnSpc>
          <a:spcPct val="90000"/>
        </a:lnSpc>
        <a:spcBef>
          <a:spcPts val="0"/>
        </a:spcBef>
        <a:spcAft>
          <a:spcPts val="0"/>
        </a:spcAft>
        <a:buClrTx/>
        <a:buSzTx/>
        <a:buFontTx/>
        <a:buNone/>
        <a:tabLst/>
        <a:defRPr sz="2400" b="0" i="0" u="none" strike="noStrike" cap="none" spc="0" baseline="0">
          <a:solidFill>
            <a:srgbClr val="282925"/>
          </a:solidFill>
          <a:uFillTx/>
          <a:latin typeface="Montserrat Bold"/>
          <a:ea typeface="Montserrat Bold"/>
          <a:cs typeface="Montserrat Bold"/>
          <a:sym typeface="Montserrat Bold"/>
        </a:defRPr>
      </a:lvl9pPr>
    </p:titleStyle>
    <p:bodyStyle>
      <a:lvl1pPr marL="200025" marR="0" indent="-200025" algn="l" defTabSz="685800" rtl="0" latinLnBrk="0">
        <a:lnSpc>
          <a:spcPct val="90000"/>
        </a:lnSpc>
        <a:spcBef>
          <a:spcPts val="700"/>
        </a:spcBef>
        <a:spcAft>
          <a:spcPts val="0"/>
        </a:spcAft>
        <a:buClrTx/>
        <a:buSzPct val="100000"/>
        <a:buFont typeface="Arial"/>
        <a:buChar char="•"/>
        <a:tabLst/>
        <a:defRPr sz="1400" b="0" i="0" u="none" strike="noStrike" cap="none" spc="0" baseline="0">
          <a:solidFill>
            <a:srgbClr val="282925"/>
          </a:solidFill>
          <a:uFillTx/>
          <a:latin typeface="Montserrat Light"/>
          <a:ea typeface="Montserrat Light"/>
          <a:cs typeface="Montserrat Light"/>
          <a:sym typeface="Montserrat Light"/>
        </a:defRPr>
      </a:lvl1pPr>
      <a:lvl2pPr marL="407193" marR="0" indent="-207168" algn="l" defTabSz="685800" rtl="0" latinLnBrk="0">
        <a:lnSpc>
          <a:spcPct val="90000"/>
        </a:lnSpc>
        <a:spcBef>
          <a:spcPts val="700"/>
        </a:spcBef>
        <a:spcAft>
          <a:spcPts val="0"/>
        </a:spcAft>
        <a:buClrTx/>
        <a:buSzPct val="100000"/>
        <a:buFont typeface="Arial"/>
        <a:buChar char="•"/>
        <a:tabLst/>
        <a:defRPr sz="1400" b="0" i="0" u="none" strike="noStrike" cap="none" spc="0" baseline="0">
          <a:solidFill>
            <a:srgbClr val="282925"/>
          </a:solidFill>
          <a:uFillTx/>
          <a:latin typeface="Montserrat Light"/>
          <a:ea typeface="Montserrat Light"/>
          <a:cs typeface="Montserrat Light"/>
          <a:sym typeface="Montserrat Light"/>
        </a:defRPr>
      </a:lvl2pPr>
      <a:lvl3pPr marL="607218" marR="0" indent="-200025" algn="l" defTabSz="685800" rtl="0" latinLnBrk="0">
        <a:lnSpc>
          <a:spcPct val="90000"/>
        </a:lnSpc>
        <a:spcBef>
          <a:spcPts val="700"/>
        </a:spcBef>
        <a:spcAft>
          <a:spcPts val="0"/>
        </a:spcAft>
        <a:buClrTx/>
        <a:buSzPct val="100000"/>
        <a:buFont typeface="Arial"/>
        <a:buChar char="•"/>
        <a:tabLst/>
        <a:defRPr sz="1400" b="0" i="0" u="none" strike="noStrike" cap="none" spc="0" baseline="0">
          <a:solidFill>
            <a:srgbClr val="282925"/>
          </a:solidFill>
          <a:uFillTx/>
          <a:latin typeface="Montserrat Light"/>
          <a:ea typeface="Montserrat Light"/>
          <a:cs typeface="Montserrat Light"/>
          <a:sym typeface="Montserrat Light"/>
        </a:defRPr>
      </a:lvl3pPr>
      <a:lvl4pPr marL="807243" marR="0" indent="-200025" algn="l" defTabSz="685800" rtl="0" latinLnBrk="0">
        <a:lnSpc>
          <a:spcPct val="90000"/>
        </a:lnSpc>
        <a:spcBef>
          <a:spcPts val="700"/>
        </a:spcBef>
        <a:spcAft>
          <a:spcPts val="0"/>
        </a:spcAft>
        <a:buClrTx/>
        <a:buSzPct val="100000"/>
        <a:buFont typeface="Arial"/>
        <a:buChar char="•"/>
        <a:tabLst/>
        <a:defRPr sz="1400" b="0" i="0" u="none" strike="noStrike" cap="none" spc="0" baseline="0">
          <a:solidFill>
            <a:srgbClr val="282925"/>
          </a:solidFill>
          <a:uFillTx/>
          <a:latin typeface="Montserrat Light"/>
          <a:ea typeface="Montserrat Light"/>
          <a:cs typeface="Montserrat Light"/>
          <a:sym typeface="Montserrat Light"/>
        </a:defRPr>
      </a:lvl4pPr>
      <a:lvl5pPr marL="1007269" marR="0" indent="-200025" algn="l" defTabSz="685800" rtl="0" latinLnBrk="0">
        <a:lnSpc>
          <a:spcPct val="90000"/>
        </a:lnSpc>
        <a:spcBef>
          <a:spcPts val="700"/>
        </a:spcBef>
        <a:spcAft>
          <a:spcPts val="0"/>
        </a:spcAft>
        <a:buClrTx/>
        <a:buSzPct val="100000"/>
        <a:buFont typeface="Arial"/>
        <a:buChar char="•"/>
        <a:tabLst/>
        <a:defRPr sz="1400" b="0" i="0" u="none" strike="noStrike" cap="none" spc="0" baseline="0">
          <a:solidFill>
            <a:srgbClr val="282925"/>
          </a:solidFill>
          <a:uFillTx/>
          <a:latin typeface="Montserrat Light"/>
          <a:ea typeface="Montserrat Light"/>
          <a:cs typeface="Montserrat Light"/>
          <a:sym typeface="Montserrat Light"/>
        </a:defRPr>
      </a:lvl5pPr>
      <a:lvl6pPr marL="1899138" marR="0" indent="-184638" algn="l" defTabSz="685800" rtl="0" latinLnBrk="0">
        <a:lnSpc>
          <a:spcPct val="90000"/>
        </a:lnSpc>
        <a:spcBef>
          <a:spcPts val="700"/>
        </a:spcBef>
        <a:spcAft>
          <a:spcPts val="0"/>
        </a:spcAft>
        <a:buClrTx/>
        <a:buSzPct val="100000"/>
        <a:buFont typeface="Arial"/>
        <a:buChar char="•"/>
        <a:tabLst/>
        <a:defRPr sz="1400" b="0" i="0" u="none" strike="noStrike" cap="none" spc="0" baseline="0">
          <a:solidFill>
            <a:srgbClr val="282925"/>
          </a:solidFill>
          <a:uFillTx/>
          <a:latin typeface="Montserrat Light"/>
          <a:ea typeface="Montserrat Light"/>
          <a:cs typeface="Montserrat Light"/>
          <a:sym typeface="Montserrat Light"/>
        </a:defRPr>
      </a:lvl6pPr>
      <a:lvl7pPr marL="2242038" marR="0" indent="-184638" algn="l" defTabSz="685800" rtl="0" latinLnBrk="0">
        <a:lnSpc>
          <a:spcPct val="90000"/>
        </a:lnSpc>
        <a:spcBef>
          <a:spcPts val="700"/>
        </a:spcBef>
        <a:spcAft>
          <a:spcPts val="0"/>
        </a:spcAft>
        <a:buClrTx/>
        <a:buSzPct val="100000"/>
        <a:buFont typeface="Arial"/>
        <a:buChar char="•"/>
        <a:tabLst/>
        <a:defRPr sz="1400" b="0" i="0" u="none" strike="noStrike" cap="none" spc="0" baseline="0">
          <a:solidFill>
            <a:srgbClr val="282925"/>
          </a:solidFill>
          <a:uFillTx/>
          <a:latin typeface="Montserrat Light"/>
          <a:ea typeface="Montserrat Light"/>
          <a:cs typeface="Montserrat Light"/>
          <a:sym typeface="Montserrat Light"/>
        </a:defRPr>
      </a:lvl7pPr>
      <a:lvl8pPr marL="2584938" marR="0" indent="-184638" algn="l" defTabSz="685800" rtl="0" latinLnBrk="0">
        <a:lnSpc>
          <a:spcPct val="90000"/>
        </a:lnSpc>
        <a:spcBef>
          <a:spcPts val="700"/>
        </a:spcBef>
        <a:spcAft>
          <a:spcPts val="0"/>
        </a:spcAft>
        <a:buClrTx/>
        <a:buSzPct val="100000"/>
        <a:buFont typeface="Arial"/>
        <a:buChar char="•"/>
        <a:tabLst/>
        <a:defRPr sz="1400" b="0" i="0" u="none" strike="noStrike" cap="none" spc="0" baseline="0">
          <a:solidFill>
            <a:srgbClr val="282925"/>
          </a:solidFill>
          <a:uFillTx/>
          <a:latin typeface="Montserrat Light"/>
          <a:ea typeface="Montserrat Light"/>
          <a:cs typeface="Montserrat Light"/>
          <a:sym typeface="Montserrat Light"/>
        </a:defRPr>
      </a:lvl8pPr>
      <a:lvl9pPr marL="2927838" marR="0" indent="-184638" algn="l" defTabSz="685800" rtl="0" latinLnBrk="0">
        <a:lnSpc>
          <a:spcPct val="90000"/>
        </a:lnSpc>
        <a:spcBef>
          <a:spcPts val="700"/>
        </a:spcBef>
        <a:spcAft>
          <a:spcPts val="0"/>
        </a:spcAft>
        <a:buClrTx/>
        <a:buSzPct val="100000"/>
        <a:buFont typeface="Arial"/>
        <a:buChar char="•"/>
        <a:tabLst/>
        <a:defRPr sz="1400" b="0" i="0" u="none" strike="noStrike" cap="none" spc="0" baseline="0">
          <a:solidFill>
            <a:srgbClr val="282925"/>
          </a:solidFill>
          <a:uFillTx/>
          <a:latin typeface="Montserrat Light"/>
          <a:ea typeface="Montserrat Light"/>
          <a:cs typeface="Montserrat Light"/>
          <a:sym typeface="Montserrat Light"/>
        </a:defRPr>
      </a:lvl9pPr>
    </p:bodyStyle>
    <p:otherStyle>
      <a:lvl1pPr marL="0" marR="0" indent="0" algn="r" defTabSz="6858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342900" algn="r" defTabSz="6858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685800" algn="r" defTabSz="6858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028700" algn="r" defTabSz="6858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371600" algn="r" defTabSz="6858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1714500" algn="r" defTabSz="6858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057400" algn="r" defTabSz="6858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2400300" algn="r" defTabSz="6858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2743200" algn="r" defTabSz="6858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4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40.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5.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14.jpeg"/><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1.xml"/><Relationship Id="rId5" Type="http://schemas.openxmlformats.org/officeDocument/2006/relationships/image" Target="../media/image5.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5.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1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Straight Connector 15"/>
          <p:cNvSpPr/>
          <p:nvPr/>
        </p:nvSpPr>
        <p:spPr>
          <a:xfrm>
            <a:off x="714375" y="2573190"/>
            <a:ext cx="1351389" cy="1"/>
          </a:xfrm>
          <a:prstGeom prst="line">
            <a:avLst/>
          </a:prstGeom>
          <a:ln w="3175">
            <a:solidFill>
              <a:srgbClr val="000000">
                <a:alpha val="20000"/>
              </a:srgbClr>
            </a:solidFill>
            <a:miter/>
          </a:ln>
        </p:spPr>
        <p:txBody>
          <a:bodyPr lIns="34289" tIns="34289" rIns="34289" bIns="34289"/>
          <a:lstStyle/>
          <a:p>
            <a:pPr>
              <a:defRPr sz="1200">
                <a:solidFill>
                  <a:srgbClr val="000000"/>
                </a:solidFill>
                <a:latin typeface="Montserrat Light"/>
                <a:ea typeface="Montserrat Light"/>
                <a:cs typeface="Montserrat Light"/>
                <a:sym typeface="Montserrat Light"/>
              </a:defRPr>
            </a:pPr>
            <a:endParaRPr/>
          </a:p>
        </p:txBody>
      </p:sp>
      <p:pic>
        <p:nvPicPr>
          <p:cNvPr id="536" name="Grafik 5" descr="Grafik 5"/>
          <p:cNvPicPr>
            <a:picLocks noChangeAspect="1"/>
          </p:cNvPicPr>
          <p:nvPr/>
        </p:nvPicPr>
        <p:blipFill>
          <a:blip r:embed="rId3"/>
          <a:srcRect l="23022" t="9091" r="12340"/>
          <a:stretch>
            <a:fillRect/>
          </a:stretch>
        </p:blipFill>
        <p:spPr>
          <a:xfrm>
            <a:off x="2642616" y="7"/>
            <a:ext cx="6501384" cy="5143493"/>
          </a:xfrm>
          <a:prstGeom prst="rect">
            <a:avLst/>
          </a:prstGeom>
          <a:ln w="12700">
            <a:miter lim="400000"/>
          </a:ln>
        </p:spPr>
      </p:pic>
      <p:sp>
        <p:nvSpPr>
          <p:cNvPr id="537" name="Rectangle 12"/>
          <p:cNvSpPr/>
          <p:nvPr/>
        </p:nvSpPr>
        <p:spPr>
          <a:xfrm>
            <a:off x="2" y="0"/>
            <a:ext cx="7004405" cy="5143500"/>
          </a:xfrm>
          <a:prstGeom prst="rect">
            <a:avLst/>
          </a:prstGeom>
          <a:gradFill>
            <a:gsLst>
              <a:gs pos="0">
                <a:srgbClr val="000000">
                  <a:alpha val="0"/>
                </a:srgbClr>
              </a:gs>
              <a:gs pos="33000">
                <a:srgbClr val="000000">
                  <a:alpha val="64000"/>
                </a:srgbClr>
              </a:gs>
              <a:gs pos="58000">
                <a:srgbClr val="000000"/>
              </a:gs>
              <a:gs pos="100000">
                <a:srgbClr val="000000"/>
              </a:gs>
            </a:gsLst>
            <a:lin ang="10800000"/>
          </a:gradFill>
          <a:ln w="12700">
            <a:miter lim="400000"/>
          </a:ln>
        </p:spPr>
        <p:txBody>
          <a:bodyPr lIns="34289" tIns="34289" rIns="34289" bIns="34289" anchor="ctr"/>
          <a:lstStyle/>
          <a:p>
            <a:pPr algn="ctr">
              <a:defRPr sz="1200">
                <a:solidFill>
                  <a:srgbClr val="FFFFFF"/>
                </a:solidFill>
              </a:defRPr>
            </a:pPr>
            <a:endParaRPr/>
          </a:p>
        </p:txBody>
      </p:sp>
      <p:sp>
        <p:nvSpPr>
          <p:cNvPr id="538" name="Kinder- &amp;…"/>
          <p:cNvSpPr txBox="1"/>
          <p:nvPr/>
        </p:nvSpPr>
        <p:spPr>
          <a:xfrm>
            <a:off x="512294" y="1631697"/>
            <a:ext cx="3684549" cy="1880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defTabSz="404621">
              <a:lnSpc>
                <a:spcPct val="90000"/>
              </a:lnSpc>
              <a:defRPr sz="3893">
                <a:solidFill>
                  <a:srgbClr val="FFFFFF"/>
                </a:solidFill>
                <a:latin typeface="Montserrat Bold"/>
                <a:ea typeface="Montserrat Bold"/>
                <a:cs typeface="Montserrat Bold"/>
                <a:sym typeface="Montserrat Bold"/>
              </a:defRPr>
            </a:pPr>
            <a:r>
              <a:t>Kinder- &amp;</a:t>
            </a:r>
          </a:p>
          <a:p>
            <a:pPr defTabSz="404621">
              <a:lnSpc>
                <a:spcPct val="90000"/>
              </a:lnSpc>
              <a:defRPr sz="3893">
                <a:solidFill>
                  <a:srgbClr val="FFFFFF"/>
                </a:solidFill>
                <a:latin typeface="Montserrat Bold"/>
                <a:ea typeface="Montserrat Bold"/>
                <a:cs typeface="Montserrat Bold"/>
                <a:sym typeface="Montserrat Bold"/>
              </a:defRPr>
            </a:pPr>
            <a:r>
              <a:t>Jugendschutz</a:t>
            </a:r>
          </a:p>
          <a:p>
            <a:pPr defTabSz="404621">
              <a:lnSpc>
                <a:spcPct val="90000"/>
              </a:lnSpc>
              <a:defRPr sz="3893">
                <a:solidFill>
                  <a:srgbClr val="FFFFFF"/>
                </a:solidFill>
                <a:latin typeface="Montserrat Bold"/>
                <a:ea typeface="Montserrat Bold"/>
                <a:cs typeface="Montserrat Bold"/>
                <a:sym typeface="Montserrat Bold"/>
              </a:defRPr>
            </a:pPr>
            <a:r>
              <a:t>Schulung</a:t>
            </a:r>
          </a:p>
        </p:txBody>
      </p:sp>
      <p:sp>
        <p:nvSpPr>
          <p:cNvPr id="539" name="Freizeit Crashkurs"/>
          <p:cNvSpPr txBox="1"/>
          <p:nvPr/>
        </p:nvSpPr>
        <p:spPr>
          <a:xfrm>
            <a:off x="512294" y="3485897"/>
            <a:ext cx="3684549" cy="1880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lnSpc>
                <a:spcPct val="90000"/>
              </a:lnSpc>
              <a:spcBef>
                <a:spcPts val="700"/>
              </a:spcBef>
              <a:defRPr sz="1700">
                <a:solidFill>
                  <a:srgbClr val="FFFFFF"/>
                </a:solidFill>
                <a:latin typeface="Montserrat Light"/>
                <a:ea typeface="Montserrat Light"/>
                <a:cs typeface="Montserrat Light"/>
                <a:sym typeface="Montserrat Light"/>
              </a:defRPr>
            </a:lvl1pPr>
          </a:lstStyle>
          <a:p>
            <a:r>
              <a:t>Freizeit Crashkurs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6" name="ricardo-arce-cY_TCKr5bek-unsplash.jpg" descr="ricardo-arce-cY_TCKr5bek-unsplash.jpg"/>
          <p:cNvPicPr>
            <a:picLocks noChangeAspect="1"/>
          </p:cNvPicPr>
          <p:nvPr/>
        </p:nvPicPr>
        <p:blipFill>
          <a:blip r:embed="rId3"/>
          <a:stretch>
            <a:fillRect/>
          </a:stretch>
        </p:blipFill>
        <p:spPr>
          <a:xfrm>
            <a:off x="-240267" y="-857011"/>
            <a:ext cx="9396860" cy="6487305"/>
          </a:xfrm>
          <a:prstGeom prst="rect">
            <a:avLst/>
          </a:prstGeom>
          <a:ln w="12700">
            <a:miter lim="400000"/>
          </a:ln>
        </p:spPr>
      </p:pic>
      <p:sp>
        <p:nvSpPr>
          <p:cNvPr id="737" name="Das Ziel"/>
          <p:cNvSpPr txBox="1"/>
          <p:nvPr/>
        </p:nvSpPr>
        <p:spPr>
          <a:xfrm>
            <a:off x="332813" y="35593"/>
            <a:ext cx="3500451"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6600">
                <a:solidFill>
                  <a:srgbClr val="FFFFFF"/>
                </a:solidFill>
                <a:latin typeface="Montserrat Bold"/>
                <a:ea typeface="Montserrat Bold"/>
                <a:cs typeface="Montserrat Bold"/>
                <a:sym typeface="Montserrat Bold"/>
              </a:defRPr>
            </a:lvl1pPr>
          </a:lstStyle>
          <a:p>
            <a:r>
              <a:t>Das Ziel</a:t>
            </a:r>
          </a:p>
        </p:txBody>
      </p:sp>
      <p:sp>
        <p:nvSpPr>
          <p:cNvPr id="738" name="Kreis"/>
          <p:cNvSpPr/>
          <p:nvPr/>
        </p:nvSpPr>
        <p:spPr>
          <a:xfrm>
            <a:off x="4503182" y="138798"/>
            <a:ext cx="3331014" cy="3331013"/>
          </a:xfrm>
          <a:prstGeom prst="ellipse">
            <a:avLst/>
          </a:prstGeom>
          <a:gradFill>
            <a:gsLst>
              <a:gs pos="76698">
                <a:srgbClr val="000000">
                  <a:alpha val="77847"/>
                </a:srgbClr>
              </a:gs>
              <a:gs pos="85152">
                <a:srgbClr val="000000">
                  <a:alpha val="38923"/>
                </a:srgbClr>
              </a:gs>
              <a:gs pos="100000">
                <a:srgbClr val="000000">
                  <a:alpha val="0"/>
                </a:srgbClr>
              </a:gs>
            </a:gsLst>
            <a:path>
              <a:fillToRect l="48136" t="49832" r="51863" b="50167"/>
            </a:path>
          </a:gradFill>
          <a:ln w="12700">
            <a:miter lim="400000"/>
          </a:ln>
        </p:spPr>
        <p:txBody>
          <a:bodyPr lIns="45719" rIns="45719" anchor="ctr"/>
          <a:lstStyle/>
          <a:p>
            <a:endParaRPr/>
          </a:p>
        </p:txBody>
      </p:sp>
      <p:sp>
        <p:nvSpPr>
          <p:cNvPr id="739" name="Schutz von ……"/>
          <p:cNvSpPr txBox="1">
            <a:spLocks noGrp="1"/>
          </p:cNvSpPr>
          <p:nvPr>
            <p:ph type="body" sz="quarter" idx="4294967295"/>
          </p:nvPr>
        </p:nvSpPr>
        <p:spPr>
          <a:xfrm>
            <a:off x="4418463" y="870298"/>
            <a:ext cx="3500451" cy="853333"/>
          </a:xfrm>
          <a:prstGeom prst="rect">
            <a:avLst/>
          </a:prstGeom>
        </p:spPr>
        <p:txBody>
          <a:bodyPr>
            <a:normAutofit/>
          </a:bodyPr>
          <a:lstStyle/>
          <a:p>
            <a:pPr marL="0" indent="0" algn="ctr">
              <a:spcBef>
                <a:spcPts val="0"/>
              </a:spcBef>
              <a:buSzTx/>
              <a:buFontTx/>
              <a:buNone/>
              <a:defRPr sz="1800">
                <a:solidFill>
                  <a:srgbClr val="FFFFFF"/>
                </a:solidFill>
                <a:latin typeface="Montserrat Bold"/>
                <a:ea typeface="Montserrat Bold"/>
                <a:cs typeface="Montserrat Bold"/>
                <a:sym typeface="Montserrat Bold"/>
              </a:defRPr>
            </a:pPr>
            <a:r>
              <a:t>Schutz von …</a:t>
            </a:r>
          </a:p>
          <a:p>
            <a:pPr marL="0" indent="0" algn="ctr">
              <a:spcBef>
                <a:spcPts val="0"/>
              </a:spcBef>
              <a:buSzTx/>
              <a:buFontTx/>
              <a:buNone/>
              <a:defRPr sz="1800">
                <a:solidFill>
                  <a:srgbClr val="FFFFFF"/>
                </a:solidFill>
                <a:latin typeface="Montserrat Bold"/>
                <a:ea typeface="Montserrat Bold"/>
                <a:cs typeface="Montserrat Bold"/>
                <a:sym typeface="Montserrat Bold"/>
              </a:defRPr>
            </a:pPr>
            <a:r>
              <a:t>- Teilnehmenden</a:t>
            </a:r>
          </a:p>
          <a:p>
            <a:pPr marL="0" indent="0" algn="ctr">
              <a:spcBef>
                <a:spcPts val="0"/>
              </a:spcBef>
              <a:buSzTx/>
              <a:buFontTx/>
              <a:buNone/>
              <a:defRPr sz="1800">
                <a:solidFill>
                  <a:srgbClr val="FFFFFF"/>
                </a:solidFill>
                <a:latin typeface="Montserrat Bold"/>
                <a:ea typeface="Montserrat Bold"/>
                <a:cs typeface="Montserrat Bold"/>
                <a:sym typeface="Montserrat Bold"/>
              </a:defRPr>
            </a:pPr>
            <a:r>
              <a:t>- Mitarbeitenden</a:t>
            </a:r>
          </a:p>
        </p:txBody>
      </p:sp>
      <p:sp>
        <p:nvSpPr>
          <p:cNvPr id="740" name="Verständnis und Hilfe im Umgang mit Betroffenen"/>
          <p:cNvSpPr txBox="1"/>
          <p:nvPr/>
        </p:nvSpPr>
        <p:spPr>
          <a:xfrm>
            <a:off x="4946491" y="1905464"/>
            <a:ext cx="2444395" cy="9623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lgn="ctr">
              <a:lnSpc>
                <a:spcPct val="90000"/>
              </a:lnSpc>
              <a:defRPr sz="1800">
                <a:solidFill>
                  <a:srgbClr val="FFFFFF"/>
                </a:solidFill>
                <a:latin typeface="Montserrat Bold"/>
                <a:ea typeface="Montserrat Bold"/>
                <a:cs typeface="Montserrat Bold"/>
                <a:sym typeface="Montserrat Bold"/>
              </a:defRPr>
            </a:lvl1pPr>
          </a:lstStyle>
          <a:p>
            <a:r>
              <a:t>Verständnis und Hilfe im Umgang mit Betroffenen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a14="http://schemas.microsoft.com/office/drawing/2010/main" xmlns:m="http://schemas.openxmlformats.org/officeDocument/2006/math"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50" name="Grafik 2" descr="Grafik 2"/>
          <p:cNvPicPr>
            <a:picLocks noChangeAspect="1"/>
          </p:cNvPicPr>
          <p:nvPr/>
        </p:nvPicPr>
        <p:blipFill>
          <a:blip r:embed="rId3"/>
          <a:stretch>
            <a:fillRect/>
          </a:stretch>
        </p:blipFill>
        <p:spPr>
          <a:xfrm rot="16421028" flipH="1">
            <a:off x="1415818" y="1054339"/>
            <a:ext cx="420195" cy="1271919"/>
          </a:xfrm>
          <a:prstGeom prst="rect">
            <a:avLst/>
          </a:prstGeom>
          <a:ln w="12700">
            <a:miter lim="400000"/>
          </a:ln>
        </p:spPr>
      </p:pic>
      <p:sp>
        <p:nvSpPr>
          <p:cNvPr id="751" name="Foliennummernplatzhalter 5"/>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a:p>
        </p:txBody>
      </p:sp>
      <p:pic>
        <p:nvPicPr>
          <p:cNvPr id="752" name="Grafik 7" descr="Grafik 7"/>
          <p:cNvPicPr>
            <a:picLocks noChangeAspect="1"/>
          </p:cNvPicPr>
          <p:nvPr/>
        </p:nvPicPr>
        <p:blipFill>
          <a:blip r:embed="rId4"/>
          <a:stretch>
            <a:fillRect/>
          </a:stretch>
        </p:blipFill>
        <p:spPr>
          <a:xfrm flipH="1">
            <a:off x="8215593" y="676643"/>
            <a:ext cx="705961" cy="3659052"/>
          </a:xfrm>
          <a:prstGeom prst="rect">
            <a:avLst/>
          </a:prstGeom>
          <a:ln w="12700">
            <a:miter lim="400000"/>
          </a:ln>
          <a:effectLst>
            <a:outerShdw blurRad="342900" dir="18900000" rotWithShape="0">
              <a:srgbClr val="000000">
                <a:alpha val="20000"/>
              </a:srgbClr>
            </a:outerShdw>
          </a:effectLst>
        </p:spPr>
      </p:pic>
      <p:sp>
        <p:nvSpPr>
          <p:cNvPr id="753" name="Gerade Verbindung 18"/>
          <p:cNvSpPr/>
          <p:nvPr/>
        </p:nvSpPr>
        <p:spPr>
          <a:xfrm>
            <a:off x="0" y="4335693"/>
            <a:ext cx="9144001" cy="1"/>
          </a:xfrm>
          <a:prstGeom prst="line">
            <a:avLst/>
          </a:prstGeom>
          <a:ln w="25400">
            <a:solidFill>
              <a:srgbClr val="B1CA34"/>
            </a:solidFill>
            <a:miter/>
          </a:ln>
        </p:spPr>
        <p:txBody>
          <a:bodyPr lIns="45718" tIns="45718" rIns="45718" bIns="45718"/>
          <a:lstStyle/>
          <a:p>
            <a:pPr>
              <a:defRPr>
                <a:solidFill>
                  <a:srgbClr val="000000"/>
                </a:solidFill>
                <a:latin typeface="+mj-lt"/>
                <a:ea typeface="+mj-ea"/>
                <a:cs typeface="+mj-cs"/>
                <a:sym typeface="Helvetica"/>
              </a:defRPr>
            </a:pPr>
            <a:endParaRPr/>
          </a:p>
        </p:txBody>
      </p:sp>
      <p:grpSp>
        <p:nvGrpSpPr>
          <p:cNvPr id="756" name="Gruppieren"/>
          <p:cNvGrpSpPr/>
          <p:nvPr/>
        </p:nvGrpSpPr>
        <p:grpSpPr>
          <a:xfrm>
            <a:off x="665811" y="676642"/>
            <a:ext cx="839520" cy="3659053"/>
            <a:chOff x="0" y="0"/>
            <a:chExt cx="839519" cy="3659050"/>
          </a:xfrm>
        </p:grpSpPr>
        <p:pic>
          <p:nvPicPr>
            <p:cNvPr id="754" name="Grafik 16" descr="Grafik 16"/>
            <p:cNvPicPr>
              <a:picLocks noChangeAspect="1"/>
            </p:cNvPicPr>
            <p:nvPr/>
          </p:nvPicPr>
          <p:blipFill>
            <a:blip r:embed="rId5"/>
            <a:stretch>
              <a:fillRect/>
            </a:stretch>
          </p:blipFill>
          <p:spPr>
            <a:xfrm>
              <a:off x="0" y="0"/>
              <a:ext cx="749736" cy="926143"/>
            </a:xfrm>
            <a:prstGeom prst="rect">
              <a:avLst/>
            </a:prstGeom>
            <a:ln w="12700" cap="flat">
              <a:noFill/>
              <a:miter lim="400000"/>
            </a:ln>
            <a:effectLst/>
          </p:spPr>
        </p:pic>
        <p:pic>
          <p:nvPicPr>
            <p:cNvPr id="755" name="Grafik 28" descr="Grafik 28"/>
            <p:cNvPicPr>
              <a:picLocks noChangeAspect="1"/>
            </p:cNvPicPr>
            <p:nvPr/>
          </p:nvPicPr>
          <p:blipFill>
            <a:blip r:embed="rId6"/>
            <a:stretch>
              <a:fillRect/>
            </a:stretch>
          </p:blipFill>
          <p:spPr>
            <a:xfrm>
              <a:off x="77168" y="838358"/>
              <a:ext cx="762352" cy="2820693"/>
            </a:xfrm>
            <a:prstGeom prst="rect">
              <a:avLst/>
            </a:prstGeom>
            <a:ln w="12700" cap="flat">
              <a:noFill/>
              <a:miter lim="400000"/>
            </a:ln>
            <a:effectLst/>
          </p:spPr>
        </p:pic>
      </p:grpSp>
      <p:sp>
        <p:nvSpPr>
          <p:cNvPr id="757" name="Text"/>
          <p:cNvSpPr txBox="1"/>
          <p:nvPr/>
        </p:nvSpPr>
        <p:spPr>
          <a:xfrm>
            <a:off x="4429289" y="2488369"/>
            <a:ext cx="285422" cy="166762"/>
          </a:xfrm>
          <a:prstGeom prst="rect">
            <a:avLst/>
          </a:prstGeom>
          <a:ln w="12700">
            <a:miter lim="400000"/>
          </a:ln>
        </p:spPr>
        <p:txBody>
          <a:bodyPr wrap="none" lIns="0" tIns="0" rIns="0" bIns="0">
            <a:spAutoFit/>
          </a:bodyP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662332 -0.002729" pathEditMode="relative">
                                      <p:cBhvr>
                                        <p:cTn id="6" dur="1000" fill="hold"/>
                                        <p:tgtEl>
                                          <p:spTgt spid="75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59" name="Foliennummernplatzhalter 5"/>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pic>
        <p:nvPicPr>
          <p:cNvPr id="760" name="Grafik 7" descr="Grafik 7"/>
          <p:cNvPicPr>
            <a:picLocks noChangeAspect="1"/>
          </p:cNvPicPr>
          <p:nvPr/>
        </p:nvPicPr>
        <p:blipFill>
          <a:blip r:embed="rId3"/>
          <a:stretch>
            <a:fillRect/>
          </a:stretch>
        </p:blipFill>
        <p:spPr>
          <a:xfrm flipH="1">
            <a:off x="2175163" y="668176"/>
            <a:ext cx="705961" cy="3659053"/>
          </a:xfrm>
          <a:prstGeom prst="rect">
            <a:avLst/>
          </a:prstGeom>
          <a:ln w="12700">
            <a:miter lim="400000"/>
          </a:ln>
          <a:effectLst>
            <a:outerShdw blurRad="342900" dir="18900000" rotWithShape="0">
              <a:srgbClr val="000000">
                <a:alpha val="20000"/>
              </a:srgbClr>
            </a:outerShdw>
          </a:effectLst>
        </p:spPr>
      </p:pic>
      <p:pic>
        <p:nvPicPr>
          <p:cNvPr id="761" name="Grafik 16" descr="Grafik 16"/>
          <p:cNvPicPr>
            <a:picLocks noChangeAspect="1"/>
          </p:cNvPicPr>
          <p:nvPr/>
        </p:nvPicPr>
        <p:blipFill>
          <a:blip r:embed="rId4"/>
          <a:stretch>
            <a:fillRect/>
          </a:stretch>
        </p:blipFill>
        <p:spPr>
          <a:xfrm>
            <a:off x="665811" y="714743"/>
            <a:ext cx="749736" cy="926143"/>
          </a:xfrm>
          <a:prstGeom prst="rect">
            <a:avLst/>
          </a:prstGeom>
          <a:ln w="12700">
            <a:miter lim="400000"/>
          </a:ln>
        </p:spPr>
      </p:pic>
      <p:sp>
        <p:nvSpPr>
          <p:cNvPr id="762" name="Gerade Verbindung 18"/>
          <p:cNvSpPr/>
          <p:nvPr/>
        </p:nvSpPr>
        <p:spPr>
          <a:xfrm>
            <a:off x="0" y="4335693"/>
            <a:ext cx="7006974" cy="1"/>
          </a:xfrm>
          <a:prstGeom prst="line">
            <a:avLst/>
          </a:prstGeom>
          <a:ln w="25400">
            <a:solidFill>
              <a:srgbClr val="B1CA34"/>
            </a:solidFill>
            <a:miter/>
          </a:ln>
        </p:spPr>
        <p:txBody>
          <a:bodyPr lIns="45718" tIns="45718" rIns="45718" bIns="45718"/>
          <a:lstStyle/>
          <a:p>
            <a:pPr>
              <a:defRPr>
                <a:solidFill>
                  <a:srgbClr val="000000"/>
                </a:solidFill>
                <a:latin typeface="+mj-lt"/>
                <a:ea typeface="+mj-ea"/>
                <a:cs typeface="+mj-cs"/>
                <a:sym typeface="Helvetica"/>
              </a:defRPr>
            </a:pPr>
            <a:endParaRPr/>
          </a:p>
        </p:txBody>
      </p:sp>
      <p:pic>
        <p:nvPicPr>
          <p:cNvPr id="763" name="Grafik 28" descr="Grafik 28"/>
          <p:cNvPicPr>
            <a:picLocks noChangeAspect="1"/>
          </p:cNvPicPr>
          <p:nvPr/>
        </p:nvPicPr>
        <p:blipFill>
          <a:blip r:embed="rId5"/>
          <a:stretch>
            <a:fillRect/>
          </a:stretch>
        </p:blipFill>
        <p:spPr>
          <a:xfrm>
            <a:off x="742979" y="1515001"/>
            <a:ext cx="762352" cy="2820693"/>
          </a:xfrm>
          <a:prstGeom prst="rect">
            <a:avLst/>
          </a:prstGeom>
          <a:ln w="12700">
            <a:miter lim="400000"/>
          </a:ln>
        </p:spPr>
      </p:pic>
      <p:pic>
        <p:nvPicPr>
          <p:cNvPr id="764" name="Grafik 8" descr="Grafik 8"/>
          <p:cNvPicPr>
            <a:picLocks noChangeAspect="1"/>
          </p:cNvPicPr>
          <p:nvPr/>
        </p:nvPicPr>
        <p:blipFill>
          <a:blip r:embed="rId6"/>
          <a:stretch>
            <a:fillRect/>
          </a:stretch>
        </p:blipFill>
        <p:spPr>
          <a:xfrm>
            <a:off x="663845" y="718431"/>
            <a:ext cx="753733" cy="842407"/>
          </a:xfrm>
          <a:prstGeom prst="rect">
            <a:avLst/>
          </a:prstGeom>
          <a:ln w="12700">
            <a:miter lim="400000"/>
          </a:ln>
        </p:spPr>
      </p:pic>
      <p:pic>
        <p:nvPicPr>
          <p:cNvPr id="765" name="Grafik 6" descr="Grafik 6"/>
          <p:cNvPicPr>
            <a:picLocks noChangeAspect="1"/>
          </p:cNvPicPr>
          <p:nvPr/>
        </p:nvPicPr>
        <p:blipFill>
          <a:blip r:embed="rId7"/>
          <a:stretch>
            <a:fillRect/>
          </a:stretch>
        </p:blipFill>
        <p:spPr>
          <a:xfrm>
            <a:off x="663816" y="718516"/>
            <a:ext cx="753725" cy="84239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027658 -0.001021" pathEditMode="relative">
                                      <p:cBhvr>
                                        <p:cTn id="6" dur="1000" fill="hold"/>
                                        <p:tgtEl>
                                          <p:spTgt spid="760"/>
                                        </p:tgtEl>
                                        <p:attrNameLst>
                                          <p:attrName>ppt_x</p:attrName>
                                          <p:attrName>ppt_y</p:attrName>
                                        </p:attrNameLst>
                                      </p:cBhvr>
                                    </p:animMotion>
                                  </p:childTnLst>
                                </p:cTn>
                              </p:par>
                            </p:childTnLst>
                          </p:cTn>
                        </p:par>
                        <p:par>
                          <p:cTn id="7" fill="hold">
                            <p:stCondLst>
                              <p:cond delay="1000"/>
                            </p:stCondLst>
                            <p:childTnLst>
                              <p:par>
                                <p:cTn id="8" presetID="10" presetClass="entr" fill="hold" grpId="0" nodeType="afterEffect">
                                  <p:stCondLst>
                                    <p:cond delay="0"/>
                                  </p:stCondLst>
                                  <p:iterate>
                                    <p:tmAbs val="0"/>
                                  </p:iterate>
                                  <p:childTnLst>
                                    <p:set>
                                      <p:cBhvr>
                                        <p:cTn id="9" fill="hold"/>
                                        <p:tgtEl>
                                          <p:spTgt spid="764"/>
                                        </p:tgtEl>
                                        <p:attrNameLst>
                                          <p:attrName>style.visibility</p:attrName>
                                        </p:attrNameLst>
                                      </p:cBhvr>
                                      <p:to>
                                        <p:strVal val="visible"/>
                                      </p:to>
                                    </p:set>
                                    <p:animEffect transition="in" filter="fade">
                                      <p:cBhvr>
                                        <p:cTn id="10" dur="1000"/>
                                        <p:tgtEl>
                                          <p:spTgt spid="76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path" presetSubtype="0" accel="50000" decel="50000" fill="hold" nodeType="clickEffect">
                                  <p:stCondLst>
                                    <p:cond delay="0"/>
                                  </p:stCondLst>
                                  <p:childTnLst>
                                    <p:animMotion origin="layout" path="M -0.027658 -0.001021 L -0.090186 -0.000658" pathEditMode="relative">
                                      <p:cBhvr>
                                        <p:cTn id="14" dur="1000" fill="hold"/>
                                        <p:tgtEl>
                                          <p:spTgt spid="760"/>
                                        </p:tgtEl>
                                        <p:attrNameLst>
                                          <p:attrName>ppt_x</p:attrName>
                                          <p:attrName>ppt_y</p:attrName>
                                        </p:attrNameLst>
                                      </p:cBhvr>
                                    </p:animMotion>
                                  </p:childTnLst>
                                </p:cTn>
                              </p:par>
                            </p:childTnLst>
                          </p:cTn>
                        </p:par>
                        <p:par>
                          <p:cTn id="15" fill="hold">
                            <p:stCondLst>
                              <p:cond delay="1000"/>
                            </p:stCondLst>
                            <p:childTnLst>
                              <p:par>
                                <p:cTn id="16" presetID="10" presetClass="entr" fill="hold" grpId="0" nodeType="afterEffect">
                                  <p:stCondLst>
                                    <p:cond delay="0"/>
                                  </p:stCondLst>
                                  <p:iterate>
                                    <p:tmAbs val="0"/>
                                  </p:iterate>
                                  <p:childTnLst>
                                    <p:set>
                                      <p:cBhvr>
                                        <p:cTn id="17" fill="hold"/>
                                        <p:tgtEl>
                                          <p:spTgt spid="765"/>
                                        </p:tgtEl>
                                        <p:attrNameLst>
                                          <p:attrName>style.visibility</p:attrName>
                                        </p:attrNameLst>
                                      </p:cBhvr>
                                      <p:to>
                                        <p:strVal val="visible"/>
                                      </p:to>
                                    </p:set>
                                    <p:animEffect transition="in" filter="fade">
                                      <p:cBhvr>
                                        <p:cTn id="18" dur="1000"/>
                                        <p:tgtEl>
                                          <p:spTgt spid="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4" grpId="0" animBg="1" advAuto="0"/>
      <p:bldP spid="765"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67" name="Bildplatzhalter 10" descr="Bildplatzhalter 10"/>
          <p:cNvPicPr>
            <a:picLocks noChangeAspect="1"/>
          </p:cNvPicPr>
          <p:nvPr/>
        </p:nvPicPr>
        <p:blipFill>
          <a:blip r:embed="rId3"/>
          <a:srcRect l="7233" t="10477" r="15538"/>
          <a:stretch>
            <a:fillRect/>
          </a:stretch>
        </p:blipFill>
        <p:spPr>
          <a:xfrm rot="6530">
            <a:off x="2343953" y="-713965"/>
            <a:ext cx="4314827" cy="6251759"/>
          </a:xfrm>
          <a:custGeom>
            <a:avLst/>
            <a:gdLst/>
            <a:ahLst/>
            <a:cxnLst>
              <a:cxn ang="0">
                <a:pos x="wd2" y="hd2"/>
              </a:cxn>
              <a:cxn ang="5400000">
                <a:pos x="wd2" y="hd2"/>
              </a:cxn>
              <a:cxn ang="10800000">
                <a:pos x="wd2" y="hd2"/>
              </a:cxn>
              <a:cxn ang="16200000">
                <a:pos x="wd2" y="hd2"/>
              </a:cxn>
            </a:cxnLst>
            <a:rect l="0" t="0" r="r" b="b"/>
            <a:pathLst>
              <a:path w="21600" h="21600" extrusionOk="0">
                <a:moveTo>
                  <a:pt x="0" y="2299"/>
                </a:moveTo>
                <a:lnTo>
                  <a:pt x="6506" y="21600"/>
                </a:lnTo>
                <a:lnTo>
                  <a:pt x="21600" y="21599"/>
                </a:lnTo>
                <a:lnTo>
                  <a:pt x="14320" y="0"/>
                </a:lnTo>
                <a:lnTo>
                  <a:pt x="0" y="2299"/>
                </a:lnTo>
                <a:close/>
              </a:path>
            </a:pathLst>
          </a:custGeom>
          <a:ln w="12700">
            <a:miter lim="400000"/>
          </a:ln>
        </p:spPr>
      </p:pic>
      <p:sp>
        <p:nvSpPr>
          <p:cNvPr id="768" name="Foliennummernplatzhalter 5"/>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a:t>
            </a:fld>
            <a:endParaRPr/>
          </a:p>
        </p:txBody>
      </p:sp>
      <p:sp>
        <p:nvSpPr>
          <p:cNvPr id="769" name="Textfeld 21"/>
          <p:cNvSpPr txBox="1"/>
          <p:nvPr/>
        </p:nvSpPr>
        <p:spPr>
          <a:xfrm>
            <a:off x="5330259" y="1261395"/>
            <a:ext cx="1543509" cy="612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34999" tIns="134999" rIns="134999" bIns="134999">
            <a:spAutoFit/>
          </a:bodyPr>
          <a:lstStyle>
            <a:lvl1pPr algn="r">
              <a:defRPr sz="2200">
                <a:solidFill>
                  <a:srgbClr val="000000"/>
                </a:solidFill>
                <a:latin typeface="Montserrat Thin Light"/>
                <a:ea typeface="Montserrat Thin Light"/>
                <a:cs typeface="Montserrat Thin Light"/>
                <a:sym typeface="Montserrat Thin Light"/>
              </a:defRPr>
            </a:lvl1pPr>
          </a:lstStyle>
          <a:p>
            <a:r>
              <a:t>Anlass</a:t>
            </a:r>
          </a:p>
        </p:txBody>
      </p:sp>
      <p:sp>
        <p:nvSpPr>
          <p:cNvPr id="770" name="Textfeld 22"/>
          <p:cNvSpPr txBox="1"/>
          <p:nvPr/>
        </p:nvSpPr>
        <p:spPr>
          <a:xfrm>
            <a:off x="1119557" y="1658677"/>
            <a:ext cx="2079022" cy="612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34999" tIns="134999" rIns="134999" bIns="134999">
            <a:spAutoFit/>
          </a:bodyPr>
          <a:lstStyle>
            <a:lvl1pPr>
              <a:defRPr sz="2200">
                <a:solidFill>
                  <a:srgbClr val="000000"/>
                </a:solidFill>
                <a:latin typeface="Montserrat Thin Light"/>
                <a:ea typeface="Montserrat Thin Light"/>
                <a:cs typeface="Montserrat Thin Light"/>
                <a:sym typeface="Montserrat Thin Light"/>
              </a:defRPr>
            </a:lvl1pPr>
          </a:lstStyle>
          <a:p>
            <a:r>
              <a:t>Beziehung</a:t>
            </a:r>
          </a:p>
        </p:txBody>
      </p:sp>
      <p:sp>
        <p:nvSpPr>
          <p:cNvPr id="771" name="Textfeld 23"/>
          <p:cNvSpPr txBox="1"/>
          <p:nvPr/>
        </p:nvSpPr>
        <p:spPr>
          <a:xfrm>
            <a:off x="459869" y="3358762"/>
            <a:ext cx="2758584" cy="612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34999" tIns="134999" rIns="134999" bIns="134999">
            <a:spAutoFit/>
          </a:bodyPr>
          <a:lstStyle>
            <a:lvl1pPr algn="r">
              <a:defRPr sz="2200">
                <a:solidFill>
                  <a:srgbClr val="000000"/>
                </a:solidFill>
                <a:latin typeface="Montserrat Thin Light"/>
                <a:ea typeface="Montserrat Thin Light"/>
                <a:cs typeface="Montserrat Thin Light"/>
                <a:sym typeface="Montserrat Thin Light"/>
              </a:defRPr>
            </a:lvl1pPr>
          </a:lstStyle>
          <a:p>
            <a:r>
              <a:t>Persönlichkeit</a:t>
            </a:r>
          </a:p>
        </p:txBody>
      </p:sp>
      <p:sp>
        <p:nvSpPr>
          <p:cNvPr id="772" name="Textfeld 25"/>
          <p:cNvSpPr txBox="1"/>
          <p:nvPr/>
        </p:nvSpPr>
        <p:spPr>
          <a:xfrm>
            <a:off x="5955563" y="2595501"/>
            <a:ext cx="1543509" cy="612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34999" tIns="134999" rIns="134999" bIns="134999">
            <a:spAutoFit/>
          </a:bodyPr>
          <a:lstStyle>
            <a:lvl1pPr>
              <a:defRPr sz="2200">
                <a:solidFill>
                  <a:srgbClr val="000000"/>
                </a:solidFill>
                <a:latin typeface="Montserrat Thin Light"/>
                <a:ea typeface="Montserrat Thin Light"/>
                <a:cs typeface="Montserrat Thin Light"/>
                <a:sym typeface="Montserrat Thin Light"/>
              </a:defRPr>
            </a:lvl1pPr>
          </a:lstStyle>
          <a:p>
            <a:r>
              <a:t>Kultur</a:t>
            </a:r>
          </a:p>
        </p:txBody>
      </p:sp>
      <p:sp>
        <p:nvSpPr>
          <p:cNvPr id="773" name="NÄHE"/>
          <p:cNvSpPr txBox="1"/>
          <p:nvPr/>
        </p:nvSpPr>
        <p:spPr>
          <a:xfrm>
            <a:off x="226703" y="222719"/>
            <a:ext cx="2106449" cy="83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5400">
                <a:solidFill>
                  <a:srgbClr val="000000"/>
                </a:solidFill>
                <a:latin typeface="Montserrat Bold"/>
                <a:ea typeface="Montserrat Bold"/>
                <a:cs typeface="Montserrat Bold"/>
                <a:sym typeface="Montserrat Bold"/>
              </a:defRPr>
            </a:lvl1pPr>
          </a:lstStyle>
          <a:p>
            <a:r>
              <a:t>NÄHE</a:t>
            </a:r>
          </a:p>
        </p:txBody>
      </p:sp>
      <p:sp>
        <p:nvSpPr>
          <p:cNvPr id="774" name="DISTANZ"/>
          <p:cNvSpPr txBox="1"/>
          <p:nvPr/>
        </p:nvSpPr>
        <p:spPr>
          <a:xfrm>
            <a:off x="5807965" y="222719"/>
            <a:ext cx="3174239" cy="83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5400">
                <a:solidFill>
                  <a:srgbClr val="000000"/>
                </a:solidFill>
                <a:latin typeface="Montserrat Bold"/>
                <a:ea typeface="Montserrat Bold"/>
                <a:cs typeface="Montserrat Bold"/>
                <a:sym typeface="Montserrat Bold"/>
              </a:defRPr>
            </a:lvl1pPr>
          </a:lstStyle>
          <a:p>
            <a:r>
              <a:t>DISTANZ</a:t>
            </a:r>
          </a:p>
        </p:txBody>
      </p:sp>
      <p:sp>
        <p:nvSpPr>
          <p:cNvPr id="775" name="&amp;"/>
          <p:cNvSpPr txBox="1"/>
          <p:nvPr/>
        </p:nvSpPr>
        <p:spPr>
          <a:xfrm>
            <a:off x="3887327" y="222719"/>
            <a:ext cx="511963" cy="83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5400">
                <a:solidFill>
                  <a:srgbClr val="FFFFFF"/>
                </a:solidFill>
                <a:latin typeface="Montserrat Bold"/>
                <a:ea typeface="Montserrat Bold"/>
                <a:cs typeface="Montserrat Bold"/>
                <a:sym typeface="Montserrat Bold"/>
              </a:defRPr>
            </a:lvl1pPr>
          </a:lstStyle>
          <a:p>
            <a:r>
              <a:t>&amp;</a:t>
            </a:r>
          </a:p>
        </p:txBody>
      </p:sp>
      <p:sp>
        <p:nvSpPr>
          <p:cNvPr id="776" name="Linien"/>
          <p:cNvSpPr/>
          <p:nvPr/>
        </p:nvSpPr>
        <p:spPr>
          <a:xfrm>
            <a:off x="2798398" y="1973863"/>
            <a:ext cx="1120603" cy="267456"/>
          </a:xfrm>
          <a:prstGeom prst="line">
            <a:avLst/>
          </a:prstGeom>
          <a:ln w="12700">
            <a:solidFill>
              <a:srgbClr val="FFFFFF"/>
            </a:solidFill>
            <a:miter/>
          </a:ln>
        </p:spPr>
        <p:txBody>
          <a:bodyPr lIns="45719" rIns="45719"/>
          <a:lstStyle/>
          <a:p>
            <a:endParaRPr/>
          </a:p>
        </p:txBody>
      </p:sp>
      <p:sp>
        <p:nvSpPr>
          <p:cNvPr id="777" name="Linien"/>
          <p:cNvSpPr/>
          <p:nvPr/>
        </p:nvSpPr>
        <p:spPr>
          <a:xfrm flipV="1">
            <a:off x="3198675" y="2994166"/>
            <a:ext cx="862202" cy="667799"/>
          </a:xfrm>
          <a:prstGeom prst="line">
            <a:avLst/>
          </a:prstGeom>
          <a:ln w="12700">
            <a:solidFill>
              <a:srgbClr val="FFFFFF"/>
            </a:solidFill>
            <a:miter/>
          </a:ln>
        </p:spPr>
        <p:txBody>
          <a:bodyPr lIns="45719" rIns="45719"/>
          <a:lstStyle/>
          <a:p>
            <a:endParaRPr/>
          </a:p>
        </p:txBody>
      </p:sp>
      <p:sp>
        <p:nvSpPr>
          <p:cNvPr id="778" name="Linien"/>
          <p:cNvSpPr/>
          <p:nvPr/>
        </p:nvSpPr>
        <p:spPr>
          <a:xfrm flipH="1" flipV="1">
            <a:off x="5250181" y="2672321"/>
            <a:ext cx="845152" cy="203105"/>
          </a:xfrm>
          <a:prstGeom prst="line">
            <a:avLst/>
          </a:prstGeom>
          <a:ln w="12700">
            <a:solidFill>
              <a:srgbClr val="FFFFFF"/>
            </a:solidFill>
            <a:miter/>
          </a:ln>
        </p:spPr>
        <p:txBody>
          <a:bodyPr lIns="45719" rIns="45719"/>
          <a:lstStyle/>
          <a:p>
            <a:endParaRPr/>
          </a:p>
        </p:txBody>
      </p:sp>
      <p:sp>
        <p:nvSpPr>
          <p:cNvPr id="779" name="Linien"/>
          <p:cNvSpPr/>
          <p:nvPr/>
        </p:nvSpPr>
        <p:spPr>
          <a:xfrm flipH="1">
            <a:off x="5220460" y="1632805"/>
            <a:ext cx="578971" cy="444659"/>
          </a:xfrm>
          <a:prstGeom prst="line">
            <a:avLst/>
          </a:prstGeom>
          <a:ln w="12700">
            <a:solidFill>
              <a:srgbClr val="FFFFFF"/>
            </a:solidFill>
            <a:miter/>
          </a:ln>
        </p:spPr>
        <p:txBody>
          <a:bodyPr lIns="45719" rIns="45719"/>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7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7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7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9" grpId="0" animBg="1" advAuto="0"/>
      <p:bldP spid="770" grpId="0" animBg="1" advAuto="0"/>
      <p:bldP spid="771" grpId="0" animBg="1" advAuto="0"/>
      <p:bldP spid="772"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83" name="david-watkis-LwRUp8vJJI8-unsplash.jpg" descr="david-watkis-LwRUp8vJJI8-unsplash.jpg"/>
          <p:cNvPicPr>
            <a:picLocks noChangeAspect="1"/>
          </p:cNvPicPr>
          <p:nvPr/>
        </p:nvPicPr>
        <p:blipFill>
          <a:blip r:embed="rId3"/>
          <a:stretch>
            <a:fillRect/>
          </a:stretch>
        </p:blipFill>
        <p:spPr>
          <a:xfrm>
            <a:off x="-67555" y="-7076859"/>
            <a:ext cx="13477056" cy="20215581"/>
          </a:xfrm>
          <a:prstGeom prst="rect">
            <a:avLst/>
          </a:prstGeom>
          <a:ln w="12700">
            <a:miter lim="400000"/>
          </a:ln>
        </p:spPr>
      </p:pic>
      <p:sp>
        <p:nvSpPr>
          <p:cNvPr id="784" name="Titel 1"/>
          <p:cNvSpPr txBox="1">
            <a:spLocks noGrp="1"/>
          </p:cNvSpPr>
          <p:nvPr>
            <p:ph type="title"/>
          </p:nvPr>
        </p:nvSpPr>
        <p:spPr>
          <a:xfrm>
            <a:off x="267025" y="-89377"/>
            <a:ext cx="5404120" cy="1079670"/>
          </a:xfrm>
          <a:prstGeom prst="rect">
            <a:avLst/>
          </a:prstGeom>
        </p:spPr>
        <p:txBody>
          <a:bodyPr/>
          <a:lstStyle>
            <a:lvl1pPr>
              <a:defRPr sz="3500">
                <a:solidFill>
                  <a:srgbClr val="FFFFFF"/>
                </a:solidFill>
              </a:defRPr>
            </a:lvl1pPr>
          </a:lstStyle>
          <a:p>
            <a:r>
              <a:t>Verhaltensstandarts</a:t>
            </a:r>
          </a:p>
        </p:txBody>
      </p:sp>
      <p:sp>
        <p:nvSpPr>
          <p:cNvPr id="785" name="Textplatzhalter 2"/>
          <p:cNvSpPr txBox="1">
            <a:spLocks noGrp="1"/>
          </p:cNvSpPr>
          <p:nvPr>
            <p:ph type="body" sz="quarter" idx="1"/>
          </p:nvPr>
        </p:nvSpPr>
        <p:spPr>
          <a:xfrm>
            <a:off x="267668" y="1477495"/>
            <a:ext cx="2804586" cy="1281306"/>
          </a:xfrm>
          <a:prstGeom prst="rect">
            <a:avLst/>
          </a:prstGeom>
        </p:spPr>
        <p:txBody>
          <a:bodyPr/>
          <a:lstStyle/>
          <a:p>
            <a:pPr marL="0" lvl="1" indent="0">
              <a:buSzTx/>
              <a:buNone/>
              <a:defRPr>
                <a:solidFill>
                  <a:srgbClr val="FFFFFF"/>
                </a:solidFill>
              </a:defRPr>
            </a:pPr>
            <a:r>
              <a:t>Angemessene Nähe &amp; Distanz</a:t>
            </a:r>
          </a:p>
          <a:p>
            <a:pPr marL="0" lvl="1" indent="0">
              <a:buSzTx/>
              <a:buNone/>
              <a:defRPr>
                <a:solidFill>
                  <a:srgbClr val="FFFFFF"/>
                </a:solidFill>
              </a:defRPr>
            </a:pPr>
            <a:r>
              <a:t>Entschuldigung bei Grenzverletzungen</a:t>
            </a:r>
          </a:p>
          <a:p>
            <a:pPr marL="0" lvl="1" indent="0">
              <a:buSzTx/>
              <a:buNone/>
              <a:defRPr>
                <a:solidFill>
                  <a:srgbClr val="FFFFFF"/>
                </a:solidFill>
              </a:defRPr>
            </a:pPr>
            <a:r>
              <a:t>Methodenreflektion</a:t>
            </a:r>
          </a:p>
        </p:txBody>
      </p:sp>
      <p:sp>
        <p:nvSpPr>
          <p:cNvPr id="786" name="GRENZEN ACHTEN"/>
          <p:cNvSpPr txBox="1"/>
          <p:nvPr/>
        </p:nvSpPr>
        <p:spPr>
          <a:xfrm>
            <a:off x="267668" y="1110517"/>
            <a:ext cx="2804586" cy="284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200025" indent="-400050">
              <a:lnSpc>
                <a:spcPts val="1800"/>
              </a:lnSpc>
              <a:spcBef>
                <a:spcPts val="1000"/>
              </a:spcBef>
              <a:defRPr sz="2000">
                <a:solidFill>
                  <a:srgbClr val="FFFFFF"/>
                </a:solidFill>
                <a:latin typeface="Montserrat SemiBold"/>
                <a:ea typeface="Montserrat SemiBold"/>
                <a:cs typeface="Montserrat SemiBold"/>
                <a:sym typeface="Montserrat SemiBold"/>
              </a:defRPr>
            </a:lvl1pPr>
          </a:lstStyle>
          <a:p>
            <a:r>
              <a:t>GRENZEN ACHTEN</a:t>
            </a:r>
          </a:p>
        </p:txBody>
      </p:sp>
      <p:grpSp>
        <p:nvGrpSpPr>
          <p:cNvPr id="789" name="Gruppieren"/>
          <p:cNvGrpSpPr/>
          <p:nvPr/>
        </p:nvGrpSpPr>
        <p:grpSpPr>
          <a:xfrm>
            <a:off x="6180870" y="1110517"/>
            <a:ext cx="2804586" cy="1648284"/>
            <a:chOff x="0" y="0"/>
            <a:chExt cx="2804585" cy="1648283"/>
          </a:xfrm>
        </p:grpSpPr>
        <p:sp>
          <p:nvSpPr>
            <p:cNvPr id="787" name="Textplatzhalter 2"/>
            <p:cNvSpPr txBox="1"/>
            <p:nvPr/>
          </p:nvSpPr>
          <p:spPr>
            <a:xfrm>
              <a:off x="0" y="366977"/>
              <a:ext cx="2804586" cy="12813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lvl="1" indent="0">
                <a:lnSpc>
                  <a:spcPts val="1800"/>
                </a:lnSpc>
                <a:spcBef>
                  <a:spcPts val="600"/>
                </a:spcBef>
                <a:defRPr sz="1400">
                  <a:solidFill>
                    <a:srgbClr val="FFFFFF"/>
                  </a:solidFill>
                  <a:latin typeface="Montserrat Light"/>
                  <a:ea typeface="Montserrat Light"/>
                  <a:cs typeface="Montserrat Light"/>
                  <a:sym typeface="Montserrat Light"/>
                </a:defRPr>
              </a:pPr>
              <a:r>
                <a:t>6 Augenprinzip / Öffentlichkeit</a:t>
              </a:r>
            </a:p>
          </p:txBody>
        </p:sp>
        <p:sp>
          <p:nvSpPr>
            <p:cNvPr id="788" name="TRANSPARENZ"/>
            <p:cNvSpPr txBox="1"/>
            <p:nvPr/>
          </p:nvSpPr>
          <p:spPr>
            <a:xfrm>
              <a:off x="0" y="0"/>
              <a:ext cx="2804586" cy="2847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marL="200025" indent="-400050">
                <a:lnSpc>
                  <a:spcPts val="1800"/>
                </a:lnSpc>
                <a:spcBef>
                  <a:spcPts val="1000"/>
                </a:spcBef>
                <a:defRPr sz="2000">
                  <a:solidFill>
                    <a:srgbClr val="FFFFFF"/>
                  </a:solidFill>
                  <a:latin typeface="Montserrat SemiBold"/>
                  <a:ea typeface="Montserrat SemiBold"/>
                  <a:cs typeface="Montserrat SemiBold"/>
                  <a:sym typeface="Montserrat SemiBold"/>
                </a:defRPr>
              </a:lvl1pPr>
            </a:lstStyle>
            <a:p>
              <a:r>
                <a:t>TRANSPARENZ</a:t>
              </a:r>
            </a:p>
          </p:txBody>
        </p:sp>
      </p:grpSp>
      <p:grpSp>
        <p:nvGrpSpPr>
          <p:cNvPr id="792" name="Gruppieren"/>
          <p:cNvGrpSpPr/>
          <p:nvPr/>
        </p:nvGrpSpPr>
        <p:grpSpPr>
          <a:xfrm>
            <a:off x="267668" y="3015534"/>
            <a:ext cx="2804586" cy="1787167"/>
            <a:chOff x="0" y="0"/>
            <a:chExt cx="2804585" cy="1787165"/>
          </a:xfrm>
        </p:grpSpPr>
        <p:sp>
          <p:nvSpPr>
            <p:cNvPr id="790" name="Textplatzhalter 2"/>
            <p:cNvSpPr txBox="1"/>
            <p:nvPr/>
          </p:nvSpPr>
          <p:spPr>
            <a:xfrm>
              <a:off x="0" y="357469"/>
              <a:ext cx="2804586" cy="14296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lvl="1" indent="0">
                <a:lnSpc>
                  <a:spcPts val="1800"/>
                </a:lnSpc>
                <a:spcBef>
                  <a:spcPts val="600"/>
                </a:spcBef>
                <a:defRPr sz="1400">
                  <a:solidFill>
                    <a:srgbClr val="FFFFFF"/>
                  </a:solidFill>
                  <a:latin typeface="Montserrat Light"/>
                  <a:ea typeface="Montserrat Light"/>
                  <a:cs typeface="Montserrat Light"/>
                  <a:sym typeface="Montserrat Light"/>
                </a:defRPr>
              </a:pPr>
              <a:r>
                <a:t>Wahrnehmen &amp; Handeln</a:t>
              </a:r>
            </a:p>
            <a:p>
              <a:pPr lvl="1" indent="0">
                <a:lnSpc>
                  <a:spcPts val="1800"/>
                </a:lnSpc>
                <a:spcBef>
                  <a:spcPts val="600"/>
                </a:spcBef>
                <a:defRPr sz="1400">
                  <a:solidFill>
                    <a:srgbClr val="FFFFFF"/>
                  </a:solidFill>
                  <a:latin typeface="Montserrat Light"/>
                  <a:ea typeface="Montserrat Light"/>
                  <a:cs typeface="Montserrat Light"/>
                  <a:sym typeface="Montserrat Light"/>
                </a:defRPr>
              </a:pPr>
              <a:r>
                <a:t>Fehler ansprechen</a:t>
              </a:r>
            </a:p>
            <a:p>
              <a:pPr lvl="1" indent="0">
                <a:lnSpc>
                  <a:spcPts val="1800"/>
                </a:lnSpc>
                <a:spcBef>
                  <a:spcPts val="600"/>
                </a:spcBef>
                <a:defRPr sz="1400">
                  <a:solidFill>
                    <a:srgbClr val="FFFFFF"/>
                  </a:solidFill>
                  <a:latin typeface="Montserrat Light"/>
                  <a:ea typeface="Montserrat Light"/>
                  <a:cs typeface="Montserrat Light"/>
                  <a:sym typeface="Montserrat Light"/>
                </a:defRPr>
              </a:pPr>
              <a:r>
                <a:t>Aus Fehlern lernen</a:t>
              </a:r>
            </a:p>
            <a:p>
              <a:pPr lvl="1" indent="0">
                <a:lnSpc>
                  <a:spcPts val="1800"/>
                </a:lnSpc>
                <a:spcBef>
                  <a:spcPts val="600"/>
                </a:spcBef>
                <a:defRPr sz="1400">
                  <a:solidFill>
                    <a:srgbClr val="FFFFFF"/>
                  </a:solidFill>
                  <a:latin typeface="Montserrat Light"/>
                  <a:ea typeface="Montserrat Light"/>
                  <a:cs typeface="Montserrat Light"/>
                  <a:sym typeface="Montserrat Light"/>
                </a:defRPr>
              </a:pPr>
              <a:r>
                <a:t>Fehler dürfen passieren</a:t>
              </a:r>
            </a:p>
          </p:txBody>
        </p:sp>
        <p:sp>
          <p:nvSpPr>
            <p:cNvPr id="791" name="FEHLERKULTUR"/>
            <p:cNvSpPr txBox="1"/>
            <p:nvPr/>
          </p:nvSpPr>
          <p:spPr>
            <a:xfrm>
              <a:off x="0" y="0"/>
              <a:ext cx="2804586" cy="2847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marL="200025" indent="-400050">
                <a:lnSpc>
                  <a:spcPts val="1800"/>
                </a:lnSpc>
                <a:spcBef>
                  <a:spcPts val="1000"/>
                </a:spcBef>
                <a:defRPr sz="2000">
                  <a:solidFill>
                    <a:srgbClr val="FFFFFF"/>
                  </a:solidFill>
                  <a:latin typeface="Montserrat SemiBold"/>
                  <a:ea typeface="Montserrat SemiBold"/>
                  <a:cs typeface="Montserrat SemiBold"/>
                  <a:sym typeface="Montserrat SemiBold"/>
                </a:defRPr>
              </a:lvl1pPr>
            </a:lstStyle>
            <a:p>
              <a:r>
                <a:t>FEHLERKULTUR</a:t>
              </a:r>
            </a:p>
          </p:txBody>
        </p:sp>
      </p:grpSp>
      <p:grpSp>
        <p:nvGrpSpPr>
          <p:cNvPr id="795" name="Gruppieren"/>
          <p:cNvGrpSpPr/>
          <p:nvPr/>
        </p:nvGrpSpPr>
        <p:grpSpPr>
          <a:xfrm>
            <a:off x="6180870" y="3015534"/>
            <a:ext cx="2804586" cy="1787167"/>
            <a:chOff x="0" y="0"/>
            <a:chExt cx="2804585" cy="1787165"/>
          </a:xfrm>
        </p:grpSpPr>
        <p:sp>
          <p:nvSpPr>
            <p:cNvPr id="793" name="Textplatzhalter 2"/>
            <p:cNvSpPr txBox="1"/>
            <p:nvPr/>
          </p:nvSpPr>
          <p:spPr>
            <a:xfrm>
              <a:off x="0" y="357469"/>
              <a:ext cx="2804586" cy="14296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lvl="1" indent="0">
                <a:lnSpc>
                  <a:spcPts val="1800"/>
                </a:lnSpc>
                <a:spcBef>
                  <a:spcPts val="600"/>
                </a:spcBef>
                <a:defRPr sz="1400">
                  <a:solidFill>
                    <a:srgbClr val="FFFFFF"/>
                  </a:solidFill>
                  <a:latin typeface="Montserrat Light"/>
                  <a:ea typeface="Montserrat Light"/>
                  <a:cs typeface="Montserrat Light"/>
                  <a:sym typeface="Montserrat Light"/>
                </a:defRPr>
              </a:pPr>
              <a:r>
                <a:t>Keine sex. anzügliche Sprache</a:t>
              </a:r>
            </a:p>
            <a:p>
              <a:pPr lvl="1" indent="0">
                <a:lnSpc>
                  <a:spcPts val="1800"/>
                </a:lnSpc>
                <a:spcBef>
                  <a:spcPts val="600"/>
                </a:spcBef>
                <a:defRPr sz="1400">
                  <a:solidFill>
                    <a:srgbClr val="FFFFFF"/>
                  </a:solidFill>
                  <a:latin typeface="Montserrat Light"/>
                  <a:ea typeface="Montserrat Light"/>
                  <a:cs typeface="Montserrat Light"/>
                  <a:sym typeface="Montserrat Light"/>
                </a:defRPr>
              </a:pPr>
              <a:r>
                <a:t>Keine sex. Handlung mit mir anvertrauten Menschen</a:t>
              </a:r>
            </a:p>
            <a:p>
              <a:pPr lvl="1" indent="0">
                <a:lnSpc>
                  <a:spcPts val="1800"/>
                </a:lnSpc>
                <a:spcBef>
                  <a:spcPts val="600"/>
                </a:spcBef>
                <a:defRPr sz="1400">
                  <a:solidFill>
                    <a:srgbClr val="FFFFFF"/>
                  </a:solidFill>
                  <a:latin typeface="Montserrat Light"/>
                  <a:ea typeface="Montserrat Light"/>
                  <a:cs typeface="Montserrat Light"/>
                  <a:sym typeface="Montserrat Light"/>
                </a:defRPr>
              </a:pPr>
              <a:r>
                <a:t>Angemessene Kleidung</a:t>
              </a:r>
            </a:p>
          </p:txBody>
        </p:sp>
        <p:sp>
          <p:nvSpPr>
            <p:cNvPr id="794" name="Sprache &amp; Handeln"/>
            <p:cNvSpPr txBox="1"/>
            <p:nvPr/>
          </p:nvSpPr>
          <p:spPr>
            <a:xfrm>
              <a:off x="0" y="0"/>
              <a:ext cx="2804586" cy="2847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marL="200025" indent="-400050">
                <a:lnSpc>
                  <a:spcPts val="1800"/>
                </a:lnSpc>
                <a:spcBef>
                  <a:spcPts val="1000"/>
                </a:spcBef>
                <a:defRPr sz="2000">
                  <a:solidFill>
                    <a:srgbClr val="FFFFFF"/>
                  </a:solidFill>
                  <a:latin typeface="Montserrat SemiBold"/>
                  <a:ea typeface="Montserrat SemiBold"/>
                  <a:cs typeface="Montserrat SemiBold"/>
                  <a:sym typeface="Montserrat SemiBold"/>
                </a:defRPr>
              </a:lvl1pPr>
            </a:lstStyle>
            <a:p>
              <a:r>
                <a:t>Sprache &amp; Handeln </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7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 grpId="0" animBg="1" advAuto="0"/>
      <p:bldP spid="792" grpId="0" animBg="1" advAuto="0"/>
      <p:bldP spid="795"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 name="Deutschland_Liebenzeller-Mission_Jonathan-Reimund_291807.jpg" descr="Deutschland_Liebenzeller-Mission_Jonathan-Reimund_291807.jpg"/>
          <p:cNvPicPr>
            <a:picLocks noChangeAspect="1"/>
          </p:cNvPicPr>
          <p:nvPr/>
        </p:nvPicPr>
        <p:blipFill>
          <a:blip r:embed="rId2"/>
          <a:stretch>
            <a:fillRect/>
          </a:stretch>
        </p:blipFill>
        <p:spPr>
          <a:xfrm>
            <a:off x="0" y="-206616"/>
            <a:ext cx="9144001" cy="6096000"/>
          </a:xfrm>
          <a:prstGeom prst="rect">
            <a:avLst/>
          </a:prstGeom>
          <a:ln w="12700">
            <a:miter lim="400000"/>
          </a:ln>
        </p:spPr>
      </p:pic>
      <p:grpSp>
        <p:nvGrpSpPr>
          <p:cNvPr id="803" name="Gruppieren"/>
          <p:cNvGrpSpPr/>
          <p:nvPr/>
        </p:nvGrpSpPr>
        <p:grpSpPr>
          <a:xfrm>
            <a:off x="690995" y="1716251"/>
            <a:ext cx="2311249" cy="2842100"/>
            <a:chOff x="0" y="0"/>
            <a:chExt cx="2311247" cy="2842099"/>
          </a:xfrm>
        </p:grpSpPr>
        <p:sp>
          <p:nvSpPr>
            <p:cNvPr id="800" name="Abgerundetes Rechteck"/>
            <p:cNvSpPr/>
            <p:nvPr/>
          </p:nvSpPr>
          <p:spPr>
            <a:xfrm>
              <a:off x="0" y="0"/>
              <a:ext cx="2311248" cy="2842100"/>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801" name="ALLES OK…"/>
            <p:cNvSpPr txBox="1"/>
            <p:nvPr/>
          </p:nvSpPr>
          <p:spPr>
            <a:xfrm>
              <a:off x="107873" y="1674704"/>
              <a:ext cx="2095501" cy="9004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a:lnSpc>
                  <a:spcPct val="90000"/>
                </a:lnSpc>
                <a:spcBef>
                  <a:spcPts val="700"/>
                </a:spcBef>
                <a:defRPr sz="1800">
                  <a:solidFill>
                    <a:srgbClr val="FFFFFF"/>
                  </a:solidFill>
                  <a:latin typeface="Montserrat Bold"/>
                  <a:ea typeface="Montserrat Bold"/>
                  <a:cs typeface="Montserrat Bold"/>
                  <a:sym typeface="Montserrat Bold"/>
                </a:defRPr>
              </a:pPr>
              <a:r>
                <a:t>ALLES OK</a:t>
              </a:r>
            </a:p>
            <a:p>
              <a:pPr algn="ctr">
                <a:lnSpc>
                  <a:spcPct val="90000"/>
                </a:lnSpc>
                <a:spcBef>
                  <a:spcPts val="700"/>
                </a:spcBef>
                <a:defRPr sz="1700">
                  <a:solidFill>
                    <a:srgbClr val="FFFFFF"/>
                  </a:solidFill>
                  <a:latin typeface="Montserrat Light Italic"/>
                  <a:ea typeface="Montserrat Light Italic"/>
                  <a:cs typeface="Montserrat Light Italic"/>
                  <a:sym typeface="Montserrat Light Italic"/>
                </a:defRPr>
              </a:pPr>
              <a:r>
                <a:t>Ich muss nicht eingreifen</a:t>
              </a:r>
            </a:p>
          </p:txBody>
        </p:sp>
        <p:sp>
          <p:nvSpPr>
            <p:cNvPr id="802" name="Genehmigt"/>
            <p:cNvSpPr/>
            <p:nvPr/>
          </p:nvSpPr>
          <p:spPr>
            <a:xfrm>
              <a:off x="520623" y="227591"/>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nvGrpSpPr>
          <p:cNvPr id="807" name="Gruppieren"/>
          <p:cNvGrpSpPr/>
          <p:nvPr/>
        </p:nvGrpSpPr>
        <p:grpSpPr>
          <a:xfrm>
            <a:off x="3416376" y="1716251"/>
            <a:ext cx="2311249" cy="2842100"/>
            <a:chOff x="0" y="0"/>
            <a:chExt cx="2311247" cy="2842099"/>
          </a:xfrm>
        </p:grpSpPr>
        <p:sp>
          <p:nvSpPr>
            <p:cNvPr id="804" name="Abgerundetes Rechteck"/>
            <p:cNvSpPr/>
            <p:nvPr/>
          </p:nvSpPr>
          <p:spPr>
            <a:xfrm>
              <a:off x="0" y="0"/>
              <a:ext cx="2311248" cy="2842100"/>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805" name="Form"/>
            <p:cNvSpPr/>
            <p:nvPr/>
          </p:nvSpPr>
          <p:spPr>
            <a:xfrm>
              <a:off x="520572" y="227467"/>
              <a:ext cx="1270103" cy="1270250"/>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4" y="0"/>
                    <a:pt x="4802" y="1008"/>
                    <a:pt x="2881" y="3018"/>
                  </a:cubicBezTo>
                  <a:cubicBezTo>
                    <a:pt x="-961" y="7038"/>
                    <a:pt x="-961" y="13559"/>
                    <a:pt x="2881" y="17579"/>
                  </a:cubicBezTo>
                  <a:cubicBezTo>
                    <a:pt x="6723" y="21600"/>
                    <a:pt x="12955" y="21600"/>
                    <a:pt x="16797" y="17579"/>
                  </a:cubicBezTo>
                  <a:cubicBezTo>
                    <a:pt x="20639" y="13559"/>
                    <a:pt x="20639" y="7038"/>
                    <a:pt x="16797" y="3018"/>
                  </a:cubicBezTo>
                  <a:cubicBezTo>
                    <a:pt x="14876" y="1008"/>
                    <a:pt x="12360" y="0"/>
                    <a:pt x="9842" y="0"/>
                  </a:cubicBezTo>
                  <a:close/>
                  <a:moveTo>
                    <a:pt x="5999" y="3861"/>
                  </a:moveTo>
                  <a:cubicBezTo>
                    <a:pt x="6466" y="3861"/>
                    <a:pt x="6934" y="4048"/>
                    <a:pt x="7290" y="4421"/>
                  </a:cubicBezTo>
                  <a:cubicBezTo>
                    <a:pt x="8003" y="5167"/>
                    <a:pt x="8003" y="6377"/>
                    <a:pt x="7290" y="7123"/>
                  </a:cubicBezTo>
                  <a:cubicBezTo>
                    <a:pt x="6577" y="7869"/>
                    <a:pt x="5420" y="7869"/>
                    <a:pt x="4708" y="7123"/>
                  </a:cubicBezTo>
                  <a:cubicBezTo>
                    <a:pt x="3995" y="6377"/>
                    <a:pt x="3995" y="5167"/>
                    <a:pt x="4708" y="4421"/>
                  </a:cubicBezTo>
                  <a:cubicBezTo>
                    <a:pt x="5064" y="4048"/>
                    <a:pt x="5532" y="3861"/>
                    <a:pt x="5999" y="3861"/>
                  </a:cubicBezTo>
                  <a:close/>
                  <a:moveTo>
                    <a:pt x="13685" y="3861"/>
                  </a:moveTo>
                  <a:cubicBezTo>
                    <a:pt x="14152" y="3861"/>
                    <a:pt x="14620" y="4048"/>
                    <a:pt x="14977" y="4421"/>
                  </a:cubicBezTo>
                  <a:cubicBezTo>
                    <a:pt x="15690" y="5167"/>
                    <a:pt x="15690" y="6377"/>
                    <a:pt x="14977" y="7123"/>
                  </a:cubicBezTo>
                  <a:cubicBezTo>
                    <a:pt x="14264" y="7869"/>
                    <a:pt x="13107" y="7869"/>
                    <a:pt x="12394" y="7123"/>
                  </a:cubicBezTo>
                  <a:cubicBezTo>
                    <a:pt x="11681" y="6377"/>
                    <a:pt x="11681" y="5167"/>
                    <a:pt x="12394" y="4421"/>
                  </a:cubicBezTo>
                  <a:cubicBezTo>
                    <a:pt x="12750" y="4048"/>
                    <a:pt x="13218" y="3861"/>
                    <a:pt x="13685" y="3861"/>
                  </a:cubicBezTo>
                  <a:close/>
                  <a:moveTo>
                    <a:pt x="9842" y="11859"/>
                  </a:moveTo>
                  <a:cubicBezTo>
                    <a:pt x="10309" y="11859"/>
                    <a:pt x="10777" y="12106"/>
                    <a:pt x="11133" y="12599"/>
                  </a:cubicBezTo>
                  <a:cubicBezTo>
                    <a:pt x="11846" y="13585"/>
                    <a:pt x="11846" y="15185"/>
                    <a:pt x="11133" y="16170"/>
                  </a:cubicBezTo>
                  <a:cubicBezTo>
                    <a:pt x="10420" y="17156"/>
                    <a:pt x="9264" y="17156"/>
                    <a:pt x="8551" y="16170"/>
                  </a:cubicBezTo>
                  <a:cubicBezTo>
                    <a:pt x="7838" y="15185"/>
                    <a:pt x="7838" y="13585"/>
                    <a:pt x="8551" y="12599"/>
                  </a:cubicBezTo>
                  <a:cubicBezTo>
                    <a:pt x="8907" y="12106"/>
                    <a:pt x="9375" y="11859"/>
                    <a:pt x="9842" y="1185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806" name="Textplatzhalter 4"/>
            <p:cNvSpPr/>
            <p:nvPr/>
          </p:nvSpPr>
          <p:spPr>
            <a:xfrm>
              <a:off x="56591" y="1681797"/>
              <a:ext cx="2095501" cy="9004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a:lnSpc>
                  <a:spcPct val="90000"/>
                </a:lnSpc>
                <a:spcBef>
                  <a:spcPts val="700"/>
                </a:spcBef>
                <a:defRPr sz="1800">
                  <a:solidFill>
                    <a:srgbClr val="FFFFFF"/>
                  </a:solidFill>
                  <a:latin typeface="Montserrat Bold"/>
                  <a:ea typeface="Montserrat Bold"/>
                  <a:cs typeface="Montserrat Bold"/>
                  <a:sym typeface="Montserrat Bold"/>
                </a:defRPr>
              </a:pPr>
              <a:r>
                <a:t>OBACHT</a:t>
              </a:r>
            </a:p>
            <a:p>
              <a:pPr algn="ctr">
                <a:lnSpc>
                  <a:spcPct val="90000"/>
                </a:lnSpc>
                <a:spcBef>
                  <a:spcPts val="700"/>
                </a:spcBef>
                <a:defRPr sz="1700">
                  <a:solidFill>
                    <a:srgbClr val="FFFFFF"/>
                  </a:solidFill>
                  <a:latin typeface="Montserrat Light Italic"/>
                  <a:ea typeface="Montserrat Light Italic"/>
                  <a:cs typeface="Montserrat Light Italic"/>
                  <a:sym typeface="Montserrat Light Italic"/>
                </a:defRPr>
              </a:pPr>
              <a:r>
                <a:t>Grenzwertig</a:t>
              </a:r>
              <a:br/>
              <a:r>
                <a:t>jetzt aufpassen</a:t>
              </a:r>
            </a:p>
          </p:txBody>
        </p:sp>
      </p:grpSp>
      <p:grpSp>
        <p:nvGrpSpPr>
          <p:cNvPr id="811" name="Gruppieren"/>
          <p:cNvGrpSpPr/>
          <p:nvPr/>
        </p:nvGrpSpPr>
        <p:grpSpPr>
          <a:xfrm>
            <a:off x="6141756" y="1709158"/>
            <a:ext cx="2311249" cy="2856287"/>
            <a:chOff x="0" y="0"/>
            <a:chExt cx="2311247" cy="2856285"/>
          </a:xfrm>
        </p:grpSpPr>
        <p:sp>
          <p:nvSpPr>
            <p:cNvPr id="808" name="Abgerundetes Rechteck"/>
            <p:cNvSpPr/>
            <p:nvPr/>
          </p:nvSpPr>
          <p:spPr>
            <a:xfrm>
              <a:off x="0" y="0"/>
              <a:ext cx="2311248" cy="2842100"/>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809" name="Abbrechen"/>
            <p:cNvSpPr/>
            <p:nvPr/>
          </p:nvSpPr>
          <p:spPr>
            <a:xfrm>
              <a:off x="520629" y="227585"/>
              <a:ext cx="1269989" cy="1270013"/>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810" name="Textplatzhalter 4"/>
            <p:cNvSpPr/>
            <p:nvPr/>
          </p:nvSpPr>
          <p:spPr>
            <a:xfrm>
              <a:off x="107874" y="1681797"/>
              <a:ext cx="2095501" cy="11744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lnSpcReduction="10000"/>
            </a:bodyPr>
            <a:lstStyle/>
            <a:p>
              <a:pPr algn="ctr" defTabSz="678941">
                <a:lnSpc>
                  <a:spcPct val="90000"/>
                </a:lnSpc>
                <a:spcBef>
                  <a:spcPts val="600"/>
                </a:spcBef>
                <a:defRPr sz="1782">
                  <a:solidFill>
                    <a:srgbClr val="FFFFFF"/>
                  </a:solidFill>
                  <a:latin typeface="Montserrat Bold"/>
                  <a:ea typeface="Montserrat Bold"/>
                  <a:cs typeface="Montserrat Bold"/>
                  <a:sym typeface="Montserrat Bold"/>
                </a:defRPr>
              </a:pPr>
              <a:r>
                <a:t>GEHT NICHT</a:t>
              </a:r>
            </a:p>
            <a:p>
              <a:pPr algn="ctr" defTabSz="678941">
                <a:lnSpc>
                  <a:spcPct val="90000"/>
                </a:lnSpc>
                <a:spcBef>
                  <a:spcPts val="600"/>
                </a:spcBef>
                <a:defRPr sz="1683">
                  <a:solidFill>
                    <a:srgbClr val="FFFFFF"/>
                  </a:solidFill>
                  <a:latin typeface="Montserrat Light Italic"/>
                  <a:ea typeface="Montserrat Light Italic"/>
                  <a:cs typeface="Montserrat Light Italic"/>
                  <a:sym typeface="Montserrat Light Italic"/>
                </a:defRPr>
              </a:pPr>
              <a:r>
                <a:t>Grenze überschritten</a:t>
              </a:r>
              <a:br/>
              <a:r>
                <a:t>Ich muss eingreifen</a:t>
              </a:r>
            </a:p>
          </p:txBody>
        </p:sp>
      </p:grpSp>
      <p:sp>
        <p:nvSpPr>
          <p:cNvPr id="812" name="Fallbeispiel"/>
          <p:cNvSpPr txBox="1"/>
          <p:nvPr/>
        </p:nvSpPr>
        <p:spPr>
          <a:xfrm>
            <a:off x="679441" y="288313"/>
            <a:ext cx="4974007"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6600">
                <a:solidFill>
                  <a:srgbClr val="FFFFFF"/>
                </a:solidFill>
                <a:latin typeface="Montserrat Bold"/>
                <a:ea typeface="Montserrat Bold"/>
                <a:cs typeface="Montserrat Bold"/>
                <a:sym typeface="Montserrat Bold"/>
              </a:defRPr>
            </a:lvl1pPr>
          </a:lstStyle>
          <a:p>
            <a:r>
              <a:t>Fallbeispiel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8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8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3" grpId="0" animBg="1" advAuto="0"/>
      <p:bldP spid="807" grpId="0" animBg="1" advAuto="0"/>
      <p:bldP spid="811"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4" name="Deutschland_Liebenzeller-Mission_Jonathan-Reimund_291807.jpg" descr="Deutschland_Liebenzeller-Mission_Jonathan-Reimund_291807.jpg"/>
          <p:cNvPicPr>
            <a:picLocks noChangeAspect="1"/>
          </p:cNvPicPr>
          <p:nvPr/>
        </p:nvPicPr>
        <p:blipFill>
          <a:blip r:embed="rId2"/>
          <a:stretch>
            <a:fillRect/>
          </a:stretch>
        </p:blipFill>
        <p:spPr>
          <a:xfrm>
            <a:off x="0" y="-206616"/>
            <a:ext cx="9144001" cy="6096000"/>
          </a:xfrm>
          <a:prstGeom prst="rect">
            <a:avLst/>
          </a:prstGeom>
          <a:ln w="12700">
            <a:miter lim="400000"/>
          </a:ln>
        </p:spPr>
      </p:pic>
      <p:grpSp>
        <p:nvGrpSpPr>
          <p:cNvPr id="818" name="Gruppieren"/>
          <p:cNvGrpSpPr/>
          <p:nvPr/>
        </p:nvGrpSpPr>
        <p:grpSpPr>
          <a:xfrm>
            <a:off x="615131" y="3287719"/>
            <a:ext cx="1253136" cy="1540958"/>
            <a:chOff x="0" y="0"/>
            <a:chExt cx="1253134" cy="1540957"/>
          </a:xfrm>
        </p:grpSpPr>
        <p:sp>
          <p:nvSpPr>
            <p:cNvPr id="815"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816" name="ALLES OK…"/>
            <p:cNvSpPr txBox="1"/>
            <p:nvPr/>
          </p:nvSpPr>
          <p:spPr>
            <a:xfrm>
              <a:off x="58488" y="908007"/>
              <a:ext cx="1136159" cy="488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ALLES OK</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Ich muss nicht eingreifen</a:t>
              </a:r>
            </a:p>
          </p:txBody>
        </p:sp>
        <p:sp>
          <p:nvSpPr>
            <p:cNvPr id="817" name="Genehmigt"/>
            <p:cNvSpPr/>
            <p:nvPr/>
          </p:nvSpPr>
          <p:spPr>
            <a:xfrm>
              <a:off x="282276" y="123398"/>
              <a:ext cx="688582" cy="68858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nvGrpSpPr>
          <p:cNvPr id="822" name="Gruppieren"/>
          <p:cNvGrpSpPr/>
          <p:nvPr/>
        </p:nvGrpSpPr>
        <p:grpSpPr>
          <a:xfrm>
            <a:off x="3945432" y="3287719"/>
            <a:ext cx="1253136" cy="1540958"/>
            <a:chOff x="0" y="0"/>
            <a:chExt cx="1253134" cy="1540956"/>
          </a:xfrm>
        </p:grpSpPr>
        <p:sp>
          <p:nvSpPr>
            <p:cNvPr id="819" name="Abgerundetes Rechteck"/>
            <p:cNvSpPr/>
            <p:nvPr/>
          </p:nvSpPr>
          <p:spPr>
            <a:xfrm>
              <a:off x="0" y="0"/>
              <a:ext cx="1253135" cy="1540957"/>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820" name="Form"/>
            <p:cNvSpPr/>
            <p:nvPr/>
          </p:nvSpPr>
          <p:spPr>
            <a:xfrm>
              <a:off x="282248" y="123330"/>
              <a:ext cx="688638" cy="688717"/>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4" y="0"/>
                    <a:pt x="4802" y="1008"/>
                    <a:pt x="2881" y="3018"/>
                  </a:cubicBezTo>
                  <a:cubicBezTo>
                    <a:pt x="-961" y="7038"/>
                    <a:pt x="-961" y="13559"/>
                    <a:pt x="2881" y="17579"/>
                  </a:cubicBezTo>
                  <a:cubicBezTo>
                    <a:pt x="6723" y="21600"/>
                    <a:pt x="12955" y="21600"/>
                    <a:pt x="16797" y="17579"/>
                  </a:cubicBezTo>
                  <a:cubicBezTo>
                    <a:pt x="20639" y="13559"/>
                    <a:pt x="20639" y="7038"/>
                    <a:pt x="16797" y="3018"/>
                  </a:cubicBezTo>
                  <a:cubicBezTo>
                    <a:pt x="14876" y="1008"/>
                    <a:pt x="12360" y="0"/>
                    <a:pt x="9842" y="0"/>
                  </a:cubicBezTo>
                  <a:close/>
                  <a:moveTo>
                    <a:pt x="5999" y="3861"/>
                  </a:moveTo>
                  <a:cubicBezTo>
                    <a:pt x="6466" y="3861"/>
                    <a:pt x="6934" y="4048"/>
                    <a:pt x="7290" y="4421"/>
                  </a:cubicBezTo>
                  <a:cubicBezTo>
                    <a:pt x="8003" y="5167"/>
                    <a:pt x="8003" y="6377"/>
                    <a:pt x="7290" y="7123"/>
                  </a:cubicBezTo>
                  <a:cubicBezTo>
                    <a:pt x="6577" y="7869"/>
                    <a:pt x="5420" y="7869"/>
                    <a:pt x="4708" y="7123"/>
                  </a:cubicBezTo>
                  <a:cubicBezTo>
                    <a:pt x="3995" y="6377"/>
                    <a:pt x="3995" y="5167"/>
                    <a:pt x="4708" y="4421"/>
                  </a:cubicBezTo>
                  <a:cubicBezTo>
                    <a:pt x="5064" y="4048"/>
                    <a:pt x="5532" y="3861"/>
                    <a:pt x="5999" y="3861"/>
                  </a:cubicBezTo>
                  <a:close/>
                  <a:moveTo>
                    <a:pt x="13685" y="3861"/>
                  </a:moveTo>
                  <a:cubicBezTo>
                    <a:pt x="14152" y="3861"/>
                    <a:pt x="14620" y="4048"/>
                    <a:pt x="14977" y="4421"/>
                  </a:cubicBezTo>
                  <a:cubicBezTo>
                    <a:pt x="15690" y="5167"/>
                    <a:pt x="15690" y="6377"/>
                    <a:pt x="14977" y="7123"/>
                  </a:cubicBezTo>
                  <a:cubicBezTo>
                    <a:pt x="14264" y="7869"/>
                    <a:pt x="13107" y="7869"/>
                    <a:pt x="12394" y="7123"/>
                  </a:cubicBezTo>
                  <a:cubicBezTo>
                    <a:pt x="11681" y="6377"/>
                    <a:pt x="11681" y="5167"/>
                    <a:pt x="12394" y="4421"/>
                  </a:cubicBezTo>
                  <a:cubicBezTo>
                    <a:pt x="12750" y="4048"/>
                    <a:pt x="13218" y="3861"/>
                    <a:pt x="13685" y="3861"/>
                  </a:cubicBezTo>
                  <a:close/>
                  <a:moveTo>
                    <a:pt x="9842" y="11859"/>
                  </a:moveTo>
                  <a:cubicBezTo>
                    <a:pt x="10309" y="11859"/>
                    <a:pt x="10777" y="12106"/>
                    <a:pt x="11133" y="12599"/>
                  </a:cubicBezTo>
                  <a:cubicBezTo>
                    <a:pt x="11846" y="13585"/>
                    <a:pt x="11846" y="15185"/>
                    <a:pt x="11133" y="16170"/>
                  </a:cubicBezTo>
                  <a:cubicBezTo>
                    <a:pt x="10420" y="17156"/>
                    <a:pt x="9264" y="17156"/>
                    <a:pt x="8551" y="16170"/>
                  </a:cubicBezTo>
                  <a:cubicBezTo>
                    <a:pt x="7838" y="15185"/>
                    <a:pt x="7838" y="13585"/>
                    <a:pt x="8551" y="12599"/>
                  </a:cubicBezTo>
                  <a:cubicBezTo>
                    <a:pt x="8907" y="12106"/>
                    <a:pt x="9375" y="11859"/>
                    <a:pt x="9842" y="1185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821" name="Textplatzhalter 4"/>
            <p:cNvSpPr/>
            <p:nvPr/>
          </p:nvSpPr>
          <p:spPr>
            <a:xfrm>
              <a:off x="30683" y="911853"/>
              <a:ext cx="1136159" cy="488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OBACHT</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Grenzwertig</a:t>
              </a:r>
              <a:br/>
              <a:r>
                <a:t>jetzt aufpassen</a:t>
              </a:r>
            </a:p>
          </p:txBody>
        </p:sp>
      </p:grpSp>
      <p:grpSp>
        <p:nvGrpSpPr>
          <p:cNvPr id="826" name="Gruppieren"/>
          <p:cNvGrpSpPr/>
          <p:nvPr/>
        </p:nvGrpSpPr>
        <p:grpSpPr>
          <a:xfrm>
            <a:off x="7275734" y="3283873"/>
            <a:ext cx="1253136" cy="1548650"/>
            <a:chOff x="0" y="0"/>
            <a:chExt cx="1253134" cy="1548649"/>
          </a:xfrm>
        </p:grpSpPr>
        <p:sp>
          <p:nvSpPr>
            <p:cNvPr id="823"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824" name="Abbrechen"/>
            <p:cNvSpPr/>
            <p:nvPr/>
          </p:nvSpPr>
          <p:spPr>
            <a:xfrm>
              <a:off x="282280" y="123394"/>
              <a:ext cx="688575" cy="68858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825" name="Textplatzhalter 4"/>
            <p:cNvSpPr/>
            <p:nvPr/>
          </p:nvSpPr>
          <p:spPr>
            <a:xfrm>
              <a:off x="58488" y="911853"/>
              <a:ext cx="1136159" cy="6367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363473">
                <a:lnSpc>
                  <a:spcPct val="90000"/>
                </a:lnSpc>
                <a:spcBef>
                  <a:spcPts val="300"/>
                </a:spcBef>
                <a:defRPr sz="953">
                  <a:solidFill>
                    <a:srgbClr val="FFFFFF"/>
                  </a:solidFill>
                  <a:latin typeface="Montserrat Bold"/>
                  <a:ea typeface="Montserrat Bold"/>
                  <a:cs typeface="Montserrat Bold"/>
                  <a:sym typeface="Montserrat Bold"/>
                </a:defRPr>
              </a:pPr>
              <a:r>
                <a:t>GEHT NICHT</a:t>
              </a:r>
            </a:p>
            <a:p>
              <a:pPr algn="ctr" defTabSz="363473">
                <a:lnSpc>
                  <a:spcPct val="90000"/>
                </a:lnSpc>
                <a:spcBef>
                  <a:spcPts val="300"/>
                </a:spcBef>
                <a:defRPr sz="900">
                  <a:solidFill>
                    <a:srgbClr val="FFFFFF"/>
                  </a:solidFill>
                  <a:latin typeface="Montserrat Light Italic"/>
                  <a:ea typeface="Montserrat Light Italic"/>
                  <a:cs typeface="Montserrat Light Italic"/>
                  <a:sym typeface="Montserrat Light Italic"/>
                </a:defRPr>
              </a:pPr>
              <a:r>
                <a:t>Grenze überschritten</a:t>
              </a:r>
              <a:br/>
              <a:r>
                <a:t>Ich muss eingreifen</a:t>
              </a:r>
            </a:p>
          </p:txBody>
        </p:sp>
      </p:grpSp>
      <p:sp>
        <p:nvSpPr>
          <p:cNvPr id="827" name="Du bist beim großen Jungscharevent. Das Gemeindehaus ist überfüllt und du beobachtest wie ein anderer Mitarbeiter sich gegen den Strom durch die Menge kämpft. Dabei bahnt er sich mit seinen Händen seinen Weg und berührt dabei mit der Handfläche die Brust"/>
          <p:cNvSpPr/>
          <p:nvPr/>
        </p:nvSpPr>
        <p:spPr>
          <a:xfrm>
            <a:off x="619814" y="1145453"/>
            <a:ext cx="7904372" cy="1997903"/>
          </a:xfrm>
          <a:prstGeom prst="roundRect">
            <a:avLst>
              <a:gd name="adj" fmla="val 5170"/>
            </a:avLst>
          </a:prstGeom>
          <a:solidFill>
            <a:srgbClr val="000000">
              <a:alpha val="73532"/>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2400" tIns="152400" rIns="152400" bIns="152400"/>
          <a:lstStyle>
            <a:lvl1pPr>
              <a:lnSpc>
                <a:spcPct val="90000"/>
              </a:lnSpc>
              <a:spcBef>
                <a:spcPts val="700"/>
              </a:spcBef>
              <a:defRPr sz="1800">
                <a:solidFill>
                  <a:srgbClr val="FFFFFF"/>
                </a:solidFill>
                <a:latin typeface="Montserrat Light"/>
                <a:ea typeface="Montserrat Light"/>
                <a:cs typeface="Montserrat Light"/>
                <a:sym typeface="Montserrat Light"/>
              </a:defRPr>
            </a:lvl1pPr>
          </a:lstStyle>
          <a:p>
            <a:r>
              <a:rPr dirty="0"/>
              <a:t>Du </a:t>
            </a:r>
            <a:r>
              <a:rPr dirty="0" err="1"/>
              <a:t>bist</a:t>
            </a:r>
            <a:r>
              <a:rPr lang="de-DE" dirty="0"/>
              <a:t> mit deiner Gruppe</a:t>
            </a:r>
            <a:r>
              <a:rPr dirty="0"/>
              <a:t> </a:t>
            </a:r>
            <a:r>
              <a:rPr dirty="0" err="1"/>
              <a:t>bei</a:t>
            </a:r>
            <a:r>
              <a:rPr lang="de-DE" dirty="0"/>
              <a:t> einem</a:t>
            </a:r>
            <a:r>
              <a:rPr dirty="0"/>
              <a:t> </a:t>
            </a:r>
            <a:r>
              <a:rPr dirty="0" err="1"/>
              <a:t>großen</a:t>
            </a:r>
            <a:r>
              <a:rPr dirty="0"/>
              <a:t> </a:t>
            </a:r>
            <a:r>
              <a:rPr dirty="0" err="1"/>
              <a:t>Jungscharevent</a:t>
            </a:r>
            <a:r>
              <a:rPr dirty="0"/>
              <a:t>. Das </a:t>
            </a:r>
            <a:r>
              <a:rPr dirty="0" err="1"/>
              <a:t>Gemeindehaus</a:t>
            </a:r>
            <a:r>
              <a:rPr dirty="0"/>
              <a:t> </a:t>
            </a:r>
            <a:r>
              <a:rPr dirty="0" err="1"/>
              <a:t>ist</a:t>
            </a:r>
            <a:r>
              <a:rPr dirty="0"/>
              <a:t> </a:t>
            </a:r>
            <a:r>
              <a:rPr dirty="0" err="1"/>
              <a:t>überfüllt</a:t>
            </a:r>
            <a:r>
              <a:rPr dirty="0"/>
              <a:t> und du </a:t>
            </a:r>
            <a:r>
              <a:rPr dirty="0" err="1"/>
              <a:t>beobachtest</a:t>
            </a:r>
            <a:r>
              <a:rPr dirty="0"/>
              <a:t> </a:t>
            </a:r>
            <a:r>
              <a:rPr dirty="0" err="1"/>
              <a:t>wie</a:t>
            </a:r>
            <a:r>
              <a:rPr dirty="0"/>
              <a:t> </a:t>
            </a:r>
            <a:r>
              <a:rPr dirty="0" err="1"/>
              <a:t>ein</a:t>
            </a:r>
            <a:r>
              <a:rPr dirty="0"/>
              <a:t> </a:t>
            </a:r>
            <a:r>
              <a:rPr dirty="0" err="1"/>
              <a:t>anderer</a:t>
            </a:r>
            <a:r>
              <a:rPr dirty="0"/>
              <a:t> Mitarbeiter </a:t>
            </a:r>
            <a:r>
              <a:rPr dirty="0" err="1"/>
              <a:t>sich</a:t>
            </a:r>
            <a:r>
              <a:rPr dirty="0"/>
              <a:t> </a:t>
            </a:r>
            <a:r>
              <a:rPr dirty="0" err="1"/>
              <a:t>gegen</a:t>
            </a:r>
            <a:r>
              <a:rPr dirty="0"/>
              <a:t> den Strom </a:t>
            </a:r>
            <a:r>
              <a:rPr dirty="0" err="1"/>
              <a:t>durch</a:t>
            </a:r>
            <a:r>
              <a:rPr dirty="0"/>
              <a:t> die Menge </a:t>
            </a:r>
            <a:r>
              <a:rPr dirty="0" err="1"/>
              <a:t>kämpft</a:t>
            </a:r>
            <a:r>
              <a:rPr dirty="0"/>
              <a:t>. Dabei </a:t>
            </a:r>
            <a:r>
              <a:rPr dirty="0" err="1"/>
              <a:t>bahnt</a:t>
            </a:r>
            <a:r>
              <a:rPr dirty="0"/>
              <a:t> er </a:t>
            </a:r>
            <a:r>
              <a:rPr dirty="0" err="1"/>
              <a:t>sich</a:t>
            </a:r>
            <a:r>
              <a:rPr dirty="0"/>
              <a:t> </a:t>
            </a:r>
            <a:r>
              <a:rPr dirty="0" err="1"/>
              <a:t>mit</a:t>
            </a:r>
            <a:r>
              <a:rPr dirty="0"/>
              <a:t> seinen </a:t>
            </a:r>
            <a:r>
              <a:rPr dirty="0" err="1"/>
              <a:t>Händen</a:t>
            </a:r>
            <a:r>
              <a:rPr dirty="0"/>
              <a:t> seinen Weg und </a:t>
            </a:r>
            <a:r>
              <a:rPr dirty="0" err="1"/>
              <a:t>berührt</a:t>
            </a:r>
            <a:r>
              <a:rPr dirty="0"/>
              <a:t> </a:t>
            </a:r>
            <a:r>
              <a:rPr dirty="0" err="1"/>
              <a:t>dabei</a:t>
            </a:r>
            <a:r>
              <a:rPr dirty="0"/>
              <a:t> </a:t>
            </a:r>
            <a:r>
              <a:rPr dirty="0" err="1"/>
              <a:t>mit</a:t>
            </a:r>
            <a:r>
              <a:rPr dirty="0"/>
              <a:t> der </a:t>
            </a:r>
            <a:r>
              <a:rPr dirty="0" err="1"/>
              <a:t>Handfläche</a:t>
            </a:r>
            <a:r>
              <a:rPr dirty="0"/>
              <a:t> die Brust </a:t>
            </a:r>
            <a:r>
              <a:rPr dirty="0" err="1"/>
              <a:t>einer</a:t>
            </a:r>
            <a:r>
              <a:rPr dirty="0"/>
              <a:t> </a:t>
            </a:r>
            <a:r>
              <a:rPr dirty="0" err="1"/>
              <a:t>Teilnehmerin</a:t>
            </a:r>
            <a:r>
              <a:rPr dirty="0"/>
              <a:t>, die </a:t>
            </a:r>
            <a:r>
              <a:rPr dirty="0" err="1"/>
              <a:t>irritiert</a:t>
            </a:r>
            <a:r>
              <a:rPr dirty="0"/>
              <a:t> </a:t>
            </a:r>
            <a:r>
              <a:rPr dirty="0" err="1"/>
              <a:t>stehen</a:t>
            </a:r>
            <a:r>
              <a:rPr dirty="0"/>
              <a:t> </a:t>
            </a:r>
            <a:r>
              <a:rPr dirty="0" err="1"/>
              <a:t>bleibt</a:t>
            </a:r>
            <a:r>
              <a:rPr dirty="0"/>
              <a:t>.</a:t>
            </a:r>
          </a:p>
        </p:txBody>
      </p:sp>
      <p:sp>
        <p:nvSpPr>
          <p:cNvPr id="828" name="Gruppieren"/>
          <p:cNvSpPr/>
          <p:nvPr/>
        </p:nvSpPr>
        <p:spPr>
          <a:xfrm>
            <a:off x="625252" y="288313"/>
            <a:ext cx="1270001" cy="1270001"/>
          </a:xfrm>
          <a:prstGeom prst="line">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3300">
                <a:solidFill>
                  <a:srgbClr val="FFFFFF"/>
                </a:solidFill>
                <a:latin typeface="Montserrat Bold"/>
                <a:ea typeface="Montserrat Bold"/>
                <a:cs typeface="Montserrat Bold"/>
                <a:sym typeface="Montserrat Bold"/>
              </a:defRPr>
            </a:lvl1pPr>
          </a:lstStyle>
          <a:p>
            <a:r>
              <a:t>Fallbeispiel</a:t>
            </a:r>
            <a:endParaRPr dirty="0"/>
          </a:p>
        </p:txBody>
      </p:sp>
      <p:grpSp>
        <p:nvGrpSpPr>
          <p:cNvPr id="832" name="Gruppieren"/>
          <p:cNvGrpSpPr/>
          <p:nvPr/>
        </p:nvGrpSpPr>
        <p:grpSpPr>
          <a:xfrm>
            <a:off x="6973813" y="2732715"/>
            <a:ext cx="1856976" cy="2294887"/>
            <a:chOff x="0" y="0"/>
            <a:chExt cx="1856974" cy="2294886"/>
          </a:xfrm>
        </p:grpSpPr>
        <p:sp>
          <p:nvSpPr>
            <p:cNvPr id="829" name="Abgerundetes Rechteck"/>
            <p:cNvSpPr/>
            <p:nvPr/>
          </p:nvSpPr>
          <p:spPr>
            <a:xfrm>
              <a:off x="0" y="0"/>
              <a:ext cx="1856975" cy="2283488"/>
            </a:xfrm>
            <a:prstGeom prst="roundRect">
              <a:avLst>
                <a:gd name="adj" fmla="val 8242"/>
              </a:avLst>
            </a:prstGeom>
            <a:solidFill>
              <a:srgbClr val="CE3734"/>
            </a:solidFill>
            <a:ln w="12700" cap="flat">
              <a:noFill/>
              <a:miter lim="400000"/>
            </a:ln>
            <a:effectLst/>
          </p:spPr>
          <p:txBody>
            <a:bodyPr wrap="square" lIns="45719" tIns="45719" rIns="45719" bIns="45719" numCol="1" anchor="ctr">
              <a:noAutofit/>
            </a:bodyPr>
            <a:lstStyle/>
            <a:p>
              <a:endParaRPr/>
            </a:p>
          </p:txBody>
        </p:sp>
        <p:sp>
          <p:nvSpPr>
            <p:cNvPr id="830" name="Abbrechen"/>
            <p:cNvSpPr/>
            <p:nvPr/>
          </p:nvSpPr>
          <p:spPr>
            <a:xfrm>
              <a:off x="418300" y="182854"/>
              <a:ext cx="1020375" cy="1020393"/>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831" name="Textplatzhalter 4"/>
            <p:cNvSpPr/>
            <p:nvPr/>
          </p:nvSpPr>
          <p:spPr>
            <a:xfrm>
              <a:off x="86671" y="1351242"/>
              <a:ext cx="1683633" cy="9436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541781">
                <a:lnSpc>
                  <a:spcPct val="90000"/>
                </a:lnSpc>
                <a:spcBef>
                  <a:spcPts val="500"/>
                </a:spcBef>
                <a:defRPr sz="1422">
                  <a:solidFill>
                    <a:srgbClr val="FFFFFF"/>
                  </a:solidFill>
                  <a:latin typeface="Montserrat Bold"/>
                  <a:ea typeface="Montserrat Bold"/>
                  <a:cs typeface="Montserrat Bold"/>
                  <a:sym typeface="Montserrat Bold"/>
                </a:defRPr>
              </a:pPr>
              <a:r>
                <a:t>GEHT NICHT</a:t>
              </a:r>
            </a:p>
            <a:p>
              <a:pPr algn="ctr" defTabSz="541781">
                <a:lnSpc>
                  <a:spcPct val="90000"/>
                </a:lnSpc>
                <a:spcBef>
                  <a:spcPts val="500"/>
                </a:spcBef>
                <a:defRPr sz="1343">
                  <a:solidFill>
                    <a:srgbClr val="FFFFFF"/>
                  </a:solidFill>
                  <a:latin typeface="Montserrat Light Italic"/>
                  <a:ea typeface="Montserrat Light Italic"/>
                  <a:cs typeface="Montserrat Light Italic"/>
                  <a:sym typeface="Montserrat Light Italic"/>
                </a:defRPr>
              </a:pPr>
              <a:r>
                <a:t>Grenze überschritten</a:t>
              </a:r>
              <a:br/>
              <a:r>
                <a:t>Ich muss eingreifen</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832"/>
                                        </p:tgtEl>
                                        <p:attrNameLst>
                                          <p:attrName>style.visibility</p:attrName>
                                        </p:attrNameLst>
                                      </p:cBhvr>
                                      <p:to>
                                        <p:strVal val="visible"/>
                                      </p:to>
                                    </p:set>
                                    <p:anim calcmode="lin" valueType="num">
                                      <p:cBhvr>
                                        <p:cTn id="7" dur="1000" fill="hold"/>
                                        <p:tgtEl>
                                          <p:spTgt spid="832"/>
                                        </p:tgtEl>
                                        <p:attrNameLst>
                                          <p:attrName>ppt_w</p:attrName>
                                        </p:attrNameLst>
                                      </p:cBhvr>
                                      <p:tavLst>
                                        <p:tav tm="0">
                                          <p:val>
                                            <p:fltVal val="0"/>
                                          </p:val>
                                        </p:tav>
                                        <p:tav tm="100000">
                                          <p:val>
                                            <p:strVal val="#ppt_w"/>
                                          </p:val>
                                        </p:tav>
                                      </p:tavLst>
                                    </p:anim>
                                    <p:anim calcmode="lin" valueType="num">
                                      <p:cBhvr>
                                        <p:cTn id="8" dur="1000" fill="hold"/>
                                        <p:tgtEl>
                                          <p:spTgt spid="8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2"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 name="Deutschland_Liebenzeller-Mission_Jonathan-Reimund_291807.jpg" descr="Deutschland_Liebenzeller-Mission_Jonathan-Reimund_291807.jpg"/>
          <p:cNvPicPr>
            <a:picLocks noChangeAspect="1"/>
          </p:cNvPicPr>
          <p:nvPr/>
        </p:nvPicPr>
        <p:blipFill>
          <a:blip r:embed="rId2"/>
          <a:stretch>
            <a:fillRect/>
          </a:stretch>
        </p:blipFill>
        <p:spPr>
          <a:xfrm>
            <a:off x="0" y="-206616"/>
            <a:ext cx="9144001" cy="6096000"/>
          </a:xfrm>
          <a:prstGeom prst="rect">
            <a:avLst/>
          </a:prstGeom>
          <a:ln w="12700">
            <a:miter lim="400000"/>
          </a:ln>
        </p:spPr>
      </p:pic>
      <p:grpSp>
        <p:nvGrpSpPr>
          <p:cNvPr id="926" name="Gruppieren"/>
          <p:cNvGrpSpPr/>
          <p:nvPr/>
        </p:nvGrpSpPr>
        <p:grpSpPr>
          <a:xfrm>
            <a:off x="615131" y="3287719"/>
            <a:ext cx="1253136" cy="1540958"/>
            <a:chOff x="0" y="0"/>
            <a:chExt cx="1253134" cy="1540957"/>
          </a:xfrm>
        </p:grpSpPr>
        <p:sp>
          <p:nvSpPr>
            <p:cNvPr id="923"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924" name="ALLES OK…"/>
            <p:cNvSpPr txBox="1"/>
            <p:nvPr/>
          </p:nvSpPr>
          <p:spPr>
            <a:xfrm>
              <a:off x="58488" y="908007"/>
              <a:ext cx="1136159" cy="488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ALLES OK</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Ich muss nicht eingreifen</a:t>
              </a:r>
            </a:p>
          </p:txBody>
        </p:sp>
        <p:sp>
          <p:nvSpPr>
            <p:cNvPr id="925" name="Genehmigt"/>
            <p:cNvSpPr/>
            <p:nvPr/>
          </p:nvSpPr>
          <p:spPr>
            <a:xfrm>
              <a:off x="282276" y="123398"/>
              <a:ext cx="688582" cy="68858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nvGrpSpPr>
          <p:cNvPr id="930" name="Gruppieren"/>
          <p:cNvGrpSpPr/>
          <p:nvPr/>
        </p:nvGrpSpPr>
        <p:grpSpPr>
          <a:xfrm>
            <a:off x="3945432" y="3287719"/>
            <a:ext cx="1253136" cy="1540958"/>
            <a:chOff x="0" y="0"/>
            <a:chExt cx="1253134" cy="1540956"/>
          </a:xfrm>
        </p:grpSpPr>
        <p:sp>
          <p:nvSpPr>
            <p:cNvPr id="927" name="Abgerundetes Rechteck"/>
            <p:cNvSpPr/>
            <p:nvPr/>
          </p:nvSpPr>
          <p:spPr>
            <a:xfrm>
              <a:off x="0" y="0"/>
              <a:ext cx="1253135" cy="1540957"/>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928" name="Form"/>
            <p:cNvSpPr/>
            <p:nvPr/>
          </p:nvSpPr>
          <p:spPr>
            <a:xfrm>
              <a:off x="282248" y="123330"/>
              <a:ext cx="688638" cy="688717"/>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4" y="0"/>
                    <a:pt x="4802" y="1008"/>
                    <a:pt x="2881" y="3018"/>
                  </a:cubicBezTo>
                  <a:cubicBezTo>
                    <a:pt x="-961" y="7038"/>
                    <a:pt x="-961" y="13559"/>
                    <a:pt x="2881" y="17579"/>
                  </a:cubicBezTo>
                  <a:cubicBezTo>
                    <a:pt x="6723" y="21600"/>
                    <a:pt x="12955" y="21600"/>
                    <a:pt x="16797" y="17579"/>
                  </a:cubicBezTo>
                  <a:cubicBezTo>
                    <a:pt x="20639" y="13559"/>
                    <a:pt x="20639" y="7038"/>
                    <a:pt x="16797" y="3018"/>
                  </a:cubicBezTo>
                  <a:cubicBezTo>
                    <a:pt x="14876" y="1008"/>
                    <a:pt x="12360" y="0"/>
                    <a:pt x="9842" y="0"/>
                  </a:cubicBezTo>
                  <a:close/>
                  <a:moveTo>
                    <a:pt x="5999" y="3861"/>
                  </a:moveTo>
                  <a:cubicBezTo>
                    <a:pt x="6466" y="3861"/>
                    <a:pt x="6934" y="4048"/>
                    <a:pt x="7290" y="4421"/>
                  </a:cubicBezTo>
                  <a:cubicBezTo>
                    <a:pt x="8003" y="5167"/>
                    <a:pt x="8003" y="6377"/>
                    <a:pt x="7290" y="7123"/>
                  </a:cubicBezTo>
                  <a:cubicBezTo>
                    <a:pt x="6577" y="7869"/>
                    <a:pt x="5420" y="7869"/>
                    <a:pt x="4708" y="7123"/>
                  </a:cubicBezTo>
                  <a:cubicBezTo>
                    <a:pt x="3995" y="6377"/>
                    <a:pt x="3995" y="5167"/>
                    <a:pt x="4708" y="4421"/>
                  </a:cubicBezTo>
                  <a:cubicBezTo>
                    <a:pt x="5064" y="4048"/>
                    <a:pt x="5532" y="3861"/>
                    <a:pt x="5999" y="3861"/>
                  </a:cubicBezTo>
                  <a:close/>
                  <a:moveTo>
                    <a:pt x="13685" y="3861"/>
                  </a:moveTo>
                  <a:cubicBezTo>
                    <a:pt x="14152" y="3861"/>
                    <a:pt x="14620" y="4048"/>
                    <a:pt x="14977" y="4421"/>
                  </a:cubicBezTo>
                  <a:cubicBezTo>
                    <a:pt x="15690" y="5167"/>
                    <a:pt x="15690" y="6377"/>
                    <a:pt x="14977" y="7123"/>
                  </a:cubicBezTo>
                  <a:cubicBezTo>
                    <a:pt x="14264" y="7869"/>
                    <a:pt x="13107" y="7869"/>
                    <a:pt x="12394" y="7123"/>
                  </a:cubicBezTo>
                  <a:cubicBezTo>
                    <a:pt x="11681" y="6377"/>
                    <a:pt x="11681" y="5167"/>
                    <a:pt x="12394" y="4421"/>
                  </a:cubicBezTo>
                  <a:cubicBezTo>
                    <a:pt x="12750" y="4048"/>
                    <a:pt x="13218" y="3861"/>
                    <a:pt x="13685" y="3861"/>
                  </a:cubicBezTo>
                  <a:close/>
                  <a:moveTo>
                    <a:pt x="9842" y="11859"/>
                  </a:moveTo>
                  <a:cubicBezTo>
                    <a:pt x="10309" y="11859"/>
                    <a:pt x="10777" y="12106"/>
                    <a:pt x="11133" y="12599"/>
                  </a:cubicBezTo>
                  <a:cubicBezTo>
                    <a:pt x="11846" y="13585"/>
                    <a:pt x="11846" y="15185"/>
                    <a:pt x="11133" y="16170"/>
                  </a:cubicBezTo>
                  <a:cubicBezTo>
                    <a:pt x="10420" y="17156"/>
                    <a:pt x="9264" y="17156"/>
                    <a:pt x="8551" y="16170"/>
                  </a:cubicBezTo>
                  <a:cubicBezTo>
                    <a:pt x="7838" y="15185"/>
                    <a:pt x="7838" y="13585"/>
                    <a:pt x="8551" y="12599"/>
                  </a:cubicBezTo>
                  <a:cubicBezTo>
                    <a:pt x="8907" y="12106"/>
                    <a:pt x="9375" y="11859"/>
                    <a:pt x="9842" y="1185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929" name="Textplatzhalter 4"/>
            <p:cNvSpPr/>
            <p:nvPr/>
          </p:nvSpPr>
          <p:spPr>
            <a:xfrm>
              <a:off x="30683" y="911853"/>
              <a:ext cx="1136159" cy="488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OBACHT</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Grenzwertig</a:t>
              </a:r>
              <a:br/>
              <a:r>
                <a:t>jetzt aufpassen</a:t>
              </a:r>
            </a:p>
          </p:txBody>
        </p:sp>
      </p:grpSp>
      <p:grpSp>
        <p:nvGrpSpPr>
          <p:cNvPr id="934" name="Gruppieren"/>
          <p:cNvGrpSpPr/>
          <p:nvPr/>
        </p:nvGrpSpPr>
        <p:grpSpPr>
          <a:xfrm>
            <a:off x="7275734" y="3283873"/>
            <a:ext cx="1253136" cy="1548650"/>
            <a:chOff x="0" y="0"/>
            <a:chExt cx="1253134" cy="1548649"/>
          </a:xfrm>
        </p:grpSpPr>
        <p:sp>
          <p:nvSpPr>
            <p:cNvPr id="931"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932" name="Abbrechen"/>
            <p:cNvSpPr/>
            <p:nvPr/>
          </p:nvSpPr>
          <p:spPr>
            <a:xfrm>
              <a:off x="282280" y="123394"/>
              <a:ext cx="688575" cy="68858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933" name="Textplatzhalter 4"/>
            <p:cNvSpPr/>
            <p:nvPr/>
          </p:nvSpPr>
          <p:spPr>
            <a:xfrm>
              <a:off x="58488" y="911853"/>
              <a:ext cx="1136159" cy="6367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363473">
                <a:lnSpc>
                  <a:spcPct val="90000"/>
                </a:lnSpc>
                <a:spcBef>
                  <a:spcPts val="300"/>
                </a:spcBef>
                <a:defRPr sz="953">
                  <a:solidFill>
                    <a:srgbClr val="FFFFFF"/>
                  </a:solidFill>
                  <a:latin typeface="Montserrat Bold"/>
                  <a:ea typeface="Montserrat Bold"/>
                  <a:cs typeface="Montserrat Bold"/>
                  <a:sym typeface="Montserrat Bold"/>
                </a:defRPr>
              </a:pPr>
              <a:r>
                <a:t>GEHT NICHT</a:t>
              </a:r>
            </a:p>
            <a:p>
              <a:pPr algn="ctr" defTabSz="363473">
                <a:lnSpc>
                  <a:spcPct val="90000"/>
                </a:lnSpc>
                <a:spcBef>
                  <a:spcPts val="300"/>
                </a:spcBef>
                <a:defRPr sz="900">
                  <a:solidFill>
                    <a:srgbClr val="FFFFFF"/>
                  </a:solidFill>
                  <a:latin typeface="Montserrat Light Italic"/>
                  <a:ea typeface="Montserrat Light Italic"/>
                  <a:cs typeface="Montserrat Light Italic"/>
                  <a:sym typeface="Montserrat Light Italic"/>
                </a:defRPr>
              </a:pPr>
              <a:r>
                <a:t>Grenze überschritten</a:t>
              </a:r>
              <a:br/>
              <a:r>
                <a:t>Ich muss eingreifen</a:t>
              </a:r>
            </a:p>
          </p:txBody>
        </p:sp>
      </p:grpSp>
      <p:sp>
        <p:nvSpPr>
          <p:cNvPr id="935" name="Ein Teenkreis macht einen Männertag und damit verbunden eine Wanderung. Die Mitarbeiter ziehen dabei auf einer Karte eine Linie und man versucht so gut es geht diese Linien einzuhalten. Auf dieser verrückten Tour herrscht eine Top Stimmung. An einem See "/>
          <p:cNvSpPr/>
          <p:nvPr/>
        </p:nvSpPr>
        <p:spPr>
          <a:xfrm>
            <a:off x="619814" y="1145453"/>
            <a:ext cx="7904372" cy="1997903"/>
          </a:xfrm>
          <a:prstGeom prst="roundRect">
            <a:avLst>
              <a:gd name="adj" fmla="val 5170"/>
            </a:avLst>
          </a:prstGeom>
          <a:solidFill>
            <a:srgbClr val="000000">
              <a:alpha val="73532"/>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2400" tIns="152400" rIns="152400" bIns="152400"/>
          <a:lstStyle>
            <a:lvl1pPr>
              <a:lnSpc>
                <a:spcPct val="90000"/>
              </a:lnSpc>
              <a:spcBef>
                <a:spcPts val="700"/>
              </a:spcBef>
              <a:defRPr sz="1800">
                <a:solidFill>
                  <a:srgbClr val="FFFFFF"/>
                </a:solidFill>
                <a:latin typeface="Montserrat Light"/>
                <a:ea typeface="Montserrat Light"/>
                <a:cs typeface="Montserrat Light"/>
                <a:sym typeface="Montserrat Light"/>
              </a:defRPr>
            </a:lvl1pPr>
          </a:lstStyle>
          <a:p>
            <a:r>
              <a:t>Ein Teenkreis macht einen Männertag und damit verbunden eine Wanderung. Die Mitarbeiter ziehen dabei auf einer Karte eine Linie und man versucht so gut es geht diese Linien einzuhalten. Auf dieser verrückten Tour herrscht eine Top Stimmung. An einem See entsteht die Idee, da keiner Badeklamotten dabei hat, Nacktbaden zu gehen. Alle inclusive Mitarbeiter lassen die Hüllen fallen!</a:t>
            </a:r>
          </a:p>
        </p:txBody>
      </p:sp>
      <p:sp>
        <p:nvSpPr>
          <p:cNvPr id="936" name="Gruppieren"/>
          <p:cNvSpPr/>
          <p:nvPr/>
        </p:nvSpPr>
        <p:spPr>
          <a:xfrm>
            <a:off x="625252" y="288313"/>
            <a:ext cx="1270001" cy="1270001"/>
          </a:xfrm>
          <a:prstGeom prst="line">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3300">
                <a:solidFill>
                  <a:srgbClr val="FFFFFF"/>
                </a:solidFill>
                <a:latin typeface="Montserrat Bold"/>
                <a:ea typeface="Montserrat Bold"/>
                <a:cs typeface="Montserrat Bold"/>
                <a:sym typeface="Montserrat Bold"/>
              </a:defRPr>
            </a:lvl1pPr>
          </a:lstStyle>
          <a:p>
            <a:r>
              <a:t>Fallbeispiel</a:t>
            </a:r>
          </a:p>
        </p:txBody>
      </p:sp>
      <p:grpSp>
        <p:nvGrpSpPr>
          <p:cNvPr id="940" name="Gruppieren"/>
          <p:cNvGrpSpPr/>
          <p:nvPr/>
        </p:nvGrpSpPr>
        <p:grpSpPr>
          <a:xfrm>
            <a:off x="7064469" y="2927243"/>
            <a:ext cx="1675666" cy="2070820"/>
            <a:chOff x="0" y="0"/>
            <a:chExt cx="1675664" cy="2070819"/>
          </a:xfrm>
        </p:grpSpPr>
        <p:sp>
          <p:nvSpPr>
            <p:cNvPr id="937" name="Abgerundetes Rechteck"/>
            <p:cNvSpPr/>
            <p:nvPr/>
          </p:nvSpPr>
          <p:spPr>
            <a:xfrm>
              <a:off x="0" y="0"/>
              <a:ext cx="1675665" cy="2060535"/>
            </a:xfrm>
            <a:prstGeom prst="roundRect">
              <a:avLst>
                <a:gd name="adj" fmla="val 8242"/>
              </a:avLst>
            </a:prstGeom>
            <a:solidFill>
              <a:srgbClr val="CE3734"/>
            </a:solidFill>
            <a:ln w="12700" cap="flat">
              <a:noFill/>
              <a:miter lim="400000"/>
            </a:ln>
            <a:effectLst/>
          </p:spPr>
          <p:txBody>
            <a:bodyPr wrap="square" lIns="45719" tIns="45719" rIns="45719" bIns="45719" numCol="1" anchor="ctr">
              <a:noAutofit/>
            </a:bodyPr>
            <a:lstStyle/>
            <a:p>
              <a:endParaRPr/>
            </a:p>
          </p:txBody>
        </p:sp>
        <p:sp>
          <p:nvSpPr>
            <p:cNvPr id="938" name="Abbrechen"/>
            <p:cNvSpPr/>
            <p:nvPr/>
          </p:nvSpPr>
          <p:spPr>
            <a:xfrm>
              <a:off x="377459" y="165000"/>
              <a:ext cx="920747" cy="920766"/>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939" name="Textplatzhalter 4"/>
            <p:cNvSpPr/>
            <p:nvPr/>
          </p:nvSpPr>
          <p:spPr>
            <a:xfrm>
              <a:off x="78209" y="1219310"/>
              <a:ext cx="1519247" cy="85151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lnSpcReduction="10000"/>
            </a:bodyPr>
            <a:lstStyle/>
            <a:p>
              <a:pPr algn="ctr" defTabSz="493776">
                <a:lnSpc>
                  <a:spcPct val="90000"/>
                </a:lnSpc>
                <a:spcBef>
                  <a:spcPts val="500"/>
                </a:spcBef>
                <a:defRPr sz="1296">
                  <a:solidFill>
                    <a:srgbClr val="FFFFFF"/>
                  </a:solidFill>
                  <a:latin typeface="Montserrat Bold"/>
                  <a:ea typeface="Montserrat Bold"/>
                  <a:cs typeface="Montserrat Bold"/>
                  <a:sym typeface="Montserrat Bold"/>
                </a:defRPr>
              </a:pPr>
              <a:r>
                <a:t>GEHT NICHT</a:t>
              </a:r>
            </a:p>
            <a:p>
              <a:pPr algn="ctr" defTabSz="493776">
                <a:lnSpc>
                  <a:spcPct val="90000"/>
                </a:lnSpc>
                <a:spcBef>
                  <a:spcPts val="500"/>
                </a:spcBef>
                <a:defRPr sz="1224">
                  <a:solidFill>
                    <a:srgbClr val="FFFFFF"/>
                  </a:solidFill>
                  <a:latin typeface="Montserrat Light Italic"/>
                  <a:ea typeface="Montserrat Light Italic"/>
                  <a:cs typeface="Montserrat Light Italic"/>
                  <a:sym typeface="Montserrat Light Italic"/>
                </a:defRPr>
              </a:pPr>
              <a:r>
                <a:t>Grenze überschritten</a:t>
              </a:r>
              <a:br/>
              <a:r>
                <a:t>Ich muss eingreifen</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940"/>
                                        </p:tgtEl>
                                        <p:attrNameLst>
                                          <p:attrName>style.visibility</p:attrName>
                                        </p:attrNameLst>
                                      </p:cBhvr>
                                      <p:to>
                                        <p:strVal val="visible"/>
                                      </p:to>
                                    </p:set>
                                    <p:anim calcmode="lin" valueType="num">
                                      <p:cBhvr>
                                        <p:cTn id="7" dur="1000" fill="hold"/>
                                        <p:tgtEl>
                                          <p:spTgt spid="940"/>
                                        </p:tgtEl>
                                        <p:attrNameLst>
                                          <p:attrName>ppt_w</p:attrName>
                                        </p:attrNameLst>
                                      </p:cBhvr>
                                      <p:tavLst>
                                        <p:tav tm="0">
                                          <p:val>
                                            <p:fltVal val="0"/>
                                          </p:val>
                                        </p:tav>
                                        <p:tav tm="100000">
                                          <p:val>
                                            <p:strVal val="#ppt_w"/>
                                          </p:val>
                                        </p:tav>
                                      </p:tavLst>
                                    </p:anim>
                                    <p:anim calcmode="lin" valueType="num">
                                      <p:cBhvr>
                                        <p:cTn id="8" dur="1000" fill="hold"/>
                                        <p:tgtEl>
                                          <p:spTgt spid="9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0"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 name="Deutschland_Liebenzeller-Mission_Jonathan-Reimund_291807.jpg" descr="Deutschland_Liebenzeller-Mission_Jonathan-Reimund_291807.jpg"/>
          <p:cNvPicPr>
            <a:picLocks noChangeAspect="1"/>
          </p:cNvPicPr>
          <p:nvPr/>
        </p:nvPicPr>
        <p:blipFill>
          <a:blip r:embed="rId3"/>
          <a:stretch>
            <a:fillRect/>
          </a:stretch>
        </p:blipFill>
        <p:spPr>
          <a:xfrm>
            <a:off x="0" y="-206616"/>
            <a:ext cx="9144001" cy="6096000"/>
          </a:xfrm>
          <a:prstGeom prst="rect">
            <a:avLst/>
          </a:prstGeom>
          <a:ln w="12700">
            <a:miter lim="400000"/>
          </a:ln>
        </p:spPr>
      </p:pic>
      <p:grpSp>
        <p:nvGrpSpPr>
          <p:cNvPr id="946" name="Gruppieren"/>
          <p:cNvGrpSpPr/>
          <p:nvPr/>
        </p:nvGrpSpPr>
        <p:grpSpPr>
          <a:xfrm>
            <a:off x="615131" y="3287719"/>
            <a:ext cx="1253136" cy="1540958"/>
            <a:chOff x="0" y="0"/>
            <a:chExt cx="1253134" cy="1540957"/>
          </a:xfrm>
        </p:grpSpPr>
        <p:sp>
          <p:nvSpPr>
            <p:cNvPr id="943"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944" name="ALLES OK…"/>
            <p:cNvSpPr txBox="1"/>
            <p:nvPr/>
          </p:nvSpPr>
          <p:spPr>
            <a:xfrm>
              <a:off x="58488" y="908007"/>
              <a:ext cx="1136159" cy="488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ALLES OK</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Ich muss nicht eingreifen</a:t>
              </a:r>
            </a:p>
          </p:txBody>
        </p:sp>
        <p:sp>
          <p:nvSpPr>
            <p:cNvPr id="945" name="Genehmigt"/>
            <p:cNvSpPr/>
            <p:nvPr/>
          </p:nvSpPr>
          <p:spPr>
            <a:xfrm>
              <a:off x="282276" y="123398"/>
              <a:ext cx="688582" cy="68858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nvGrpSpPr>
          <p:cNvPr id="950" name="Gruppieren"/>
          <p:cNvGrpSpPr/>
          <p:nvPr/>
        </p:nvGrpSpPr>
        <p:grpSpPr>
          <a:xfrm>
            <a:off x="3945432" y="3287719"/>
            <a:ext cx="1253136" cy="1540958"/>
            <a:chOff x="0" y="0"/>
            <a:chExt cx="1253134" cy="1540956"/>
          </a:xfrm>
        </p:grpSpPr>
        <p:sp>
          <p:nvSpPr>
            <p:cNvPr id="947" name="Abgerundetes Rechteck"/>
            <p:cNvSpPr/>
            <p:nvPr/>
          </p:nvSpPr>
          <p:spPr>
            <a:xfrm>
              <a:off x="0" y="0"/>
              <a:ext cx="1253135" cy="1540957"/>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948" name="Form"/>
            <p:cNvSpPr/>
            <p:nvPr/>
          </p:nvSpPr>
          <p:spPr>
            <a:xfrm>
              <a:off x="282248" y="123330"/>
              <a:ext cx="688638" cy="688717"/>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4" y="0"/>
                    <a:pt x="4802" y="1008"/>
                    <a:pt x="2881" y="3018"/>
                  </a:cubicBezTo>
                  <a:cubicBezTo>
                    <a:pt x="-961" y="7038"/>
                    <a:pt x="-961" y="13559"/>
                    <a:pt x="2881" y="17579"/>
                  </a:cubicBezTo>
                  <a:cubicBezTo>
                    <a:pt x="6723" y="21600"/>
                    <a:pt x="12955" y="21600"/>
                    <a:pt x="16797" y="17579"/>
                  </a:cubicBezTo>
                  <a:cubicBezTo>
                    <a:pt x="20639" y="13559"/>
                    <a:pt x="20639" y="7038"/>
                    <a:pt x="16797" y="3018"/>
                  </a:cubicBezTo>
                  <a:cubicBezTo>
                    <a:pt x="14876" y="1008"/>
                    <a:pt x="12360" y="0"/>
                    <a:pt x="9842" y="0"/>
                  </a:cubicBezTo>
                  <a:close/>
                  <a:moveTo>
                    <a:pt x="5999" y="3861"/>
                  </a:moveTo>
                  <a:cubicBezTo>
                    <a:pt x="6466" y="3861"/>
                    <a:pt x="6934" y="4048"/>
                    <a:pt x="7290" y="4421"/>
                  </a:cubicBezTo>
                  <a:cubicBezTo>
                    <a:pt x="8003" y="5167"/>
                    <a:pt x="8003" y="6377"/>
                    <a:pt x="7290" y="7123"/>
                  </a:cubicBezTo>
                  <a:cubicBezTo>
                    <a:pt x="6577" y="7869"/>
                    <a:pt x="5420" y="7869"/>
                    <a:pt x="4708" y="7123"/>
                  </a:cubicBezTo>
                  <a:cubicBezTo>
                    <a:pt x="3995" y="6377"/>
                    <a:pt x="3995" y="5167"/>
                    <a:pt x="4708" y="4421"/>
                  </a:cubicBezTo>
                  <a:cubicBezTo>
                    <a:pt x="5064" y="4048"/>
                    <a:pt x="5532" y="3861"/>
                    <a:pt x="5999" y="3861"/>
                  </a:cubicBezTo>
                  <a:close/>
                  <a:moveTo>
                    <a:pt x="13685" y="3861"/>
                  </a:moveTo>
                  <a:cubicBezTo>
                    <a:pt x="14152" y="3861"/>
                    <a:pt x="14620" y="4048"/>
                    <a:pt x="14977" y="4421"/>
                  </a:cubicBezTo>
                  <a:cubicBezTo>
                    <a:pt x="15690" y="5167"/>
                    <a:pt x="15690" y="6377"/>
                    <a:pt x="14977" y="7123"/>
                  </a:cubicBezTo>
                  <a:cubicBezTo>
                    <a:pt x="14264" y="7869"/>
                    <a:pt x="13107" y="7869"/>
                    <a:pt x="12394" y="7123"/>
                  </a:cubicBezTo>
                  <a:cubicBezTo>
                    <a:pt x="11681" y="6377"/>
                    <a:pt x="11681" y="5167"/>
                    <a:pt x="12394" y="4421"/>
                  </a:cubicBezTo>
                  <a:cubicBezTo>
                    <a:pt x="12750" y="4048"/>
                    <a:pt x="13218" y="3861"/>
                    <a:pt x="13685" y="3861"/>
                  </a:cubicBezTo>
                  <a:close/>
                  <a:moveTo>
                    <a:pt x="9842" y="11859"/>
                  </a:moveTo>
                  <a:cubicBezTo>
                    <a:pt x="10309" y="11859"/>
                    <a:pt x="10777" y="12106"/>
                    <a:pt x="11133" y="12599"/>
                  </a:cubicBezTo>
                  <a:cubicBezTo>
                    <a:pt x="11846" y="13585"/>
                    <a:pt x="11846" y="15185"/>
                    <a:pt x="11133" y="16170"/>
                  </a:cubicBezTo>
                  <a:cubicBezTo>
                    <a:pt x="10420" y="17156"/>
                    <a:pt x="9264" y="17156"/>
                    <a:pt x="8551" y="16170"/>
                  </a:cubicBezTo>
                  <a:cubicBezTo>
                    <a:pt x="7838" y="15185"/>
                    <a:pt x="7838" y="13585"/>
                    <a:pt x="8551" y="12599"/>
                  </a:cubicBezTo>
                  <a:cubicBezTo>
                    <a:pt x="8907" y="12106"/>
                    <a:pt x="9375" y="11859"/>
                    <a:pt x="9842" y="1185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949" name="Textplatzhalter 4"/>
            <p:cNvSpPr/>
            <p:nvPr/>
          </p:nvSpPr>
          <p:spPr>
            <a:xfrm>
              <a:off x="30683" y="911853"/>
              <a:ext cx="1136159" cy="488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OBACHT</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Grenzwertig</a:t>
              </a:r>
              <a:br/>
              <a:r>
                <a:t>jetzt aufpassen</a:t>
              </a:r>
            </a:p>
          </p:txBody>
        </p:sp>
      </p:grpSp>
      <p:grpSp>
        <p:nvGrpSpPr>
          <p:cNvPr id="954" name="Gruppieren"/>
          <p:cNvGrpSpPr/>
          <p:nvPr/>
        </p:nvGrpSpPr>
        <p:grpSpPr>
          <a:xfrm>
            <a:off x="7275734" y="3283873"/>
            <a:ext cx="1253136" cy="1548650"/>
            <a:chOff x="0" y="0"/>
            <a:chExt cx="1253134" cy="1548649"/>
          </a:xfrm>
        </p:grpSpPr>
        <p:sp>
          <p:nvSpPr>
            <p:cNvPr id="951"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952" name="Abbrechen"/>
            <p:cNvSpPr/>
            <p:nvPr/>
          </p:nvSpPr>
          <p:spPr>
            <a:xfrm>
              <a:off x="282280" y="123394"/>
              <a:ext cx="688575" cy="68858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953" name="Textplatzhalter 4"/>
            <p:cNvSpPr/>
            <p:nvPr/>
          </p:nvSpPr>
          <p:spPr>
            <a:xfrm>
              <a:off x="58488" y="911853"/>
              <a:ext cx="1136159" cy="6367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363473">
                <a:lnSpc>
                  <a:spcPct val="90000"/>
                </a:lnSpc>
                <a:spcBef>
                  <a:spcPts val="300"/>
                </a:spcBef>
                <a:defRPr sz="953">
                  <a:solidFill>
                    <a:srgbClr val="FFFFFF"/>
                  </a:solidFill>
                  <a:latin typeface="Montserrat Bold"/>
                  <a:ea typeface="Montserrat Bold"/>
                  <a:cs typeface="Montserrat Bold"/>
                  <a:sym typeface="Montserrat Bold"/>
                </a:defRPr>
              </a:pPr>
              <a:r>
                <a:t>GEHT NICHT</a:t>
              </a:r>
            </a:p>
            <a:p>
              <a:pPr algn="ctr" defTabSz="363473">
                <a:lnSpc>
                  <a:spcPct val="90000"/>
                </a:lnSpc>
                <a:spcBef>
                  <a:spcPts val="300"/>
                </a:spcBef>
                <a:defRPr sz="900">
                  <a:solidFill>
                    <a:srgbClr val="FFFFFF"/>
                  </a:solidFill>
                  <a:latin typeface="Montserrat Light Italic"/>
                  <a:ea typeface="Montserrat Light Italic"/>
                  <a:cs typeface="Montserrat Light Italic"/>
                  <a:sym typeface="Montserrat Light Italic"/>
                </a:defRPr>
              </a:pPr>
              <a:r>
                <a:t>Grenze überschritten</a:t>
              </a:r>
              <a:br/>
              <a:r>
                <a:t>Ich muss eingreifen</a:t>
              </a:r>
            </a:p>
          </p:txBody>
        </p:sp>
      </p:grpSp>
      <p:sp>
        <p:nvSpPr>
          <p:cNvPr id="955" name="Eine Jungscharmitarbeiterin hat Geburtstag. Ein Junge (10 J.) aus der Jungschar, der sie besonders mag besucht sie spontan zuhause. Sie lädt den Jungscharler auf einen Kaba zu den anderen Gästen ein. Der Junge geniest es sichtlich mit den anderen Geburts"/>
          <p:cNvSpPr/>
          <p:nvPr/>
        </p:nvSpPr>
        <p:spPr>
          <a:xfrm>
            <a:off x="619814" y="1145453"/>
            <a:ext cx="7904372" cy="1997903"/>
          </a:xfrm>
          <a:prstGeom prst="roundRect">
            <a:avLst>
              <a:gd name="adj" fmla="val 5170"/>
            </a:avLst>
          </a:prstGeom>
          <a:solidFill>
            <a:srgbClr val="000000">
              <a:alpha val="73532"/>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2400" tIns="152400" rIns="152400" bIns="152400"/>
          <a:lstStyle>
            <a:lvl1pPr>
              <a:lnSpc>
                <a:spcPct val="90000"/>
              </a:lnSpc>
              <a:spcBef>
                <a:spcPts val="700"/>
              </a:spcBef>
              <a:defRPr sz="1800">
                <a:solidFill>
                  <a:srgbClr val="FFFFFF"/>
                </a:solidFill>
                <a:latin typeface="Montserrat Light"/>
                <a:ea typeface="Montserrat Light"/>
                <a:cs typeface="Montserrat Light"/>
                <a:sym typeface="Montserrat Light"/>
              </a:defRPr>
            </a:lvl1pPr>
          </a:lstStyle>
          <a:p>
            <a:r>
              <a:t>Eine Jungscharmitarbeiterin hat Geburtstag. Ein Junge (10 J.) aus der Jungschar, der sie besonders mag besucht sie spontan zuhause. Sie lädt den Jungscharler auf einen Kaba zu den anderen Gästen ein. Der Junge geniest es sichtlich mit den anderen Geburtstagsgästen zu feiern.</a:t>
            </a:r>
          </a:p>
        </p:txBody>
      </p:sp>
      <p:sp>
        <p:nvSpPr>
          <p:cNvPr id="956" name="Gruppieren"/>
          <p:cNvSpPr/>
          <p:nvPr/>
        </p:nvSpPr>
        <p:spPr>
          <a:xfrm>
            <a:off x="625252" y="288313"/>
            <a:ext cx="1270001" cy="1270001"/>
          </a:xfrm>
          <a:prstGeom prst="line">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3300">
                <a:solidFill>
                  <a:srgbClr val="FFFFFF"/>
                </a:solidFill>
                <a:latin typeface="Montserrat Bold"/>
                <a:ea typeface="Montserrat Bold"/>
                <a:cs typeface="Montserrat Bold"/>
                <a:sym typeface="Montserrat Bold"/>
              </a:defRPr>
            </a:lvl1pPr>
          </a:lstStyle>
          <a:p>
            <a:r>
              <a:t>Fallbeispiel</a:t>
            </a:r>
          </a:p>
        </p:txBody>
      </p:sp>
      <p:grpSp>
        <p:nvGrpSpPr>
          <p:cNvPr id="960" name="Gruppieren"/>
          <p:cNvGrpSpPr/>
          <p:nvPr/>
        </p:nvGrpSpPr>
        <p:grpSpPr>
          <a:xfrm>
            <a:off x="452594" y="2909811"/>
            <a:ext cx="1722227" cy="2117791"/>
            <a:chOff x="0" y="0"/>
            <a:chExt cx="1722226" cy="2117790"/>
          </a:xfrm>
        </p:grpSpPr>
        <p:sp>
          <p:nvSpPr>
            <p:cNvPr id="957" name="Abgerundetes Rechteck"/>
            <p:cNvSpPr/>
            <p:nvPr/>
          </p:nvSpPr>
          <p:spPr>
            <a:xfrm>
              <a:off x="0" y="0"/>
              <a:ext cx="1722227" cy="2117791"/>
            </a:xfrm>
            <a:prstGeom prst="roundRect">
              <a:avLst>
                <a:gd name="adj" fmla="val 8242"/>
              </a:avLst>
            </a:prstGeom>
            <a:solidFill>
              <a:srgbClr val="78A600"/>
            </a:solidFill>
            <a:ln w="12700" cap="flat">
              <a:noFill/>
              <a:miter lim="400000"/>
            </a:ln>
            <a:effectLst/>
          </p:spPr>
          <p:txBody>
            <a:bodyPr wrap="square" lIns="45719" tIns="45719" rIns="45719" bIns="45719" numCol="1" anchor="ctr">
              <a:noAutofit/>
            </a:bodyPr>
            <a:lstStyle/>
            <a:p>
              <a:endParaRPr/>
            </a:p>
          </p:txBody>
        </p:sp>
        <p:sp>
          <p:nvSpPr>
            <p:cNvPr id="958" name="ALLES OK…"/>
            <p:cNvSpPr txBox="1"/>
            <p:nvPr/>
          </p:nvSpPr>
          <p:spPr>
            <a:xfrm>
              <a:off x="80382" y="1247906"/>
              <a:ext cx="1561463" cy="6709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562355">
                <a:lnSpc>
                  <a:spcPct val="90000"/>
                </a:lnSpc>
                <a:spcBef>
                  <a:spcPts val="500"/>
                </a:spcBef>
                <a:defRPr sz="1476">
                  <a:solidFill>
                    <a:srgbClr val="FFFFFF"/>
                  </a:solidFill>
                  <a:latin typeface="Montserrat Bold"/>
                  <a:ea typeface="Montserrat Bold"/>
                  <a:cs typeface="Montserrat Bold"/>
                  <a:sym typeface="Montserrat Bold"/>
                </a:defRPr>
              </a:pPr>
              <a:r>
                <a:t>ALLES OK</a:t>
              </a:r>
            </a:p>
            <a:p>
              <a:pPr algn="ctr" defTabSz="562355">
                <a:lnSpc>
                  <a:spcPct val="90000"/>
                </a:lnSpc>
                <a:spcBef>
                  <a:spcPts val="500"/>
                </a:spcBef>
                <a:defRPr sz="1394">
                  <a:solidFill>
                    <a:srgbClr val="FFFFFF"/>
                  </a:solidFill>
                  <a:latin typeface="Montserrat Light Italic"/>
                  <a:ea typeface="Montserrat Light Italic"/>
                  <a:cs typeface="Montserrat Light Italic"/>
                  <a:sym typeface="Montserrat Light Italic"/>
                </a:defRPr>
              </a:pPr>
              <a:r>
                <a:t>Ich muss nicht eingreifen</a:t>
              </a:r>
            </a:p>
          </p:txBody>
        </p:sp>
        <p:sp>
          <p:nvSpPr>
            <p:cNvPr id="959" name="Genehmigt"/>
            <p:cNvSpPr/>
            <p:nvPr/>
          </p:nvSpPr>
          <p:spPr>
            <a:xfrm>
              <a:off x="387942" y="169590"/>
              <a:ext cx="946342" cy="94634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960"/>
                                        </p:tgtEl>
                                        <p:attrNameLst>
                                          <p:attrName>style.visibility</p:attrName>
                                        </p:attrNameLst>
                                      </p:cBhvr>
                                      <p:to>
                                        <p:strVal val="visible"/>
                                      </p:to>
                                    </p:set>
                                    <p:anim calcmode="lin" valueType="num">
                                      <p:cBhvr>
                                        <p:cTn id="7" dur="1000" fill="hold"/>
                                        <p:tgtEl>
                                          <p:spTgt spid="960"/>
                                        </p:tgtEl>
                                        <p:attrNameLst>
                                          <p:attrName>ppt_w</p:attrName>
                                        </p:attrNameLst>
                                      </p:cBhvr>
                                      <p:tavLst>
                                        <p:tav tm="0">
                                          <p:val>
                                            <p:fltVal val="0"/>
                                          </p:val>
                                        </p:tav>
                                        <p:tav tm="100000">
                                          <p:val>
                                            <p:strVal val="#ppt_w"/>
                                          </p:val>
                                        </p:tav>
                                      </p:tavLst>
                                    </p:anim>
                                    <p:anim calcmode="lin" valueType="num">
                                      <p:cBhvr>
                                        <p:cTn id="8" dur="1000" fill="hold"/>
                                        <p:tgtEl>
                                          <p:spTgt spid="9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2" name="peter-gargiulo-cGNCepznaV8-unsplash.jpg" descr="peter-gargiulo-cGNCepznaV8-unsplash.jpg"/>
          <p:cNvPicPr>
            <a:picLocks noChangeAspect="1"/>
          </p:cNvPicPr>
          <p:nvPr/>
        </p:nvPicPr>
        <p:blipFill>
          <a:blip r:embed="rId3"/>
          <a:stretch>
            <a:fillRect/>
          </a:stretch>
        </p:blipFill>
        <p:spPr>
          <a:xfrm>
            <a:off x="-28516" y="-495261"/>
            <a:ext cx="9201032" cy="6134022"/>
          </a:xfrm>
          <a:prstGeom prst="rect">
            <a:avLst/>
          </a:prstGeom>
          <a:ln w="12700">
            <a:miter lim="400000"/>
          </a:ln>
        </p:spPr>
      </p:pic>
      <p:sp>
        <p:nvSpPr>
          <p:cNvPr id="983" name="Rechteck"/>
          <p:cNvSpPr/>
          <p:nvPr/>
        </p:nvSpPr>
        <p:spPr>
          <a:xfrm>
            <a:off x="-394306" y="-192733"/>
            <a:ext cx="6106182" cy="5528966"/>
          </a:xfrm>
          <a:prstGeom prst="rect">
            <a:avLst/>
          </a:prstGeom>
          <a:gradFill>
            <a:gsLst>
              <a:gs pos="56">
                <a:srgbClr val="000000">
                  <a:alpha val="0"/>
                </a:srgbClr>
              </a:gs>
              <a:gs pos="15382">
                <a:srgbClr val="807F7F">
                  <a:alpha val="16063"/>
                </a:srgbClr>
              </a:gs>
              <a:gs pos="24109">
                <a:srgbClr val="FFFFFF">
                  <a:alpha val="32127"/>
                </a:srgbClr>
              </a:gs>
            </a:gsLst>
            <a:path>
              <a:fillToRect l="102876" t="50700" r="-2876" b="49299"/>
            </a:path>
          </a:gradFill>
          <a:ln w="12700">
            <a:miter lim="400000"/>
          </a:ln>
        </p:spPr>
        <p:txBody>
          <a:bodyPr lIns="45719" rIns="45719" anchor="ctr"/>
          <a:lstStyle/>
          <a:p>
            <a:endParaRPr/>
          </a:p>
        </p:txBody>
      </p:sp>
      <p:sp>
        <p:nvSpPr>
          <p:cNvPr id="984" name="Sexuelle…"/>
          <p:cNvSpPr txBox="1"/>
          <p:nvPr/>
        </p:nvSpPr>
        <p:spPr>
          <a:xfrm>
            <a:off x="232042" y="534528"/>
            <a:ext cx="3872295" cy="1287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gn="r">
              <a:lnSpc>
                <a:spcPct val="90000"/>
              </a:lnSpc>
              <a:defRPr sz="3500">
                <a:solidFill>
                  <a:srgbClr val="FFFFFF"/>
                </a:solidFill>
                <a:latin typeface="Montserrat Bold"/>
                <a:ea typeface="Montserrat Bold"/>
                <a:cs typeface="Montserrat Bold"/>
                <a:sym typeface="Montserrat Bold"/>
              </a:defRPr>
            </a:pPr>
            <a:r>
              <a:t>Sexuelle</a:t>
            </a:r>
          </a:p>
          <a:p>
            <a:pPr algn="r">
              <a:lnSpc>
                <a:spcPct val="90000"/>
              </a:lnSpc>
              <a:defRPr sz="3500">
                <a:solidFill>
                  <a:srgbClr val="FFFFFF"/>
                </a:solidFill>
                <a:latin typeface="Montserrat Bold"/>
                <a:ea typeface="Montserrat Bold"/>
                <a:cs typeface="Montserrat Bold"/>
                <a:sym typeface="Montserrat Bold"/>
              </a:defRPr>
            </a:pPr>
            <a:r>
              <a:t>Grenzverletzung</a:t>
            </a:r>
          </a:p>
          <a:p>
            <a:pPr algn="r">
              <a:lnSpc>
                <a:spcPct val="90000"/>
              </a:lnSpc>
              <a:defRPr sz="2000">
                <a:solidFill>
                  <a:srgbClr val="FFFFFF"/>
                </a:solidFill>
                <a:latin typeface="Montserrat Light"/>
                <a:ea typeface="Montserrat Light"/>
                <a:cs typeface="Montserrat Light"/>
                <a:sym typeface="Montserrat Light"/>
              </a:defRPr>
            </a:pPr>
            <a:r>
              <a:t>Strafrechtlich nicht relevant</a:t>
            </a:r>
          </a:p>
        </p:txBody>
      </p:sp>
      <p:sp>
        <p:nvSpPr>
          <p:cNvPr id="985" name="TextBox 22"/>
          <p:cNvSpPr txBox="1"/>
          <p:nvPr/>
        </p:nvSpPr>
        <p:spPr>
          <a:xfrm>
            <a:off x="1518909" y="213226"/>
            <a:ext cx="6106182" cy="2032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ct val="80000"/>
              </a:lnSpc>
              <a:defRPr spc="650">
                <a:solidFill>
                  <a:srgbClr val="FFFFFF"/>
                </a:solidFill>
                <a:latin typeface="+mn-lt"/>
                <a:ea typeface="+mn-ea"/>
                <a:cs typeface="+mn-cs"/>
                <a:sym typeface="Montserrat Regular"/>
              </a:defRPr>
            </a:lvl1pPr>
          </a:lstStyle>
          <a:p>
            <a:r>
              <a:t>Definition und Abgrenzung</a:t>
            </a:r>
          </a:p>
        </p:txBody>
      </p:sp>
      <p:sp>
        <p:nvSpPr>
          <p:cNvPr id="986" name="Sexuelle…"/>
          <p:cNvSpPr txBox="1"/>
          <p:nvPr/>
        </p:nvSpPr>
        <p:spPr>
          <a:xfrm>
            <a:off x="4913933" y="534528"/>
            <a:ext cx="3214371" cy="1287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3500">
                <a:solidFill>
                  <a:srgbClr val="CE3734"/>
                </a:solidFill>
                <a:latin typeface="Montserrat Bold"/>
                <a:ea typeface="Montserrat Bold"/>
                <a:cs typeface="Montserrat Bold"/>
                <a:sym typeface="Montserrat Bold"/>
              </a:defRPr>
            </a:pPr>
            <a:r>
              <a:t>Sexuelle</a:t>
            </a:r>
          </a:p>
          <a:p>
            <a:pPr>
              <a:lnSpc>
                <a:spcPct val="90000"/>
              </a:lnSpc>
              <a:defRPr sz="3500">
                <a:solidFill>
                  <a:srgbClr val="CE3734"/>
                </a:solidFill>
                <a:latin typeface="Montserrat Bold"/>
                <a:ea typeface="Montserrat Bold"/>
                <a:cs typeface="Montserrat Bold"/>
                <a:sym typeface="Montserrat Bold"/>
              </a:defRPr>
            </a:pPr>
            <a:r>
              <a:t>Übergriff </a:t>
            </a:r>
          </a:p>
          <a:p>
            <a:pPr>
              <a:lnSpc>
                <a:spcPct val="90000"/>
              </a:lnSpc>
              <a:defRPr sz="3500">
                <a:solidFill>
                  <a:srgbClr val="CE3734"/>
                </a:solidFill>
                <a:latin typeface="Montserrat Bold"/>
                <a:ea typeface="Montserrat Bold"/>
                <a:cs typeface="Montserrat Bold"/>
                <a:sym typeface="Montserrat Bold"/>
              </a:defRPr>
            </a:pPr>
            <a:r>
              <a:rPr sz="2000">
                <a:latin typeface="Montserrat Light"/>
                <a:ea typeface="Montserrat Light"/>
                <a:cs typeface="Montserrat Light"/>
                <a:sym typeface="Montserrat Light"/>
              </a:rPr>
              <a:t>Strafrechtliche Handlung</a:t>
            </a:r>
          </a:p>
        </p:txBody>
      </p:sp>
      <p:sp>
        <p:nvSpPr>
          <p:cNvPr id="987" name="Aus Unachtsamkeit…"/>
          <p:cNvSpPr txBox="1"/>
          <p:nvPr/>
        </p:nvSpPr>
        <p:spPr>
          <a:xfrm>
            <a:off x="625546" y="2095158"/>
            <a:ext cx="3085287" cy="1094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algn="r">
              <a:lnSpc>
                <a:spcPct val="90000"/>
              </a:lnSpc>
              <a:spcBef>
                <a:spcPts val="600"/>
              </a:spcBef>
              <a:defRPr sz="2000">
                <a:solidFill>
                  <a:srgbClr val="FFFFFF"/>
                </a:solidFill>
                <a:latin typeface="Montserrat Light"/>
                <a:ea typeface="Montserrat Light"/>
                <a:cs typeface="Montserrat Light"/>
                <a:sym typeface="Montserrat Light"/>
              </a:defRPr>
            </a:pPr>
            <a:r>
              <a:t>Aus Unachtsamkeit</a:t>
            </a:r>
          </a:p>
          <a:p>
            <a:pPr algn="r">
              <a:lnSpc>
                <a:spcPct val="90000"/>
              </a:lnSpc>
              <a:spcBef>
                <a:spcPts val="600"/>
              </a:spcBef>
              <a:defRPr sz="2000">
                <a:solidFill>
                  <a:srgbClr val="FFFFFF"/>
                </a:solidFill>
                <a:latin typeface="Montserrat Light"/>
                <a:ea typeface="Montserrat Light"/>
                <a:cs typeface="Montserrat Light"/>
                <a:sym typeface="Montserrat Light"/>
              </a:defRPr>
            </a:pPr>
            <a:r>
              <a:t>Fehlendes Problembewusstsein</a:t>
            </a:r>
          </a:p>
        </p:txBody>
      </p:sp>
      <p:sp>
        <p:nvSpPr>
          <p:cNvPr id="988" name="Pfeil"/>
          <p:cNvSpPr/>
          <p:nvPr/>
        </p:nvSpPr>
        <p:spPr>
          <a:xfrm>
            <a:off x="3627737" y="2831142"/>
            <a:ext cx="4220375" cy="1094785"/>
          </a:xfrm>
          <a:custGeom>
            <a:avLst/>
            <a:gdLst/>
            <a:ahLst/>
            <a:cxnLst>
              <a:cxn ang="0">
                <a:pos x="wd2" y="hd2"/>
              </a:cxn>
              <a:cxn ang="5400000">
                <a:pos x="wd2" y="hd2"/>
              </a:cxn>
              <a:cxn ang="10800000">
                <a:pos x="wd2" y="hd2"/>
              </a:cxn>
              <a:cxn ang="16200000">
                <a:pos x="wd2" y="hd2"/>
              </a:cxn>
            </a:cxnLst>
            <a:rect l="0" t="0" r="r" b="b"/>
            <a:pathLst>
              <a:path w="21600" h="21600" extrusionOk="0">
                <a:moveTo>
                  <a:pt x="3293" y="16415"/>
                </a:moveTo>
                <a:lnTo>
                  <a:pt x="3293" y="21600"/>
                </a:lnTo>
                <a:lnTo>
                  <a:pt x="0" y="10800"/>
                </a:lnTo>
                <a:lnTo>
                  <a:pt x="3293" y="0"/>
                </a:lnTo>
                <a:lnTo>
                  <a:pt x="3293" y="5185"/>
                </a:lnTo>
                <a:lnTo>
                  <a:pt x="21600" y="5185"/>
                </a:lnTo>
                <a:lnTo>
                  <a:pt x="21600" y="16415"/>
                </a:lnTo>
                <a:close/>
              </a:path>
            </a:pathLst>
          </a:custGeom>
          <a:solidFill>
            <a:srgbClr val="F8F5F3"/>
          </a:solidFill>
          <a:ln w="12700">
            <a:miter lim="400000"/>
          </a:ln>
        </p:spPr>
        <p:txBody>
          <a:bodyPr lIns="45719" rIns="45719" anchor="ctr"/>
          <a:lstStyle/>
          <a:p>
            <a:endParaRPr/>
          </a:p>
        </p:txBody>
      </p:sp>
      <p:sp>
        <p:nvSpPr>
          <p:cNvPr id="989" name="Geplant…"/>
          <p:cNvSpPr txBox="1"/>
          <p:nvPr/>
        </p:nvSpPr>
        <p:spPr>
          <a:xfrm>
            <a:off x="4866066" y="2095158"/>
            <a:ext cx="3872295" cy="15706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a:lnSpc>
                <a:spcPct val="90000"/>
              </a:lnSpc>
              <a:spcBef>
                <a:spcPts val="600"/>
              </a:spcBef>
              <a:defRPr sz="2000">
                <a:solidFill>
                  <a:srgbClr val="CE3734"/>
                </a:solidFill>
                <a:latin typeface="Montserrat Light"/>
                <a:ea typeface="Montserrat Light"/>
                <a:cs typeface="Montserrat Light"/>
                <a:sym typeface="Montserrat Light"/>
              </a:defRPr>
            </a:pPr>
            <a:r>
              <a:t>Geplant</a:t>
            </a:r>
          </a:p>
          <a:p>
            <a:pPr>
              <a:lnSpc>
                <a:spcPct val="90000"/>
              </a:lnSpc>
              <a:spcBef>
                <a:spcPts val="600"/>
              </a:spcBef>
              <a:defRPr sz="2000">
                <a:solidFill>
                  <a:srgbClr val="CE3734"/>
                </a:solidFill>
                <a:latin typeface="Montserrat Light"/>
                <a:ea typeface="Montserrat Light"/>
                <a:cs typeface="Montserrat Light"/>
                <a:sym typeface="Montserrat Light"/>
              </a:defRPr>
            </a:pPr>
            <a:r>
              <a:t>Nicht zufällig aus Affekt</a:t>
            </a:r>
          </a:p>
          <a:p>
            <a:pPr>
              <a:lnSpc>
                <a:spcPct val="90000"/>
              </a:lnSpc>
              <a:spcBef>
                <a:spcPts val="600"/>
              </a:spcBef>
              <a:defRPr sz="2000">
                <a:solidFill>
                  <a:srgbClr val="CE3734"/>
                </a:solidFill>
                <a:latin typeface="Montserrat Thin Bold"/>
                <a:ea typeface="Montserrat Thin Bold"/>
                <a:cs typeface="Montserrat Thin Bold"/>
                <a:sym typeface="Montserrat Thin Bold"/>
              </a:defRPr>
            </a:pPr>
            <a:r>
              <a:t>OPFERSUCHE durch geplante wiederholte Grenzverletzungen</a:t>
            </a:r>
          </a:p>
        </p:txBody>
      </p:sp>
      <p:sp>
        <p:nvSpPr>
          <p:cNvPr id="990" name="Ansprechen…"/>
          <p:cNvSpPr txBox="1"/>
          <p:nvPr/>
        </p:nvSpPr>
        <p:spPr>
          <a:xfrm>
            <a:off x="1322053" y="3801412"/>
            <a:ext cx="2388780" cy="1287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algn="r">
              <a:lnSpc>
                <a:spcPct val="90000"/>
              </a:lnSpc>
              <a:spcBef>
                <a:spcPts val="1300"/>
              </a:spcBef>
              <a:defRPr sz="2000">
                <a:solidFill>
                  <a:srgbClr val="FFFFFF"/>
                </a:solidFill>
                <a:latin typeface="Montserrat Light"/>
                <a:ea typeface="Montserrat Light"/>
                <a:cs typeface="Montserrat Light"/>
                <a:sym typeface="Montserrat Light"/>
              </a:defRPr>
            </a:pPr>
            <a:r>
              <a:t>Ansprechen</a:t>
            </a:r>
          </a:p>
          <a:p>
            <a:pPr algn="r">
              <a:lnSpc>
                <a:spcPct val="90000"/>
              </a:lnSpc>
              <a:spcBef>
                <a:spcPts val="1300"/>
              </a:spcBef>
              <a:defRPr sz="2000">
                <a:solidFill>
                  <a:srgbClr val="FFFFFF"/>
                </a:solidFill>
                <a:latin typeface="Montserrat Light"/>
                <a:ea typeface="Montserrat Light"/>
                <a:cs typeface="Montserrat Light"/>
                <a:sym typeface="Montserrat Light"/>
              </a:defRPr>
            </a:pPr>
            <a:r>
              <a:t>Sensibilisieren</a:t>
            </a:r>
          </a:p>
          <a:p>
            <a:pPr algn="r">
              <a:lnSpc>
                <a:spcPct val="90000"/>
              </a:lnSpc>
              <a:spcBef>
                <a:spcPts val="1300"/>
              </a:spcBef>
              <a:defRPr sz="2000">
                <a:solidFill>
                  <a:srgbClr val="FFFFFF"/>
                </a:solidFill>
                <a:latin typeface="Montserrat Light"/>
                <a:ea typeface="Montserrat Light"/>
                <a:cs typeface="Montserrat Light"/>
                <a:sym typeface="Montserrat Light"/>
              </a:defRPr>
            </a:pPr>
            <a:r>
              <a:t>Entschuldigen</a:t>
            </a:r>
          </a:p>
        </p:txBody>
      </p:sp>
      <p:sp>
        <p:nvSpPr>
          <p:cNvPr id="991" name="Was tun?"/>
          <p:cNvSpPr txBox="1"/>
          <p:nvPr/>
        </p:nvSpPr>
        <p:spPr>
          <a:xfrm rot="16200000">
            <a:off x="508146" y="4292902"/>
            <a:ext cx="1235203"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r">
              <a:lnSpc>
                <a:spcPct val="90000"/>
              </a:lnSpc>
              <a:spcBef>
                <a:spcPts val="600"/>
              </a:spcBef>
              <a:defRPr sz="2000">
                <a:solidFill>
                  <a:srgbClr val="FFFFFF"/>
                </a:solidFill>
                <a:latin typeface="Montserrat SemiBold"/>
                <a:ea typeface="Montserrat SemiBold"/>
                <a:cs typeface="Montserrat SemiBold"/>
                <a:sym typeface="Montserrat SemiBold"/>
              </a:defRPr>
            </a:lvl1pPr>
          </a:lstStyle>
          <a:p>
            <a:r>
              <a:t>Was tun?</a:t>
            </a:r>
          </a:p>
        </p:txBody>
      </p:sp>
      <p:sp>
        <p:nvSpPr>
          <p:cNvPr id="992" name="Handlungsplan…"/>
          <p:cNvSpPr txBox="1"/>
          <p:nvPr/>
        </p:nvSpPr>
        <p:spPr>
          <a:xfrm>
            <a:off x="4876822" y="3801412"/>
            <a:ext cx="4061405" cy="1287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a:lnSpc>
                <a:spcPct val="90000"/>
              </a:lnSpc>
              <a:spcBef>
                <a:spcPts val="1300"/>
              </a:spcBef>
              <a:defRPr sz="2000">
                <a:solidFill>
                  <a:srgbClr val="CE3734"/>
                </a:solidFill>
                <a:latin typeface="Montserrat Light"/>
                <a:ea typeface="Montserrat Light"/>
                <a:cs typeface="Montserrat Light"/>
                <a:sym typeface="Montserrat Light"/>
              </a:defRPr>
            </a:pPr>
            <a:r>
              <a:t>Handlungsplan</a:t>
            </a:r>
          </a:p>
          <a:p>
            <a:pPr>
              <a:lnSpc>
                <a:spcPct val="90000"/>
              </a:lnSpc>
              <a:spcBef>
                <a:spcPts val="1300"/>
              </a:spcBef>
              <a:defRPr sz="2000">
                <a:solidFill>
                  <a:srgbClr val="CE3734"/>
                </a:solidFill>
                <a:latin typeface="Montserrat Light"/>
                <a:ea typeface="Montserrat Light"/>
                <a:cs typeface="Montserrat Light"/>
                <a:sym typeface="Montserrat Light"/>
              </a:defRPr>
            </a:pPr>
            <a:r>
              <a:t>Keine Konfrontation des Täters</a:t>
            </a:r>
          </a:p>
          <a:p>
            <a:pPr>
              <a:lnSpc>
                <a:spcPct val="90000"/>
              </a:lnSpc>
              <a:spcBef>
                <a:spcPts val="1300"/>
              </a:spcBef>
              <a:defRPr sz="2000">
                <a:solidFill>
                  <a:srgbClr val="CE3734"/>
                </a:solidFill>
                <a:latin typeface="Montserrat Light"/>
                <a:ea typeface="Montserrat Light"/>
                <a:cs typeface="Montserrat Light"/>
                <a:sym typeface="Montserrat Light"/>
              </a:defRPr>
            </a:pPr>
            <a:r>
              <a:t>Dokumentation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9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991"/>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99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989">
                                            <p:bg/>
                                          </p:spTgt>
                                        </p:tgtEl>
                                        <p:attrNameLst>
                                          <p:attrName>style.visibility</p:attrName>
                                        </p:attrNameLst>
                                      </p:cBhvr>
                                      <p:to>
                                        <p:strVal val="visible"/>
                                      </p:to>
                                    </p:set>
                                  </p:childTnLst>
                                </p:cTn>
                              </p:par>
                              <p:par>
                                <p:cTn id="18" presetID="1" presetClass="entr" presetSubtype="0" fill="hold" grpId="0" nodeType="withEffect">
                                  <p:stCondLst>
                                    <p:cond delay="0"/>
                                  </p:stCondLst>
                                  <p:iterate>
                                    <p:tmAbs val="0"/>
                                  </p:iterate>
                                  <p:childTnLst>
                                    <p:set>
                                      <p:cBhvr>
                                        <p:cTn id="19" fill="hold"/>
                                        <p:tgtEl>
                                          <p:spTgt spid="989">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989">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iterate>
                                    <p:tmAbs val="0"/>
                                  </p:iterate>
                                  <p:childTnLst>
                                    <p:set>
                                      <p:cBhvr>
                                        <p:cTn id="27" fill="hold"/>
                                        <p:tgtEl>
                                          <p:spTgt spid="989">
                                            <p:txEl>
                                              <p:pRg st="2" end="2"/>
                                            </p:txEl>
                                          </p:spTgt>
                                        </p:tgtEl>
                                        <p:attrNameLst>
                                          <p:attrName>style.visibility</p:attrName>
                                        </p:attrNameLst>
                                      </p:cBhvr>
                                      <p:to>
                                        <p:strVal val="visible"/>
                                      </p:to>
                                    </p:set>
                                  </p:childTnLst>
                                </p:cTn>
                              </p:par>
                            </p:childTnLst>
                          </p:cTn>
                        </p:par>
                        <p:par>
                          <p:cTn id="28" fill="hold">
                            <p:stCondLst>
                              <p:cond delay="0"/>
                            </p:stCondLst>
                            <p:childTnLst>
                              <p:par>
                                <p:cTn id="29" presetID="22" presetClass="entr" presetSubtype="2" fill="hold" grpId="0" nodeType="afterEffect">
                                  <p:stCondLst>
                                    <p:cond delay="0"/>
                                  </p:stCondLst>
                                  <p:iterate>
                                    <p:tmAbs val="0"/>
                                  </p:iterate>
                                  <p:childTnLst>
                                    <p:set>
                                      <p:cBhvr>
                                        <p:cTn id="30" fill="hold"/>
                                        <p:tgtEl>
                                          <p:spTgt spid="988"/>
                                        </p:tgtEl>
                                        <p:attrNameLst>
                                          <p:attrName>style.visibility</p:attrName>
                                        </p:attrNameLst>
                                      </p:cBhvr>
                                      <p:to>
                                        <p:strVal val="visible"/>
                                      </p:to>
                                    </p:set>
                                    <p:animEffect transition="in" filter="wipe(right)">
                                      <p:cBhvr>
                                        <p:cTn id="31" dur="1000"/>
                                        <p:tgtEl>
                                          <p:spTgt spid="98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iterate>
                                    <p:tmAbs val="0"/>
                                  </p:iterate>
                                  <p:childTnLst>
                                    <p:set>
                                      <p:cBhvr>
                                        <p:cTn id="35" fill="hold"/>
                                        <p:tgtEl>
                                          <p:spTgt spid="9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7" grpId="0" animBg="1" advAuto="0"/>
      <p:bldP spid="988" grpId="0" animBg="1" advAuto="0"/>
      <p:bldP spid="989" grpId="0" build="p" bldLvl="5" animBg="1" advAuto="0"/>
      <p:bldP spid="990" grpId="0" animBg="1" advAuto="0"/>
      <p:bldP spid="991" grpId="0" animBg="1" advAuto="0"/>
      <p:bldP spid="992"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43" name="Picture Placeholder 4" descr="Picture Placeholder 4"/>
          <p:cNvPicPr>
            <a:picLocks noGrp="1" noChangeAspect="1"/>
          </p:cNvPicPr>
          <p:nvPr>
            <p:ph type="pic" idx="21"/>
          </p:nvPr>
        </p:nvPicPr>
        <p:blipFill>
          <a:blip r:embed="rId5"/>
          <a:srcRect t="7812" b="7812"/>
          <a:stretch>
            <a:fillRect/>
          </a:stretch>
        </p:blipFill>
        <p:spPr>
          <a:xfrm>
            <a:off x="0" y="-127000"/>
            <a:ext cx="9144000" cy="5143500"/>
          </a:xfrm>
          <a:prstGeom prst="rect">
            <a:avLst/>
          </a:prstGeom>
        </p:spPr>
      </p:pic>
      <p:pic>
        <p:nvPicPr>
          <p:cNvPr id="544" name="Bild" descr="Bild"/>
          <p:cNvPicPr>
            <a:picLocks noChangeAspect="1"/>
          </p:cNvPicPr>
          <p:nvPr/>
        </p:nvPicPr>
        <p:blipFill>
          <a:blip r:embed="rId6"/>
          <a:stretch>
            <a:fillRect/>
          </a:stretch>
        </p:blipFill>
        <p:spPr>
          <a:xfrm>
            <a:off x="-838593" y="-1682308"/>
            <a:ext cx="10821186" cy="3618902"/>
          </a:xfrm>
          <a:prstGeom prst="rect">
            <a:avLst/>
          </a:prstGeom>
          <a:ln w="12700">
            <a:miter lim="400000"/>
          </a:ln>
        </p:spPr>
      </p:pic>
      <p:pic>
        <p:nvPicPr>
          <p:cNvPr id="545" name="Bild" descr="Bild"/>
          <p:cNvPicPr>
            <a:picLocks noChangeAspect="1"/>
          </p:cNvPicPr>
          <p:nvPr/>
        </p:nvPicPr>
        <p:blipFill>
          <a:blip r:embed="rId7"/>
          <a:stretch>
            <a:fillRect/>
          </a:stretch>
        </p:blipFill>
        <p:spPr>
          <a:xfrm>
            <a:off x="-985021" y="3250492"/>
            <a:ext cx="10930052" cy="3655288"/>
          </a:xfrm>
          <a:prstGeom prst="rect">
            <a:avLst/>
          </a:prstGeom>
          <a:ln w="12700">
            <a:miter lim="400000"/>
          </a:ln>
        </p:spPr>
      </p:pic>
      <p:grpSp>
        <p:nvGrpSpPr>
          <p:cNvPr id="549" name="Gruppieren"/>
          <p:cNvGrpSpPr/>
          <p:nvPr/>
        </p:nvGrpSpPr>
        <p:grpSpPr>
          <a:xfrm>
            <a:off x="1490966" y="763684"/>
            <a:ext cx="6672638" cy="3195444"/>
            <a:chOff x="0" y="0"/>
            <a:chExt cx="6672636" cy="3195443"/>
          </a:xfrm>
        </p:grpSpPr>
        <p:pic>
          <p:nvPicPr>
            <p:cNvPr id="546" name="Bild" descr="Bild"/>
            <p:cNvPicPr>
              <a:picLocks noChangeAspect="1"/>
            </p:cNvPicPr>
            <p:nvPr/>
          </p:nvPicPr>
          <p:blipFill>
            <a:blip r:embed="rId8"/>
            <a:stretch>
              <a:fillRect/>
            </a:stretch>
          </p:blipFill>
          <p:spPr>
            <a:xfrm>
              <a:off x="0" y="1149858"/>
              <a:ext cx="2105670" cy="2045586"/>
            </a:xfrm>
            <a:prstGeom prst="rect">
              <a:avLst/>
            </a:prstGeom>
            <a:ln w="12700" cap="flat">
              <a:noFill/>
              <a:miter lim="400000"/>
            </a:ln>
            <a:effectLst/>
          </p:spPr>
        </p:pic>
        <p:sp>
          <p:nvSpPr>
            <p:cNvPr id="547" name="TRIGGER"/>
            <p:cNvSpPr txBox="1"/>
            <p:nvPr/>
          </p:nvSpPr>
          <p:spPr>
            <a:xfrm rot="20852360">
              <a:off x="1963465" y="484145"/>
              <a:ext cx="4626458" cy="12717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defRPr sz="7000">
                  <a:solidFill>
                    <a:srgbClr val="F7D051"/>
                  </a:solidFill>
                  <a:latin typeface="Montserrat Black"/>
                  <a:ea typeface="Montserrat Black"/>
                  <a:cs typeface="Montserrat Black"/>
                  <a:sym typeface="Montserrat Black"/>
                </a:defRPr>
              </a:lvl1pPr>
            </a:lstStyle>
            <a:p>
              <a:r>
                <a:t>TRIGGER</a:t>
              </a:r>
            </a:p>
          </p:txBody>
        </p:sp>
        <p:sp>
          <p:nvSpPr>
            <p:cNvPr id="548" name="Warnung"/>
            <p:cNvSpPr txBox="1"/>
            <p:nvPr/>
          </p:nvSpPr>
          <p:spPr>
            <a:xfrm rot="20852360">
              <a:off x="2196064" y="1417000"/>
              <a:ext cx="4161260" cy="10150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defRPr sz="5500" cap="all">
                  <a:solidFill>
                    <a:srgbClr val="F7D051"/>
                  </a:solidFill>
                  <a:latin typeface="Montserrat Black"/>
                  <a:ea typeface="Montserrat Black"/>
                  <a:cs typeface="Montserrat Black"/>
                  <a:sym typeface="Montserrat Black"/>
                </a:defRPr>
              </a:lvl1pPr>
            </a:lstStyle>
            <a:p>
              <a:r>
                <a:t>Warnung</a:t>
              </a:r>
            </a:p>
          </p:txBody>
        </p:sp>
      </p:grpSp>
      <p:pic>
        <p:nvPicPr>
          <p:cNvPr id="550" name="Grafik 5" descr="Grafik 5"/>
          <p:cNvPicPr>
            <a:picLocks noChangeAspect="1"/>
          </p:cNvPicPr>
          <p:nvPr/>
        </p:nvPicPr>
        <p:blipFill>
          <a:blip r:embed="rId9"/>
          <a:srcRect l="23022" t="9091" r="12340"/>
          <a:stretch>
            <a:fillRect/>
          </a:stretch>
        </p:blipFill>
        <p:spPr>
          <a:xfrm>
            <a:off x="-6987085" y="3"/>
            <a:ext cx="6501385" cy="5143493"/>
          </a:xfrm>
          <a:prstGeom prst="rect">
            <a:avLst/>
          </a:prstGeom>
          <a:ln w="12700">
            <a:miter lim="400000"/>
          </a:ln>
        </p:spPr>
      </p:pic>
      <p:sp>
        <p:nvSpPr>
          <p:cNvPr id="551" name="Rectangle 12"/>
          <p:cNvSpPr/>
          <p:nvPr/>
        </p:nvSpPr>
        <p:spPr>
          <a:xfrm>
            <a:off x="-9629699" y="-4"/>
            <a:ext cx="7004405" cy="5143501"/>
          </a:xfrm>
          <a:prstGeom prst="rect">
            <a:avLst/>
          </a:prstGeom>
          <a:gradFill>
            <a:gsLst>
              <a:gs pos="0">
                <a:srgbClr val="000000">
                  <a:alpha val="0"/>
                </a:srgbClr>
              </a:gs>
              <a:gs pos="33000">
                <a:srgbClr val="000000">
                  <a:alpha val="64000"/>
                </a:srgbClr>
              </a:gs>
              <a:gs pos="58000">
                <a:srgbClr val="000000"/>
              </a:gs>
              <a:gs pos="100000">
                <a:srgbClr val="000000"/>
              </a:gs>
            </a:gsLst>
            <a:lin ang="10800000"/>
          </a:gradFill>
          <a:ln w="12700">
            <a:miter lim="400000"/>
          </a:ln>
        </p:spPr>
        <p:txBody>
          <a:bodyPr lIns="34289" tIns="34289" rIns="34289" bIns="34289" anchor="ctr"/>
          <a:lstStyle/>
          <a:p>
            <a:pPr algn="ctr">
              <a:defRPr sz="1200">
                <a:solidFill>
                  <a:srgbClr val="FFFFFF"/>
                </a:solidFill>
              </a:defRPr>
            </a:pPr>
            <a:endParaRPr/>
          </a:p>
        </p:txBody>
      </p:sp>
      <p:sp>
        <p:nvSpPr>
          <p:cNvPr id="552" name="Rectangle 14"/>
          <p:cNvSpPr/>
          <p:nvPr/>
        </p:nvSpPr>
        <p:spPr>
          <a:xfrm rot="5400000">
            <a:off x="-9059760" y="260089"/>
            <a:ext cx="109729" cy="528067"/>
          </a:xfrm>
          <a:prstGeom prst="rect">
            <a:avLst/>
          </a:prstGeom>
          <a:solidFill>
            <a:srgbClr val="ED7D31"/>
          </a:solidFill>
          <a:ln w="12700">
            <a:miter lim="400000"/>
          </a:ln>
        </p:spPr>
        <p:txBody>
          <a:bodyPr lIns="34289" tIns="34289" rIns="34289" bIns="34289" anchor="ctr"/>
          <a:lstStyle/>
          <a:p>
            <a:pPr algn="ctr">
              <a:defRPr sz="1200">
                <a:solidFill>
                  <a:srgbClr val="FFFFFF"/>
                </a:solidFill>
              </a:defRPr>
            </a:pPr>
            <a:endParaRPr/>
          </a:p>
        </p:txBody>
      </p:sp>
      <p:sp>
        <p:nvSpPr>
          <p:cNvPr id="553" name="Rectangle 16"/>
          <p:cNvSpPr/>
          <p:nvPr/>
        </p:nvSpPr>
        <p:spPr>
          <a:xfrm>
            <a:off x="-9268929" y="3410186"/>
            <a:ext cx="2983231" cy="13717"/>
          </a:xfrm>
          <a:prstGeom prst="rect">
            <a:avLst/>
          </a:prstGeom>
          <a:solidFill>
            <a:srgbClr val="000000"/>
          </a:solidFill>
          <a:ln w="12700">
            <a:miter lim="400000"/>
          </a:ln>
        </p:spPr>
        <p:txBody>
          <a:bodyPr lIns="34289" tIns="34289" rIns="34289" bIns="34289" anchor="ctr"/>
          <a:lstStyle/>
          <a:p>
            <a:pPr algn="ctr">
              <a:defRPr sz="1200">
                <a:solidFill>
                  <a:srgbClr val="FFFFFF"/>
                </a:solidFill>
              </a:defRPr>
            </a:pPr>
            <a:endParaRPr/>
          </a:p>
        </p:txBody>
      </p:sp>
      <p:sp>
        <p:nvSpPr>
          <p:cNvPr id="554" name="Studie zu sexualisierter Gewalt in der ev. Kirche"/>
          <p:cNvSpPr txBox="1">
            <a:spLocks noGrp="1"/>
          </p:cNvSpPr>
          <p:nvPr>
            <p:ph type="title"/>
          </p:nvPr>
        </p:nvSpPr>
        <p:spPr>
          <a:xfrm>
            <a:off x="-9268929" y="689994"/>
            <a:ext cx="3017520" cy="1688830"/>
          </a:xfrm>
          <a:prstGeom prst="rect">
            <a:avLst/>
          </a:prstGeom>
        </p:spPr>
        <p:txBody>
          <a:bodyPr lIns="34289" tIns="34289" rIns="34289" bIns="34289" anchor="b">
            <a:normAutofit/>
          </a:bodyPr>
          <a:lstStyle/>
          <a:p>
            <a:r>
              <a:t>Studie zu sexualisierter Gewalt</a:t>
            </a:r>
            <a:br/>
            <a:r>
              <a:t>in der ev. Kirche</a:t>
            </a:r>
          </a:p>
        </p:txBody>
      </p:sp>
      <p:sp>
        <p:nvSpPr>
          <p:cNvPr id="555" name="Seit 1946…"/>
          <p:cNvSpPr txBox="1">
            <a:spLocks noGrp="1"/>
          </p:cNvSpPr>
          <p:nvPr>
            <p:ph type="body" sz="quarter" idx="4294967295"/>
          </p:nvPr>
        </p:nvSpPr>
        <p:spPr>
          <a:xfrm>
            <a:off x="-9268929" y="2571746"/>
            <a:ext cx="3017521" cy="2208488"/>
          </a:xfrm>
          <a:prstGeom prst="rect">
            <a:avLst/>
          </a:prstGeom>
        </p:spPr>
        <p:txBody>
          <a:bodyPr lIns="34289" tIns="34289" rIns="34289" bIns="34289">
            <a:normAutofit/>
          </a:bodyPr>
          <a:lstStyle/>
          <a:p>
            <a:pPr marL="0" indent="0">
              <a:lnSpc>
                <a:spcPct val="72000"/>
              </a:lnSpc>
              <a:buSzTx/>
              <a:buFontTx/>
              <a:buNone/>
              <a:defRPr sz="1200">
                <a:solidFill>
                  <a:srgbClr val="FFFFFF"/>
                </a:solidFill>
                <a:latin typeface="Montserrat Thin Regular"/>
                <a:ea typeface="Montserrat Thin Regular"/>
                <a:cs typeface="Montserrat Thin Regular"/>
                <a:sym typeface="Montserrat Thin Regular"/>
              </a:defRPr>
            </a:pPr>
            <a:r>
              <a:t>Seit 1946</a:t>
            </a:r>
            <a:endParaRPr sz="1600"/>
          </a:p>
          <a:p>
            <a:pPr marL="0" indent="0">
              <a:lnSpc>
                <a:spcPct val="72000"/>
              </a:lnSpc>
              <a:buSzTx/>
              <a:buFontTx/>
              <a:buNone/>
              <a:defRPr sz="1000">
                <a:solidFill>
                  <a:srgbClr val="FFFFFF"/>
                </a:solidFill>
                <a:latin typeface="Montserrat Thin Regular"/>
                <a:ea typeface="Montserrat Thin Regular"/>
                <a:cs typeface="Montserrat Thin Regular"/>
                <a:sym typeface="Montserrat Thin Regular"/>
              </a:defRPr>
            </a:pPr>
            <a:r>
              <a:t>Gesichert über Disziplinar-Akten:</a:t>
            </a:r>
            <a:endParaRPr sz="1600"/>
          </a:p>
          <a:p>
            <a:pPr marL="0" indent="0">
              <a:lnSpc>
                <a:spcPct val="72000"/>
              </a:lnSpc>
              <a:buSzTx/>
              <a:buFontTx/>
              <a:buNone/>
              <a:defRPr sz="1200">
                <a:solidFill>
                  <a:srgbClr val="FFFFFF"/>
                </a:solidFill>
                <a:latin typeface="Montserrat Thin Regular"/>
                <a:ea typeface="Montserrat Thin Regular"/>
                <a:cs typeface="Montserrat Thin Regular"/>
                <a:sym typeface="Montserrat Thin Regular"/>
              </a:defRPr>
            </a:pPr>
            <a:r>
              <a:t>1.259 Beschuldigte</a:t>
            </a:r>
            <a:endParaRPr sz="1600"/>
          </a:p>
          <a:p>
            <a:pPr marL="0" indent="0">
              <a:lnSpc>
                <a:spcPct val="72000"/>
              </a:lnSpc>
              <a:buSzTx/>
              <a:buFontTx/>
              <a:buNone/>
              <a:defRPr sz="1200">
                <a:solidFill>
                  <a:srgbClr val="FFFFFF"/>
                </a:solidFill>
                <a:latin typeface="Montserrat Thin Regular"/>
                <a:ea typeface="Montserrat Thin Regular"/>
                <a:cs typeface="Montserrat Thin Regular"/>
                <a:sym typeface="Montserrat Thin Regular"/>
              </a:defRPr>
            </a:pPr>
            <a:r>
              <a:t>2.225 Betroffene</a:t>
            </a:r>
            <a:endParaRPr sz="1600"/>
          </a:p>
          <a:p>
            <a:pPr marL="0" indent="0">
              <a:lnSpc>
                <a:spcPct val="72000"/>
              </a:lnSpc>
              <a:buSzTx/>
              <a:buFontTx/>
              <a:buNone/>
              <a:defRPr sz="1000">
                <a:solidFill>
                  <a:srgbClr val="FFFFFF"/>
                </a:solidFill>
                <a:latin typeface="Montserrat Thin Regular"/>
                <a:ea typeface="Montserrat Thin Regular"/>
                <a:cs typeface="Montserrat Thin Regular"/>
                <a:sym typeface="Montserrat Thin Regular"/>
              </a:defRPr>
            </a:pPr>
            <a:r>
              <a:t>Geschätzt:</a:t>
            </a:r>
            <a:endParaRPr sz="1600"/>
          </a:p>
          <a:p>
            <a:pPr marL="0" indent="0">
              <a:lnSpc>
                <a:spcPct val="72000"/>
              </a:lnSpc>
              <a:buSzTx/>
              <a:buFontTx/>
              <a:buNone/>
              <a:defRPr sz="1200">
                <a:solidFill>
                  <a:srgbClr val="FFFFFF"/>
                </a:solidFill>
                <a:latin typeface="Montserrat Thin Regular"/>
                <a:ea typeface="Montserrat Thin Regular"/>
                <a:cs typeface="Montserrat Thin Regular"/>
                <a:sym typeface="Montserrat Thin Regular"/>
              </a:defRPr>
            </a:pPr>
            <a:r>
              <a:t>3.500 Beschuldigte</a:t>
            </a:r>
            <a:endParaRPr sz="1600"/>
          </a:p>
          <a:p>
            <a:pPr marL="0" indent="0">
              <a:lnSpc>
                <a:spcPct val="72000"/>
              </a:lnSpc>
              <a:buSzTx/>
              <a:buFontTx/>
              <a:buNone/>
              <a:defRPr sz="1200">
                <a:solidFill>
                  <a:srgbClr val="FFFFFF"/>
                </a:solidFill>
                <a:latin typeface="Montserrat Thin Regular"/>
                <a:ea typeface="Montserrat Thin Regular"/>
                <a:cs typeface="Montserrat Thin Regular"/>
                <a:sym typeface="Montserrat Thin Regular"/>
              </a:defRPr>
            </a:pPr>
            <a:r>
              <a:t>9.400 Betroffene</a:t>
            </a:r>
            <a:endParaRPr sz="1600"/>
          </a:p>
          <a:p>
            <a:pPr marL="0" indent="0">
              <a:lnSpc>
                <a:spcPct val="96000"/>
              </a:lnSpc>
              <a:spcBef>
                <a:spcPts val="2100"/>
              </a:spcBef>
              <a:buSzTx/>
              <a:buFontTx/>
              <a:buNone/>
              <a:defRPr sz="1200">
                <a:solidFill>
                  <a:srgbClr val="FFFFFF"/>
                </a:solidFill>
                <a:latin typeface="Montserrat Bold"/>
                <a:ea typeface="Montserrat Bold"/>
                <a:cs typeface="Montserrat Bold"/>
                <a:sym typeface="Montserrat Bold"/>
              </a:defRPr>
            </a:pPr>
            <a:r>
              <a:t>Erforscht wurden nur hauptamtliche Täter</a:t>
            </a:r>
          </a:p>
        </p:txBody>
      </p:sp>
      <p:pic>
        <p:nvPicPr>
          <p:cNvPr id="556" name="ES_Impact Metal 20 - SFX Producer.mp3" descr="ES_Impact Metal 20 - SFX Producer.mp3"/>
          <p:cNvPicPr>
            <a:picLocks/>
          </p:cNvPicPr>
          <p:nvPr>
            <a:audioFile r:link="rId2"/>
            <p:extLst>
              <p:ext uri="{DAA4B4D4-6D71-4841-9C94-3DE7FCFB9230}">
                <p14:media xmlns:p14="http://schemas.microsoft.com/office/powerpoint/2010/main" r:embed="rId1"/>
              </p:ext>
            </p:extLst>
          </p:nvPr>
        </p:nvPicPr>
        <p:blipFill>
          <a:blip r:embed="rId10"/>
          <a:stretch>
            <a:fillRect/>
          </a:stretch>
        </p:blipFill>
        <p:spPr>
          <a:xfrm>
            <a:off x="180036" y="3844531"/>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cover dir="d"/>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p:tmAbs val="0"/>
                                  </p:iterate>
                                  <p:childTnLst>
                                    <p:set>
                                      <p:cBhvr>
                                        <p:cTn id="6" fill="hold"/>
                                        <p:tgtEl>
                                          <p:spTgt spid="549"/>
                                        </p:tgtEl>
                                        <p:attrNameLst>
                                          <p:attrName>style.visibility</p:attrName>
                                        </p:attrNameLst>
                                      </p:cBhvr>
                                      <p:to>
                                        <p:strVal val="visible"/>
                                      </p:to>
                                    </p:set>
                                    <p:anim calcmode="lin" valueType="num">
                                      <p:cBhvr>
                                        <p:cTn id="7" dur="1500" fill="hold"/>
                                        <p:tgtEl>
                                          <p:spTgt spid="549"/>
                                        </p:tgtEl>
                                        <p:attrNameLst>
                                          <p:attrName>ppt_x</p:attrName>
                                        </p:attrNameLst>
                                      </p:cBhvr>
                                      <p:tavLst>
                                        <p:tav tm="0">
                                          <p:val>
                                            <p:strVal val="#ppt_x"/>
                                          </p:val>
                                        </p:tav>
                                        <p:tav tm="100000">
                                          <p:val>
                                            <p:strVal val="#ppt_x"/>
                                          </p:val>
                                        </p:tav>
                                      </p:tavLst>
                                    </p:anim>
                                    <p:anim calcmode="lin" valueType="num">
                                      <p:cBhvr>
                                        <p:cTn id="8" dur="1500" fill="hold"/>
                                        <p:tgtEl>
                                          <p:spTgt spid="549"/>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 presetClass="mediacall" presetSubtype="0" fill="hold" nodeType="afterEffect">
                                  <p:stCondLst>
                                    <p:cond delay="0"/>
                                  </p:stCondLst>
                                  <p:childTnLst>
                                    <p:cmd type="call" cmd="playFrom(0.0)">
                                      <p:cBhvr>
                                        <p:cTn id="11" dur="1559" fill="hold"/>
                                        <p:tgtEl>
                                          <p:spTgt spid="55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2" fill="hold" display="0">
                  <p:stCondLst>
                    <p:cond delay="indefinite"/>
                  </p:stCondLst>
                </p:cTn>
                <p:tgtEl>
                  <p:spTgt spid="556"/>
                </p:tgtEl>
              </p:cMediaNode>
            </p:audio>
          </p:childTnLst>
        </p:cTn>
      </p:par>
    </p:tnLst>
    <p:bldLst>
      <p:bldP spid="549"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6" name="camilo-jimenez-vGu08RYjO-s-unsplash.jpg" descr="camilo-jimenez-vGu08RYjO-s-unsplash.jpg"/>
          <p:cNvPicPr>
            <a:picLocks noChangeAspect="1"/>
          </p:cNvPicPr>
          <p:nvPr/>
        </p:nvPicPr>
        <p:blipFill>
          <a:blip r:embed="rId2"/>
          <a:stretch>
            <a:fillRect/>
          </a:stretch>
        </p:blipFill>
        <p:spPr>
          <a:xfrm>
            <a:off x="-32435" y="-614149"/>
            <a:ext cx="9557697" cy="6371798"/>
          </a:xfrm>
          <a:prstGeom prst="rect">
            <a:avLst/>
          </a:prstGeom>
          <a:ln w="12700">
            <a:miter lim="400000"/>
          </a:ln>
        </p:spPr>
      </p:pic>
      <p:sp>
        <p:nvSpPr>
          <p:cNvPr id="997" name="Rechteck"/>
          <p:cNvSpPr/>
          <p:nvPr/>
        </p:nvSpPr>
        <p:spPr>
          <a:xfrm>
            <a:off x="-3061306" y="-192733"/>
            <a:ext cx="7315186" cy="5528966"/>
          </a:xfrm>
          <a:prstGeom prst="rect">
            <a:avLst/>
          </a:prstGeom>
          <a:gradFill>
            <a:gsLst>
              <a:gs pos="0">
                <a:srgbClr val="000000">
                  <a:alpha val="0"/>
                </a:srgbClr>
              </a:gs>
              <a:gs pos="14847">
                <a:srgbClr val="000000">
                  <a:alpha val="38923"/>
                </a:srgbClr>
              </a:gs>
              <a:gs pos="23301">
                <a:srgbClr val="000000">
                  <a:alpha val="77847"/>
                </a:srgbClr>
              </a:gs>
            </a:gsLst>
            <a:path>
              <a:fillToRect l="100363" t="50000" r="-363" b="50000"/>
            </a:path>
          </a:gradFill>
          <a:ln w="12700">
            <a:miter lim="400000"/>
          </a:ln>
        </p:spPr>
        <p:txBody>
          <a:bodyPr lIns="45719" rIns="45719" anchor="ctr"/>
          <a:lstStyle/>
          <a:p>
            <a:endParaRPr/>
          </a:p>
        </p:txBody>
      </p:sp>
      <p:sp>
        <p:nvSpPr>
          <p:cNvPr id="998" name="Ernstfall"/>
          <p:cNvSpPr txBox="1"/>
          <p:nvPr/>
        </p:nvSpPr>
        <p:spPr>
          <a:xfrm rot="16200000">
            <a:off x="-1328169" y="2099462"/>
            <a:ext cx="5002023" cy="1003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6500" cap="all">
                <a:solidFill>
                  <a:srgbClr val="FFFFFF"/>
                </a:solidFill>
                <a:latin typeface="Montserrat Bold"/>
                <a:ea typeface="Montserrat Bold"/>
                <a:cs typeface="Montserrat Bold"/>
                <a:sym typeface="Montserrat Bold"/>
              </a:defRPr>
            </a:lvl1pPr>
          </a:lstStyle>
          <a:p>
            <a:r>
              <a:t>Ernstfall</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00" name="Deutschland_Liebenzeller-Mission_Lukas-Kraft_311517.jpg" descr="Deutschland_Liebenzeller-Mission_Lukas-Kraft_311517.jpg"/>
          <p:cNvPicPr>
            <a:picLocks noChangeAspect="1"/>
          </p:cNvPicPr>
          <p:nvPr/>
        </p:nvPicPr>
        <p:blipFill>
          <a:blip r:embed="rId5"/>
          <a:stretch>
            <a:fillRect/>
          </a:stretch>
        </p:blipFill>
        <p:spPr>
          <a:xfrm>
            <a:off x="-6772" y="-592332"/>
            <a:ext cx="9157544" cy="6105029"/>
          </a:xfrm>
          <a:prstGeom prst="rect">
            <a:avLst/>
          </a:prstGeom>
          <a:ln w="12700">
            <a:miter lim="400000"/>
          </a:ln>
        </p:spPr>
      </p:pic>
      <p:sp>
        <p:nvSpPr>
          <p:cNvPr id="1001" name="Abgerundetes Rechteck"/>
          <p:cNvSpPr/>
          <p:nvPr/>
        </p:nvSpPr>
        <p:spPr>
          <a:xfrm>
            <a:off x="262335" y="249320"/>
            <a:ext cx="8636300" cy="4644860"/>
          </a:xfrm>
          <a:prstGeom prst="roundRect">
            <a:avLst>
              <a:gd name="adj" fmla="val 2966"/>
            </a:avLst>
          </a:prstGeom>
          <a:solidFill>
            <a:srgbClr val="000000">
              <a:alpha val="64884"/>
            </a:srgbClr>
          </a:solidFill>
          <a:ln w="12700">
            <a:miter lim="400000"/>
          </a:ln>
        </p:spPr>
        <p:txBody>
          <a:bodyPr lIns="45719" rIns="45719" anchor="ctr"/>
          <a:lstStyle/>
          <a:p>
            <a:endParaRPr/>
          </a:p>
        </p:txBody>
      </p:sp>
      <p:sp>
        <p:nvSpPr>
          <p:cNvPr id="1002" name="Foliennummernplatzhalter 5"/>
          <p:cNvSpPr txBox="1">
            <a:spLocks noGrp="1"/>
          </p:cNvSpPr>
          <p:nvPr>
            <p:ph type="sldNum" sz="quarter" idx="2"/>
          </p:nvPr>
        </p:nvSpPr>
        <p:spPr>
          <a:xfrm>
            <a:off x="8692898" y="4783185"/>
            <a:ext cx="127102" cy="127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21</a:t>
            </a:fld>
            <a:endParaRPr/>
          </a:p>
        </p:txBody>
      </p:sp>
      <p:sp>
        <p:nvSpPr>
          <p:cNvPr id="1003" name="Titel 1"/>
          <p:cNvSpPr txBox="1">
            <a:spLocks noGrp="1"/>
          </p:cNvSpPr>
          <p:nvPr>
            <p:ph type="title"/>
          </p:nvPr>
        </p:nvSpPr>
        <p:spPr>
          <a:xfrm>
            <a:off x="440597" y="323998"/>
            <a:ext cx="8496004" cy="324003"/>
          </a:xfrm>
          <a:prstGeom prst="rect">
            <a:avLst/>
          </a:prstGeom>
        </p:spPr>
        <p:txBody>
          <a:bodyPr/>
          <a:lstStyle>
            <a:lvl1pPr defTabSz="624077">
              <a:defRPr sz="2100">
                <a:solidFill>
                  <a:srgbClr val="FFFFFF"/>
                </a:solidFill>
              </a:defRPr>
            </a:lvl1pPr>
          </a:lstStyle>
          <a:p>
            <a:r>
              <a:rPr dirty="0"/>
              <a:t>Stell </a:t>
            </a:r>
            <a:r>
              <a:rPr dirty="0" err="1"/>
              <a:t>dir</a:t>
            </a:r>
            <a:r>
              <a:rPr dirty="0"/>
              <a:t> </a:t>
            </a:r>
            <a:r>
              <a:rPr dirty="0" err="1"/>
              <a:t>folgende</a:t>
            </a:r>
            <a:r>
              <a:rPr dirty="0"/>
              <a:t> Situation </a:t>
            </a:r>
            <a:r>
              <a:rPr dirty="0" err="1"/>
              <a:t>vor</a:t>
            </a:r>
            <a:r>
              <a:rPr dirty="0"/>
              <a:t>:</a:t>
            </a:r>
          </a:p>
        </p:txBody>
      </p:sp>
      <p:sp>
        <p:nvSpPr>
          <p:cNvPr id="1004" name="Inhaltsplatzhalter 3"/>
          <p:cNvSpPr>
            <a:spLocks noGrp="1"/>
          </p:cNvSpPr>
          <p:nvPr>
            <p:ph type="body" idx="1"/>
          </p:nvPr>
        </p:nvSpPr>
        <p:spPr>
          <a:xfrm>
            <a:off x="332485" y="760411"/>
            <a:ext cx="8496001" cy="33995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0702"/>
                </a:lnTo>
                <a:lnTo>
                  <a:pt x="16385" y="10723"/>
                </a:lnTo>
                <a:lnTo>
                  <a:pt x="16337" y="21600"/>
                </a:lnTo>
                <a:lnTo>
                  <a:pt x="0" y="21404"/>
                </a:lnTo>
                <a:lnTo>
                  <a:pt x="0" y="0"/>
                </a:lnTo>
                <a:close/>
              </a:path>
            </a:pathLst>
          </a:custGeom>
        </p:spPr>
        <p:txBody>
          <a:bodyPr>
            <a:normAutofit fontScale="85000" lnSpcReduction="10000"/>
          </a:bodyPr>
          <a:lstStyle/>
          <a:p>
            <a:pPr marL="0" indent="0">
              <a:lnSpc>
                <a:spcPct val="150000"/>
              </a:lnSpc>
              <a:buNone/>
            </a:pPr>
            <a:r>
              <a:rPr lang="de-DE" sz="1800" b="1" dirty="0">
                <a:solidFill>
                  <a:schemeClr val="bg1"/>
                </a:solidFill>
              </a:rPr>
              <a:t>Lisa (11 J.) </a:t>
            </a:r>
            <a:r>
              <a:rPr lang="de-DE" sz="1800" dirty="0">
                <a:solidFill>
                  <a:schemeClr val="bg1"/>
                </a:solidFill>
              </a:rPr>
              <a:t>ist immer ein sehr fröhliches Mädchen in der Jungschar-Gruppe gewesen. Seit einiger Zeit ist Lisa jedoch irgendwie verändert. Sie ist still geworden und wirkt ungepflegt. Oft kleidet sie sich in weiten Pullovern. Bei vielen Spielen möchte sie nicht mehr mitmachen und es scheint, als ob sie vor irgendetwas Angst hätte.</a:t>
            </a:r>
          </a:p>
          <a:p>
            <a:pPr marL="0" indent="0">
              <a:lnSpc>
                <a:spcPct val="150000"/>
              </a:lnSpc>
              <a:buNone/>
            </a:pPr>
            <a:r>
              <a:rPr lang="de-DE" sz="1800" dirty="0">
                <a:solidFill>
                  <a:schemeClr val="bg1"/>
                </a:solidFill>
              </a:rPr>
              <a:t>Eines Tages nach der Gruppenstunde erzählt sie, dass ihr Stiefvater sie nachts öfter begrabschen würde und sie noch schlimmeres machen muss. Das fände sie alles sehr eklig, gleichzeitig mag sie ihren Stiefvater aber auch und sie betont, dass sie ihm viel zu verdanken hätte. Lisa betont, dass sie ihrem Stiefvater versprochen hat, nichts zu sagen. Sie fordert das Versprechen, nichts weiterzuerzählen.</a:t>
            </a:r>
          </a:p>
          <a:p>
            <a:pPr marL="0" indent="0">
              <a:lnSpc>
                <a:spcPct val="100000"/>
              </a:lnSpc>
              <a:spcBef>
                <a:spcPts val="1000"/>
              </a:spcBef>
              <a:buSzTx/>
              <a:buNone/>
              <a:defRPr sz="1700">
                <a:solidFill>
                  <a:srgbClr val="FFFFFF"/>
                </a:solidFill>
                <a:latin typeface="Montserrat Thin Bold"/>
                <a:ea typeface="Montserrat Thin Bold"/>
                <a:cs typeface="Montserrat Thin Bold"/>
                <a:sym typeface="Montserrat Thin Bold"/>
              </a:defRPr>
            </a:pPr>
            <a:r>
              <a:rPr dirty="0"/>
              <a:t>Was </a:t>
            </a:r>
            <a:r>
              <a:rPr dirty="0" err="1"/>
              <a:t>tust</a:t>
            </a:r>
            <a:r>
              <a:rPr dirty="0"/>
              <a:t> du? Was gilt es </a:t>
            </a:r>
            <a:r>
              <a:rPr dirty="0" err="1"/>
              <a:t>zu</a:t>
            </a:r>
            <a:r>
              <a:rPr dirty="0"/>
              <a:t> </a:t>
            </a:r>
            <a:r>
              <a:rPr dirty="0" err="1"/>
              <a:t>beachten</a:t>
            </a:r>
            <a:r>
              <a:rPr dirty="0"/>
              <a:t>?</a:t>
            </a:r>
          </a:p>
        </p:txBody>
      </p:sp>
      <p:pic>
        <p:nvPicPr>
          <p:cNvPr id="1005" name="ES_Box Of Black Pearls (Instrumental Version).mp3" descr="ES_Box Of Black Pearls (Instrumental Version).mp3"/>
          <p:cNvPicPr>
            <a:picLocks/>
          </p:cNvPicPr>
          <p:nvPr>
            <a:audioFile r:link="rId2"/>
            <p:extLst>
              <p:ext uri="{DAA4B4D4-6D71-4841-9C94-3DE7FCFB9230}">
                <p14:media xmlns:p14="http://schemas.microsoft.com/office/powerpoint/2010/main" r:embed="rId1"/>
              </p:ext>
            </p:extLst>
          </p:nvPr>
        </p:nvPicPr>
        <p:blipFill>
          <a:blip r:embed="rId6"/>
          <a:stretch>
            <a:fillRect/>
          </a:stretch>
        </p:blipFill>
        <p:spPr>
          <a:xfrm>
            <a:off x="8177041" y="4280489"/>
            <a:ext cx="571501" cy="571501"/>
          </a:xfrm>
          <a:prstGeom prst="rect">
            <a:avLst/>
          </a:prstGeom>
          <a:ln w="12700">
            <a:miter lim="400000"/>
          </a:ln>
        </p:spPr>
      </p:pic>
      <p:sp>
        <p:nvSpPr>
          <p:cNvPr id="1006" name="2 min"/>
          <p:cNvSpPr txBox="1"/>
          <p:nvPr/>
        </p:nvSpPr>
        <p:spPr>
          <a:xfrm>
            <a:off x="2883070" y="4115556"/>
            <a:ext cx="264902"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700">
                <a:solidFill>
                  <a:srgbClr val="FFFFFF"/>
                </a:solidFill>
                <a:latin typeface="Montserrat Thin Regular"/>
                <a:ea typeface="Montserrat Thin Regular"/>
                <a:cs typeface="Montserrat Thin Regular"/>
                <a:sym typeface="Montserrat Thin Regular"/>
              </a:defRPr>
            </a:lvl1pPr>
          </a:lstStyle>
          <a:p>
            <a:r>
              <a:t>2 min</a:t>
            </a:r>
          </a:p>
        </p:txBody>
      </p:sp>
      <p:sp>
        <p:nvSpPr>
          <p:cNvPr id="1007" name="Linien"/>
          <p:cNvSpPr/>
          <p:nvPr/>
        </p:nvSpPr>
        <p:spPr>
          <a:xfrm>
            <a:off x="618313" y="4434365"/>
            <a:ext cx="6000353" cy="1"/>
          </a:xfrm>
          <a:prstGeom prst="line">
            <a:avLst/>
          </a:prstGeom>
          <a:ln w="12700">
            <a:solidFill>
              <a:schemeClr val="accent6"/>
            </a:solidFill>
            <a:miter/>
          </a:ln>
        </p:spPr>
        <p:txBody>
          <a:bodyPr lIns="45719" rIns="45719"/>
          <a:lstStyle/>
          <a:p>
            <a:endParaRPr/>
          </a:p>
        </p:txBody>
      </p:sp>
      <p:sp>
        <p:nvSpPr>
          <p:cNvPr id="1008" name="Linien"/>
          <p:cNvSpPr/>
          <p:nvPr/>
        </p:nvSpPr>
        <p:spPr>
          <a:xfrm flipV="1">
            <a:off x="611344" y="4272364"/>
            <a:ext cx="1" cy="324003"/>
          </a:xfrm>
          <a:prstGeom prst="line">
            <a:avLst/>
          </a:prstGeom>
          <a:ln w="12700">
            <a:solidFill>
              <a:schemeClr val="accent6"/>
            </a:solidFill>
            <a:miter/>
          </a:ln>
        </p:spPr>
        <p:txBody>
          <a:bodyPr lIns="45719" rIns="45719"/>
          <a:lstStyle/>
          <a:p>
            <a:endParaRPr/>
          </a:p>
        </p:txBody>
      </p:sp>
      <p:sp>
        <p:nvSpPr>
          <p:cNvPr id="1009" name="Linien"/>
          <p:cNvSpPr/>
          <p:nvPr/>
        </p:nvSpPr>
        <p:spPr>
          <a:xfrm flipV="1">
            <a:off x="1813432" y="4272364"/>
            <a:ext cx="1" cy="324003"/>
          </a:xfrm>
          <a:prstGeom prst="line">
            <a:avLst/>
          </a:prstGeom>
          <a:ln w="12700">
            <a:solidFill>
              <a:schemeClr val="accent6"/>
            </a:solidFill>
            <a:miter/>
          </a:ln>
        </p:spPr>
        <p:txBody>
          <a:bodyPr lIns="45719" rIns="45719"/>
          <a:lstStyle/>
          <a:p>
            <a:endParaRPr/>
          </a:p>
        </p:txBody>
      </p:sp>
      <p:sp>
        <p:nvSpPr>
          <p:cNvPr id="1010" name="Linien"/>
          <p:cNvSpPr/>
          <p:nvPr/>
        </p:nvSpPr>
        <p:spPr>
          <a:xfrm flipV="1">
            <a:off x="6621785" y="4272364"/>
            <a:ext cx="1" cy="324003"/>
          </a:xfrm>
          <a:prstGeom prst="line">
            <a:avLst/>
          </a:prstGeom>
          <a:ln w="12700">
            <a:solidFill>
              <a:schemeClr val="accent6"/>
            </a:solidFill>
            <a:miter/>
          </a:ln>
        </p:spPr>
        <p:txBody>
          <a:bodyPr lIns="45719" rIns="45719"/>
          <a:lstStyle/>
          <a:p>
            <a:endParaRPr/>
          </a:p>
        </p:txBody>
      </p:sp>
      <p:sp>
        <p:nvSpPr>
          <p:cNvPr id="1011" name="Stoppuhr"/>
          <p:cNvSpPr/>
          <p:nvPr/>
        </p:nvSpPr>
        <p:spPr>
          <a:xfrm>
            <a:off x="454945" y="4231062"/>
            <a:ext cx="281949" cy="324003"/>
          </a:xfrm>
          <a:custGeom>
            <a:avLst/>
            <a:gdLst/>
            <a:ahLst/>
            <a:cxnLst>
              <a:cxn ang="0">
                <a:pos x="wd2" y="hd2"/>
              </a:cxn>
              <a:cxn ang="5400000">
                <a:pos x="wd2" y="hd2"/>
              </a:cxn>
              <a:cxn ang="10800000">
                <a:pos x="wd2" y="hd2"/>
              </a:cxn>
              <a:cxn ang="16200000">
                <a:pos x="wd2" y="hd2"/>
              </a:cxn>
            </a:cxnLst>
            <a:rect l="0" t="0" r="r" b="b"/>
            <a:pathLst>
              <a:path w="21600" h="21600" extrusionOk="0">
                <a:moveTo>
                  <a:pt x="8963" y="0"/>
                </a:moveTo>
                <a:cubicBezTo>
                  <a:pt x="8820" y="0"/>
                  <a:pt x="8701" y="104"/>
                  <a:pt x="8701" y="228"/>
                </a:cubicBezTo>
                <a:lnTo>
                  <a:pt x="8701" y="1247"/>
                </a:lnTo>
                <a:cubicBezTo>
                  <a:pt x="8701" y="1372"/>
                  <a:pt x="8820" y="1475"/>
                  <a:pt x="8963" y="1475"/>
                </a:cubicBezTo>
                <a:lnTo>
                  <a:pt x="10018" y="1475"/>
                </a:lnTo>
                <a:lnTo>
                  <a:pt x="10018" y="2831"/>
                </a:lnTo>
                <a:cubicBezTo>
                  <a:pt x="4413" y="3182"/>
                  <a:pt x="0" y="7243"/>
                  <a:pt x="0" y="12202"/>
                </a:cubicBezTo>
                <a:cubicBezTo>
                  <a:pt x="0" y="17392"/>
                  <a:pt x="4835" y="21600"/>
                  <a:pt x="10800" y="21600"/>
                </a:cubicBezTo>
                <a:cubicBezTo>
                  <a:pt x="16765" y="21600"/>
                  <a:pt x="21600" y="17392"/>
                  <a:pt x="21600" y="12202"/>
                </a:cubicBezTo>
                <a:cubicBezTo>
                  <a:pt x="21600" y="9658"/>
                  <a:pt x="20440" y="7352"/>
                  <a:pt x="18553" y="5661"/>
                </a:cubicBezTo>
                <a:cubicBezTo>
                  <a:pt x="18627" y="5629"/>
                  <a:pt x="18695" y="5586"/>
                  <a:pt x="18751" y="5521"/>
                </a:cubicBezTo>
                <a:lnTo>
                  <a:pt x="19168" y="5018"/>
                </a:lnTo>
                <a:cubicBezTo>
                  <a:pt x="19335" y="4813"/>
                  <a:pt x="19285" y="4526"/>
                  <a:pt x="19049" y="4380"/>
                </a:cubicBezTo>
                <a:lnTo>
                  <a:pt x="17267" y="3268"/>
                </a:lnTo>
                <a:cubicBezTo>
                  <a:pt x="17031" y="3122"/>
                  <a:pt x="16703" y="3165"/>
                  <a:pt x="16536" y="3371"/>
                </a:cubicBezTo>
                <a:lnTo>
                  <a:pt x="16119" y="3874"/>
                </a:lnTo>
                <a:cubicBezTo>
                  <a:pt x="16088" y="3912"/>
                  <a:pt x="16069" y="3949"/>
                  <a:pt x="16051" y="3992"/>
                </a:cubicBezTo>
                <a:cubicBezTo>
                  <a:pt x="14710" y="3344"/>
                  <a:pt x="13201" y="2933"/>
                  <a:pt x="11588" y="2831"/>
                </a:cubicBezTo>
                <a:lnTo>
                  <a:pt x="11588" y="1475"/>
                </a:lnTo>
                <a:lnTo>
                  <a:pt x="12643" y="1475"/>
                </a:lnTo>
                <a:cubicBezTo>
                  <a:pt x="12785" y="1475"/>
                  <a:pt x="12905" y="1372"/>
                  <a:pt x="12905" y="1247"/>
                </a:cubicBezTo>
                <a:lnTo>
                  <a:pt x="12905" y="228"/>
                </a:lnTo>
                <a:cubicBezTo>
                  <a:pt x="12905" y="104"/>
                  <a:pt x="12785" y="0"/>
                  <a:pt x="12643" y="0"/>
                </a:cubicBezTo>
                <a:lnTo>
                  <a:pt x="8963" y="0"/>
                </a:lnTo>
                <a:close/>
                <a:moveTo>
                  <a:pt x="10800" y="5666"/>
                </a:moveTo>
                <a:cubicBezTo>
                  <a:pt x="11234" y="5666"/>
                  <a:pt x="11587" y="5973"/>
                  <a:pt x="11588" y="6352"/>
                </a:cubicBezTo>
                <a:lnTo>
                  <a:pt x="11588" y="12202"/>
                </a:lnTo>
                <a:cubicBezTo>
                  <a:pt x="11588" y="12580"/>
                  <a:pt x="11234" y="12887"/>
                  <a:pt x="10800" y="12887"/>
                </a:cubicBezTo>
                <a:cubicBezTo>
                  <a:pt x="10366" y="12887"/>
                  <a:pt x="10013" y="12580"/>
                  <a:pt x="10013" y="12202"/>
                </a:cubicBezTo>
                <a:lnTo>
                  <a:pt x="10013" y="6352"/>
                </a:lnTo>
                <a:cubicBezTo>
                  <a:pt x="10013" y="5973"/>
                  <a:pt x="10366" y="5666"/>
                  <a:pt x="10800" y="5666"/>
                </a:cubicBezTo>
                <a:close/>
              </a:path>
            </a:pathLst>
          </a:custGeom>
          <a:solidFill>
            <a:srgbClr val="F8F5F3"/>
          </a:solidFill>
          <a:ln w="12700">
            <a:miter lim="400000"/>
          </a:ln>
        </p:spPr>
        <p:txBody>
          <a:bodyPr lIns="45719" rIns="45719" anchor="ctr"/>
          <a:lstStyle/>
          <a:p>
            <a:endParaRPr/>
          </a:p>
        </p:txBody>
      </p:sp>
      <p:sp>
        <p:nvSpPr>
          <p:cNvPr id="1012" name="1 min"/>
          <p:cNvSpPr txBox="1"/>
          <p:nvPr/>
        </p:nvSpPr>
        <p:spPr>
          <a:xfrm>
            <a:off x="1690198" y="4115556"/>
            <a:ext cx="246470"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700">
                <a:solidFill>
                  <a:srgbClr val="FFFFFF"/>
                </a:solidFill>
                <a:latin typeface="Montserrat Thin Regular"/>
                <a:ea typeface="Montserrat Thin Regular"/>
                <a:cs typeface="Montserrat Thin Regular"/>
                <a:sym typeface="Montserrat Thin Regular"/>
              </a:defRPr>
            </a:lvl1pPr>
          </a:lstStyle>
          <a:p>
            <a:r>
              <a:t>1 min</a:t>
            </a:r>
          </a:p>
        </p:txBody>
      </p:sp>
      <p:pic>
        <p:nvPicPr>
          <p:cNvPr id="1013" name="2022-06_Teennight_print_023-Kopie.jpg" descr="2022-06_Teennight_print_023-Kopie.jpg"/>
          <p:cNvPicPr>
            <a:picLocks noChangeAspect="1"/>
          </p:cNvPicPr>
          <p:nvPr/>
        </p:nvPicPr>
        <p:blipFill>
          <a:blip r:embed="rId7"/>
          <a:stretch>
            <a:fillRect/>
          </a:stretch>
        </p:blipFill>
        <p:spPr>
          <a:xfrm>
            <a:off x="-11993326" y="-906969"/>
            <a:ext cx="11593208" cy="7728805"/>
          </a:xfrm>
          <a:prstGeom prst="rect">
            <a:avLst/>
          </a:prstGeom>
          <a:ln w="12700">
            <a:miter lim="400000"/>
          </a:ln>
        </p:spPr>
      </p:pic>
      <p:sp>
        <p:nvSpPr>
          <p:cNvPr id="1014" name="Rechteck"/>
          <p:cNvSpPr/>
          <p:nvPr/>
        </p:nvSpPr>
        <p:spPr>
          <a:xfrm rot="10800000">
            <a:off x="-8153901" y="-192733"/>
            <a:ext cx="6336569" cy="5528966"/>
          </a:xfrm>
          <a:prstGeom prst="rect">
            <a:avLst/>
          </a:prstGeom>
          <a:gradFill>
            <a:gsLst>
              <a:gs pos="0">
                <a:srgbClr val="000000">
                  <a:alpha val="0"/>
                </a:srgbClr>
              </a:gs>
              <a:gs pos="14847">
                <a:srgbClr val="000000">
                  <a:alpha val="38923"/>
                </a:srgbClr>
              </a:gs>
              <a:gs pos="23301">
                <a:srgbClr val="000000">
                  <a:alpha val="77847"/>
                </a:srgbClr>
              </a:gs>
            </a:gsLst>
            <a:path>
              <a:fillToRect l="100363" t="50000" r="-363" b="50000"/>
            </a:path>
          </a:gradFill>
          <a:ln w="12700">
            <a:miter lim="400000"/>
          </a:ln>
        </p:spPr>
        <p:txBody>
          <a:bodyPr lIns="45719" rIns="45719" anchor="ctr"/>
          <a:lstStyle/>
          <a:p>
            <a:endParaRPr/>
          </a:p>
        </p:txBody>
      </p:sp>
      <p:sp>
        <p:nvSpPr>
          <p:cNvPr id="1015" name="Textplatzhalter 4"/>
          <p:cNvSpPr/>
          <p:nvPr/>
        </p:nvSpPr>
        <p:spPr>
          <a:xfrm>
            <a:off x="-6483844" y="705940"/>
            <a:ext cx="4054959" cy="2086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lnSpc>
                <a:spcPts val="1400"/>
              </a:lnSpc>
              <a:spcBef>
                <a:spcPts val="300"/>
              </a:spcBef>
              <a:defRPr sz="1400">
                <a:solidFill>
                  <a:srgbClr val="FFFFFF"/>
                </a:solidFill>
                <a:latin typeface="Montserrat Light"/>
                <a:ea typeface="Montserrat Light"/>
                <a:cs typeface="Montserrat Light"/>
                <a:sym typeface="Montserrat Light"/>
              </a:defRPr>
            </a:pPr>
            <a:r>
              <a:t>Verhaltenskodex &amp; erw. Führungszeugnis</a:t>
            </a:r>
          </a:p>
          <a:p>
            <a:pPr>
              <a:lnSpc>
                <a:spcPts val="1400"/>
              </a:lnSpc>
              <a:spcBef>
                <a:spcPts val="300"/>
              </a:spcBef>
              <a:defRPr sz="1400">
                <a:solidFill>
                  <a:srgbClr val="FFFFFF"/>
                </a:solidFill>
                <a:latin typeface="Montserrat Light"/>
                <a:ea typeface="Montserrat Light"/>
                <a:cs typeface="Montserrat Light"/>
                <a:sym typeface="Montserrat Light"/>
              </a:defRPr>
            </a:pPr>
            <a:r>
              <a:t>Sensibilisieren &amp; Sprachfähigkeit fördern</a:t>
            </a:r>
          </a:p>
          <a:p>
            <a:pPr>
              <a:lnSpc>
                <a:spcPts val="1400"/>
              </a:lnSpc>
              <a:spcBef>
                <a:spcPts val="300"/>
              </a:spcBef>
              <a:defRPr sz="1400">
                <a:solidFill>
                  <a:srgbClr val="FFFFFF"/>
                </a:solidFill>
                <a:latin typeface="Montserrat Light"/>
                <a:ea typeface="Montserrat Light"/>
                <a:cs typeface="Montserrat Light"/>
                <a:sym typeface="Montserrat Light"/>
              </a:defRPr>
            </a:pPr>
            <a:r>
              <a:t>Weiterentwicklung des Schutzkonzepts</a:t>
            </a:r>
          </a:p>
          <a:p>
            <a:pPr>
              <a:lnSpc>
                <a:spcPts val="1400"/>
              </a:lnSpc>
              <a:spcBef>
                <a:spcPts val="1300"/>
              </a:spcBef>
              <a:defRPr sz="1400">
                <a:solidFill>
                  <a:srgbClr val="FFFFFF"/>
                </a:solidFill>
                <a:latin typeface="Montserrat Light"/>
                <a:ea typeface="Montserrat Light"/>
                <a:cs typeface="Montserrat Light"/>
                <a:sym typeface="Montserrat Light"/>
              </a:defRPr>
            </a:pPr>
            <a:r>
              <a:t>Atmosphäre der Grenzachtung</a:t>
            </a:r>
          </a:p>
          <a:p>
            <a:pPr>
              <a:lnSpc>
                <a:spcPts val="1400"/>
              </a:lnSpc>
              <a:defRPr sz="1400">
                <a:solidFill>
                  <a:srgbClr val="FFFFFF"/>
                </a:solidFill>
                <a:latin typeface="Montserrat Light"/>
                <a:ea typeface="Montserrat Light"/>
                <a:cs typeface="Montserrat Light"/>
                <a:sym typeface="Montserrat Light"/>
              </a:defRPr>
            </a:pPr>
            <a:r>
              <a:t>Schulungen zu:</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Sensibilisieren</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Prävention</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Verhaltensstandarts</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Intervention</a:t>
            </a:r>
          </a:p>
        </p:txBody>
      </p:sp>
      <p:sp>
        <p:nvSpPr>
          <p:cNvPr id="1016" name="INTERVENTION"/>
          <p:cNvSpPr txBox="1"/>
          <p:nvPr/>
        </p:nvSpPr>
        <p:spPr>
          <a:xfrm>
            <a:off x="-6483844" y="2808705"/>
            <a:ext cx="4054959" cy="2974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defTabSz="541781">
              <a:lnSpc>
                <a:spcPct val="90000"/>
              </a:lnSpc>
              <a:defRPr sz="1896">
                <a:solidFill>
                  <a:srgbClr val="FFFFFF"/>
                </a:solidFill>
                <a:latin typeface="Montserrat Bold"/>
                <a:ea typeface="Montserrat Bold"/>
                <a:cs typeface="Montserrat Bold"/>
                <a:sym typeface="Montserrat Bold"/>
              </a:defRPr>
            </a:lvl1pPr>
          </a:lstStyle>
          <a:p>
            <a:r>
              <a:t>INTERVENTION</a:t>
            </a:r>
          </a:p>
        </p:txBody>
      </p:sp>
      <p:sp>
        <p:nvSpPr>
          <p:cNvPr id="1017" name="Textplatzhalter 4"/>
          <p:cNvSpPr/>
          <p:nvPr/>
        </p:nvSpPr>
        <p:spPr>
          <a:xfrm>
            <a:off x="-6483844" y="3196390"/>
            <a:ext cx="4054959" cy="853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lnSpc>
                <a:spcPts val="1400"/>
              </a:lnSpc>
              <a:defRPr sz="1400">
                <a:solidFill>
                  <a:srgbClr val="FFFFFF"/>
                </a:solidFill>
                <a:latin typeface="Montserrat Light"/>
                <a:ea typeface="Montserrat Light"/>
                <a:cs typeface="Montserrat Light"/>
                <a:sym typeface="Montserrat Light"/>
              </a:defRPr>
            </a:pPr>
            <a:r>
              <a:t>Klare Ansprechpartner</a:t>
            </a:r>
          </a:p>
          <a:p>
            <a:pPr>
              <a:lnSpc>
                <a:spcPts val="1400"/>
              </a:lnSpc>
              <a:defRPr sz="1400">
                <a:solidFill>
                  <a:srgbClr val="FFFFFF"/>
                </a:solidFill>
                <a:latin typeface="Montserrat Light"/>
                <a:ea typeface="Montserrat Light"/>
                <a:cs typeface="Montserrat Light"/>
                <a:sym typeface="Montserrat Light"/>
              </a:defRPr>
            </a:pPr>
            <a:r>
              <a:t>Handlungspläne</a:t>
            </a:r>
          </a:p>
          <a:p>
            <a:pPr>
              <a:lnSpc>
                <a:spcPts val="1400"/>
              </a:lnSpc>
              <a:defRPr sz="1400">
                <a:solidFill>
                  <a:srgbClr val="FFFFFF"/>
                </a:solidFill>
                <a:latin typeface="Montserrat Light"/>
                <a:ea typeface="Montserrat Light"/>
                <a:cs typeface="Montserrat Light"/>
                <a:sym typeface="Montserrat Light"/>
              </a:defRPr>
            </a:pPr>
            <a:r>
              <a:t>Umgang mit Betroffenen</a:t>
            </a:r>
          </a:p>
          <a:p>
            <a:pPr>
              <a:lnSpc>
                <a:spcPts val="1400"/>
              </a:lnSpc>
              <a:defRPr sz="1400">
                <a:solidFill>
                  <a:srgbClr val="FFFFFF"/>
                </a:solidFill>
                <a:latin typeface="Montserrat Light"/>
                <a:ea typeface="Montserrat Light"/>
                <a:cs typeface="Montserrat Light"/>
                <a:sym typeface="Montserrat Light"/>
              </a:defRPr>
            </a:pPr>
            <a:r>
              <a:t>Umgang bei Verdacht</a:t>
            </a:r>
          </a:p>
        </p:txBody>
      </p:sp>
      <p:sp>
        <p:nvSpPr>
          <p:cNvPr id="1018" name="KULTURWANDEL"/>
          <p:cNvSpPr txBox="1"/>
          <p:nvPr/>
        </p:nvSpPr>
        <p:spPr>
          <a:xfrm>
            <a:off x="-6483642" y="4299331"/>
            <a:ext cx="2751634"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2400">
                <a:solidFill>
                  <a:srgbClr val="FFFFFF"/>
                </a:solidFill>
                <a:latin typeface="Montserrat Bold"/>
                <a:ea typeface="Montserrat Bold"/>
                <a:cs typeface="Montserrat Bold"/>
                <a:sym typeface="Montserrat Bold"/>
              </a:defRPr>
            </a:lvl1pPr>
          </a:lstStyle>
          <a:p>
            <a:r>
              <a:t>KULTURWANDEL</a:t>
            </a:r>
          </a:p>
        </p:txBody>
      </p:sp>
      <p:sp>
        <p:nvSpPr>
          <p:cNvPr id="1019" name="PRÄVENTION"/>
          <p:cNvSpPr txBox="1"/>
          <p:nvPr/>
        </p:nvSpPr>
        <p:spPr>
          <a:xfrm>
            <a:off x="-6483844" y="353454"/>
            <a:ext cx="4054959" cy="2974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defTabSz="541781">
              <a:lnSpc>
                <a:spcPct val="90000"/>
              </a:lnSpc>
              <a:defRPr sz="1896">
                <a:solidFill>
                  <a:srgbClr val="FFFFFF"/>
                </a:solidFill>
                <a:latin typeface="Montserrat Bold"/>
                <a:ea typeface="Montserrat Bold"/>
                <a:cs typeface="Montserrat Bold"/>
                <a:sym typeface="Montserrat Bold"/>
              </a:defRPr>
            </a:lvl1pPr>
          </a:lstStyle>
          <a:p>
            <a:r>
              <a:t>PRÄVENTION</a:t>
            </a:r>
          </a:p>
        </p:txBody>
      </p:sp>
      <p:sp>
        <p:nvSpPr>
          <p:cNvPr id="1020" name="Was tun wir als…"/>
          <p:cNvSpPr txBox="1"/>
          <p:nvPr/>
        </p:nvSpPr>
        <p:spPr>
          <a:xfrm>
            <a:off x="-11216467" y="57772"/>
            <a:ext cx="5573753" cy="1284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p>
            <a:pPr>
              <a:lnSpc>
                <a:spcPct val="90000"/>
              </a:lnSpc>
              <a:defRPr sz="3000">
                <a:solidFill>
                  <a:srgbClr val="FFFFFF"/>
                </a:solidFill>
                <a:latin typeface="Montserrat Bold"/>
                <a:ea typeface="Montserrat Bold"/>
                <a:cs typeface="Montserrat Bold"/>
                <a:sym typeface="Montserrat Bold"/>
              </a:defRPr>
            </a:pPr>
            <a:r>
              <a:t>Was tun wir als </a:t>
            </a:r>
          </a:p>
          <a:p>
            <a:pPr>
              <a:lnSpc>
                <a:spcPct val="90000"/>
              </a:lnSpc>
              <a:defRPr sz="3000">
                <a:solidFill>
                  <a:srgbClr val="FFFFFF"/>
                </a:solidFill>
                <a:latin typeface="Montserrat Bold"/>
                <a:ea typeface="Montserrat Bold"/>
                <a:cs typeface="Montserrat Bold"/>
                <a:sym typeface="Montserrat Bold"/>
              </a:defRPr>
            </a:pPr>
            <a:r>
              <a:t>EC &amp; LGV?</a:t>
            </a:r>
          </a:p>
        </p:txBody>
      </p:sp>
      <p:sp>
        <p:nvSpPr>
          <p:cNvPr id="1021" name="Linien"/>
          <p:cNvSpPr/>
          <p:nvPr/>
        </p:nvSpPr>
        <p:spPr>
          <a:xfrm flipV="1">
            <a:off x="3015521" y="4272364"/>
            <a:ext cx="1" cy="324003"/>
          </a:xfrm>
          <a:prstGeom prst="line">
            <a:avLst/>
          </a:prstGeom>
          <a:ln w="12700">
            <a:solidFill>
              <a:schemeClr val="accent6"/>
            </a:solidFill>
            <a:miter/>
          </a:ln>
        </p:spPr>
        <p:txBody>
          <a:bodyPr lIns="45719" rIns="45719"/>
          <a:lstStyle/>
          <a:p>
            <a:endParaRPr/>
          </a:p>
        </p:txBody>
      </p:sp>
      <p:sp>
        <p:nvSpPr>
          <p:cNvPr id="1022" name="Linien"/>
          <p:cNvSpPr/>
          <p:nvPr/>
        </p:nvSpPr>
        <p:spPr>
          <a:xfrm flipV="1">
            <a:off x="5419697" y="4272364"/>
            <a:ext cx="1" cy="324003"/>
          </a:xfrm>
          <a:prstGeom prst="line">
            <a:avLst/>
          </a:prstGeom>
          <a:ln w="12700">
            <a:solidFill>
              <a:schemeClr val="accent6"/>
            </a:solidFill>
            <a:miter/>
          </a:ln>
        </p:spPr>
        <p:txBody>
          <a:bodyPr lIns="45719" rIns="45719"/>
          <a:lstStyle/>
          <a:p>
            <a:endParaRPr/>
          </a:p>
        </p:txBody>
      </p:sp>
      <p:sp>
        <p:nvSpPr>
          <p:cNvPr id="1023" name="Linien"/>
          <p:cNvSpPr/>
          <p:nvPr/>
        </p:nvSpPr>
        <p:spPr>
          <a:xfrm flipV="1">
            <a:off x="4217609" y="4272364"/>
            <a:ext cx="1" cy="324003"/>
          </a:xfrm>
          <a:prstGeom prst="line">
            <a:avLst/>
          </a:prstGeom>
          <a:ln w="12700">
            <a:solidFill>
              <a:schemeClr val="accent6"/>
            </a:solidFill>
            <a:miter/>
          </a:ln>
        </p:spPr>
        <p:txBody>
          <a:bodyPr lIns="45719" rIns="45719"/>
          <a:lstStyle/>
          <a:p>
            <a:endParaRPr/>
          </a:p>
        </p:txBody>
      </p:sp>
      <p:sp>
        <p:nvSpPr>
          <p:cNvPr id="1024" name="3 min"/>
          <p:cNvSpPr txBox="1"/>
          <p:nvPr/>
        </p:nvSpPr>
        <p:spPr>
          <a:xfrm>
            <a:off x="4094375" y="4115556"/>
            <a:ext cx="264581"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700">
                <a:solidFill>
                  <a:srgbClr val="FFFFFF"/>
                </a:solidFill>
                <a:latin typeface="Montserrat Thin Regular"/>
                <a:ea typeface="Montserrat Thin Regular"/>
                <a:cs typeface="Montserrat Thin Regular"/>
                <a:sym typeface="Montserrat Thin Regular"/>
              </a:defRPr>
            </a:lvl1pPr>
          </a:lstStyle>
          <a:p>
            <a:r>
              <a:t>3 min</a:t>
            </a:r>
          </a:p>
        </p:txBody>
      </p:sp>
      <p:sp>
        <p:nvSpPr>
          <p:cNvPr id="1025" name="4 min"/>
          <p:cNvSpPr txBox="1"/>
          <p:nvPr/>
        </p:nvSpPr>
        <p:spPr>
          <a:xfrm>
            <a:off x="5287247" y="4115556"/>
            <a:ext cx="273166"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700">
                <a:solidFill>
                  <a:srgbClr val="FFFFFF"/>
                </a:solidFill>
                <a:latin typeface="Montserrat Thin Regular"/>
                <a:ea typeface="Montserrat Thin Regular"/>
                <a:cs typeface="Montserrat Thin Regular"/>
                <a:sym typeface="Montserrat Thin Regular"/>
              </a:defRPr>
            </a:lvl1pPr>
          </a:lstStyle>
          <a:p>
            <a:r>
              <a:t>4 min</a:t>
            </a:r>
          </a:p>
        </p:txBody>
      </p:sp>
      <p:sp>
        <p:nvSpPr>
          <p:cNvPr id="1026" name="5 min"/>
          <p:cNvSpPr txBox="1"/>
          <p:nvPr/>
        </p:nvSpPr>
        <p:spPr>
          <a:xfrm>
            <a:off x="6576755" y="4115556"/>
            <a:ext cx="264682"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700">
                <a:solidFill>
                  <a:srgbClr val="FFFFFF"/>
                </a:solidFill>
                <a:latin typeface="Montserrat Thin Regular"/>
                <a:ea typeface="Montserrat Thin Regular"/>
                <a:cs typeface="Montserrat Thin Regular"/>
                <a:sym typeface="Montserrat Thin Regular"/>
              </a:defRPr>
            </a:lvl1pPr>
          </a:lstStyle>
          <a:p>
            <a:r>
              <a:t>5 min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10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012"/>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1006"/>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1010"/>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1008"/>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1007"/>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1009"/>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iterate>
                                    <p:tmAbs val="0"/>
                                  </p:iterate>
                                  <p:childTnLst>
                                    <p:set>
                                      <p:cBhvr>
                                        <p:cTn id="27" fill="hold"/>
                                        <p:tgtEl>
                                          <p:spTgt spid="1021"/>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iterate>
                                    <p:tmAbs val="0"/>
                                  </p:iterate>
                                  <p:childTnLst>
                                    <p:set>
                                      <p:cBhvr>
                                        <p:cTn id="30" fill="hold"/>
                                        <p:tgtEl>
                                          <p:spTgt spid="1022"/>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iterate>
                                    <p:tmAbs val="0"/>
                                  </p:iterate>
                                  <p:childTnLst>
                                    <p:set>
                                      <p:cBhvr>
                                        <p:cTn id="33" fill="hold"/>
                                        <p:tgtEl>
                                          <p:spTgt spid="102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path" presetSubtype="0" accel="50000" decel="50000" fill="hold" nodeType="clickEffect">
                                  <p:stCondLst>
                                    <p:cond delay="0"/>
                                  </p:stCondLst>
                                  <p:childTnLst>
                                    <p:animMotion origin="layout" path="M 0.000000 0.000000 L 0.133495 0.002231" pathEditMode="relative">
                                      <p:cBhvr>
                                        <p:cTn id="37" dur="60000" fill="hold"/>
                                        <p:tgtEl>
                                          <p:spTgt spid="1011"/>
                                        </p:tgtEl>
                                        <p:attrNameLst>
                                          <p:attrName>ppt_x</p:attrName>
                                          <p:attrName>ppt_y</p:attrName>
                                        </p:attrNameLst>
                                      </p:cBhvr>
                                    </p:animMotion>
                                  </p:childTnLst>
                                </p:cTn>
                              </p:par>
                            </p:childTnLst>
                          </p:cTn>
                        </p:par>
                        <p:par>
                          <p:cTn id="38" fill="hold">
                            <p:stCondLst>
                              <p:cond delay="60000"/>
                            </p:stCondLst>
                            <p:childTnLst>
                              <p:par>
                                <p:cTn id="39" presetID="1" presetClass="mediacall" presetSubtype="0" fill="hold" nodeType="afterEffect">
                                  <p:stCondLst>
                                    <p:cond delay="0"/>
                                  </p:stCondLst>
                                  <p:childTnLst>
                                    <p:cmd type="call" cmd="playFrom(0.0)">
                                      <p:cBhvr>
                                        <p:cTn id="40" dur="226464" fill="hold"/>
                                        <p:tgtEl>
                                          <p:spTgt spid="1005"/>
                                        </p:tgtEl>
                                      </p:cBhvr>
                                    </p:cmd>
                                  </p:childTnLst>
                                </p:cTn>
                              </p:par>
                            </p:childTnLst>
                          </p:cTn>
                        </p:par>
                        <p:par>
                          <p:cTn id="41" fill="hold">
                            <p:stCondLst>
                              <p:cond delay="0"/>
                            </p:stCondLst>
                            <p:childTnLst>
                              <p:par>
                                <p:cTn id="42" presetID="-1" presetClass="path" presetSubtype="0" accel="50000" decel="50000" fill="hold" nodeType="afterEffect">
                                  <p:stCondLst>
                                    <p:cond delay="0"/>
                                  </p:stCondLst>
                                  <p:childTnLst>
                                    <p:animMotion origin="layout" path="M 0.133495 0.002231 L 0.265132 0.002989" pathEditMode="relative">
                                      <p:cBhvr>
                                        <p:cTn id="43" dur="60000" fill="hold"/>
                                        <p:tgtEl>
                                          <p:spTgt spid="1011"/>
                                        </p:tgtEl>
                                        <p:attrNameLst>
                                          <p:attrName>ppt_x</p:attrName>
                                          <p:attrName>ppt_y</p:attrName>
                                        </p:attrNameLst>
                                      </p:cBhvr>
                                    </p:animMotion>
                                  </p:childTnLst>
                                </p:cTn>
                              </p:par>
                            </p:childTnLst>
                          </p:cTn>
                        </p:par>
                        <p:par>
                          <p:cTn id="44" fill="hold">
                            <p:stCondLst>
                              <p:cond delay="0"/>
                            </p:stCondLst>
                            <p:childTnLst>
                              <p:par>
                                <p:cTn id="45" presetID="-1" presetClass="path" presetSubtype="0" accel="50000" decel="50000" fill="hold" nodeType="afterEffect">
                                  <p:stCondLst>
                                    <p:cond delay="0"/>
                                  </p:stCondLst>
                                  <p:childTnLst>
                                    <p:animMotion origin="layout" path="M 0.265132 0.002989 L 0.394361 0.006094" pathEditMode="relative">
                                      <p:cBhvr>
                                        <p:cTn id="46" dur="60000" fill="hold"/>
                                        <p:tgtEl>
                                          <p:spTgt spid="1011"/>
                                        </p:tgtEl>
                                        <p:attrNameLst>
                                          <p:attrName>ppt_x</p:attrName>
                                          <p:attrName>ppt_y</p:attrName>
                                        </p:attrNameLst>
                                      </p:cBhvr>
                                    </p:animMotion>
                                  </p:childTnLst>
                                </p:cTn>
                              </p:par>
                            </p:childTnLst>
                          </p:cTn>
                        </p:par>
                        <p:par>
                          <p:cTn id="47" fill="hold">
                            <p:stCondLst>
                              <p:cond delay="0"/>
                            </p:stCondLst>
                            <p:childTnLst>
                              <p:par>
                                <p:cTn id="48" presetID="-1" presetClass="path" presetSubtype="0" accel="50000" decel="50000" fill="hold" nodeType="afterEffect">
                                  <p:stCondLst>
                                    <p:cond delay="0"/>
                                  </p:stCondLst>
                                  <p:childTnLst>
                                    <p:animMotion origin="layout" path="M 0.394361 0.006094 L 0.527070 0.005256" pathEditMode="relative">
                                      <p:cBhvr>
                                        <p:cTn id="49" dur="60000" fill="hold"/>
                                        <p:tgtEl>
                                          <p:spTgt spid="1011"/>
                                        </p:tgtEl>
                                        <p:attrNameLst>
                                          <p:attrName>ppt_x</p:attrName>
                                          <p:attrName>ppt_y</p:attrName>
                                        </p:attrNameLst>
                                      </p:cBhvr>
                                    </p:animMotion>
                                  </p:childTnLst>
                                </p:cTn>
                              </p:par>
                            </p:childTnLst>
                          </p:cTn>
                        </p:par>
                        <p:par>
                          <p:cTn id="50" fill="hold">
                            <p:stCondLst>
                              <p:cond delay="0"/>
                            </p:stCondLst>
                            <p:childTnLst>
                              <p:par>
                                <p:cTn id="51" presetID="-1" presetClass="path" presetSubtype="0" accel="50000" decel="50000" fill="hold" nodeType="afterEffect">
                                  <p:stCondLst>
                                    <p:cond delay="0"/>
                                  </p:stCondLst>
                                  <p:childTnLst>
                                    <p:animMotion origin="layout" path="M 0.527070 0.005256 L 0.659412 0.004529" pathEditMode="relative">
                                      <p:cBhvr>
                                        <p:cTn id="52" dur="60000" fill="hold"/>
                                        <p:tgtEl>
                                          <p:spTgt spid="1011"/>
                                        </p:tgtEl>
                                        <p:attrNameLst>
                                          <p:attrName>ppt_x</p:attrName>
                                          <p:attrName>ppt_y</p:attrName>
                                        </p:attrNameLst>
                                      </p:cBhvr>
                                    </p:animMotion>
                                  </p:childTnLst>
                                </p:cTn>
                              </p:par>
                            </p:childTnLst>
                          </p:cTn>
                        </p:par>
                        <p:par>
                          <p:cTn id="53" fill="hold">
                            <p:stCondLst>
                              <p:cond delay="60000"/>
                            </p:stCondLst>
                            <p:childTnLst>
                              <p:par>
                                <p:cTn id="54" presetID="3" presetClass="mediacall" presetSubtype="0" fill="hold" nodeType="afterEffect">
                                  <p:stCondLst>
                                    <p:cond delay="0"/>
                                  </p:stCondLst>
                                  <p:childTnLst>
                                    <p:cmd type="call" cmd="stop">
                                      <p:cBhvr>
                                        <p:cTn id="55" dur="1000" fill="hold"/>
                                        <p:tgtEl>
                                          <p:spTgt spid="1005"/>
                                        </p:tgtEl>
                                      </p:cBhvr>
                                    </p:cmd>
                                  </p:childTnLst>
                                </p:cTn>
                              </p:par>
                            </p:childTnLst>
                          </p:cTn>
                        </p:par>
                        <p:par>
                          <p:cTn id="56" fill="hold">
                            <p:stCondLst>
                              <p:cond delay="61000"/>
                            </p:stCondLst>
                            <p:childTnLst>
                              <p:par>
                                <p:cTn id="57" presetID="1" presetClass="entr" presetSubtype="0" fill="hold" grpId="0" nodeType="afterEffect">
                                  <p:stCondLst>
                                    <p:cond delay="0"/>
                                  </p:stCondLst>
                                  <p:iterate>
                                    <p:tmAbs val="0"/>
                                  </p:iterate>
                                  <p:childTnLst>
                                    <p:set>
                                      <p:cBhvr>
                                        <p:cTn id="58" fill="hold"/>
                                        <p:tgtEl>
                                          <p:spTgt spid="1024"/>
                                        </p:tgtEl>
                                        <p:attrNameLst>
                                          <p:attrName>style.visibility</p:attrName>
                                        </p:attrNameLst>
                                      </p:cBhvr>
                                      <p:to>
                                        <p:strVal val="visible"/>
                                      </p:to>
                                    </p:set>
                                  </p:childTnLst>
                                </p:cTn>
                              </p:par>
                            </p:childTnLst>
                          </p:cTn>
                        </p:par>
                        <p:par>
                          <p:cTn id="59" fill="hold">
                            <p:stCondLst>
                              <p:cond delay="61000"/>
                            </p:stCondLst>
                            <p:childTnLst>
                              <p:par>
                                <p:cTn id="60" presetID="1" presetClass="entr" presetSubtype="0" fill="hold" grpId="0" nodeType="afterEffect">
                                  <p:stCondLst>
                                    <p:cond delay="0"/>
                                  </p:stCondLst>
                                  <p:iterate>
                                    <p:tmAbs val="0"/>
                                  </p:iterate>
                                  <p:childTnLst>
                                    <p:set>
                                      <p:cBhvr>
                                        <p:cTn id="61" fill="hold"/>
                                        <p:tgtEl>
                                          <p:spTgt spid="1025"/>
                                        </p:tgtEl>
                                        <p:attrNameLst>
                                          <p:attrName>style.visibility</p:attrName>
                                        </p:attrNameLst>
                                      </p:cBhvr>
                                      <p:to>
                                        <p:strVal val="visible"/>
                                      </p:to>
                                    </p:set>
                                  </p:childTnLst>
                                </p:cTn>
                              </p:par>
                            </p:childTnLst>
                          </p:cTn>
                        </p:par>
                        <p:par>
                          <p:cTn id="62" fill="hold">
                            <p:stCondLst>
                              <p:cond delay="61000"/>
                            </p:stCondLst>
                            <p:childTnLst>
                              <p:par>
                                <p:cTn id="63" presetID="1" presetClass="entr" presetSubtype="0" fill="hold" grpId="0" nodeType="afterEffect">
                                  <p:stCondLst>
                                    <p:cond delay="0"/>
                                  </p:stCondLst>
                                  <p:iterate>
                                    <p:tmAbs val="0"/>
                                  </p:iterate>
                                  <p:childTnLst>
                                    <p:set>
                                      <p:cBhvr>
                                        <p:cTn id="64" fill="hold"/>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65" fill="hold" display="0">
                  <p:stCondLst>
                    <p:cond delay="indefinite"/>
                  </p:stCondLst>
                </p:cTn>
                <p:tgtEl>
                  <p:spTgt spid="1005"/>
                </p:tgtEl>
              </p:cMediaNode>
            </p:audio>
          </p:childTnLst>
        </p:cTn>
      </p:par>
    </p:tnLst>
    <p:bldLst>
      <p:bldP spid="1006" grpId="0" animBg="1" advAuto="0"/>
      <p:bldP spid="1007" grpId="0" animBg="1" advAuto="0"/>
      <p:bldP spid="1008" grpId="0" animBg="1" advAuto="0"/>
      <p:bldP spid="1009" grpId="0" animBg="1" advAuto="0"/>
      <p:bldP spid="1010" grpId="0" animBg="1" advAuto="0"/>
      <p:bldP spid="1011" grpId="0" animBg="1" advAuto="0"/>
      <p:bldP spid="1012" grpId="0" animBg="1" advAuto="0"/>
      <p:bldP spid="1021" grpId="0" animBg="1" advAuto="0"/>
      <p:bldP spid="1022" grpId="0" animBg="1" advAuto="0"/>
      <p:bldP spid="1023" grpId="0" animBg="1" advAuto="0"/>
      <p:bldP spid="1024" grpId="0" animBg="1" advAuto="0"/>
      <p:bldP spid="1025" grpId="0" animBg="1" advAuto="0"/>
      <p:bldP spid="1026"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9" name="AdobeStock_673515488.jpeg" descr="AdobeStock_673515488.jpeg"/>
          <p:cNvPicPr>
            <a:picLocks noChangeAspect="1"/>
          </p:cNvPicPr>
          <p:nvPr/>
        </p:nvPicPr>
        <p:blipFill>
          <a:blip r:embed="rId2"/>
          <a:stretch>
            <a:fillRect/>
          </a:stretch>
        </p:blipFill>
        <p:spPr>
          <a:xfrm>
            <a:off x="-1311643" y="-77408"/>
            <a:ext cx="12127613" cy="5298316"/>
          </a:xfrm>
          <a:prstGeom prst="rect">
            <a:avLst/>
          </a:prstGeom>
          <a:ln w="12700">
            <a:miter lim="400000"/>
          </a:ln>
        </p:spPr>
      </p:pic>
      <p:pic>
        <p:nvPicPr>
          <p:cNvPr id="1050" name="camilo-jimenez-vGu08RYjO-s-unsplash.jpg" descr="camilo-jimenez-vGu08RYjO-s-unsplash.jpg"/>
          <p:cNvPicPr>
            <a:picLocks noChangeAspect="1"/>
          </p:cNvPicPr>
          <p:nvPr/>
        </p:nvPicPr>
        <p:blipFill>
          <a:blip r:embed="rId3"/>
          <a:stretch>
            <a:fillRect/>
          </a:stretch>
        </p:blipFill>
        <p:spPr>
          <a:xfrm>
            <a:off x="-32435" y="-614149"/>
            <a:ext cx="9557697" cy="6371798"/>
          </a:xfrm>
          <a:prstGeom prst="rect">
            <a:avLst/>
          </a:prstGeom>
          <a:ln w="12700">
            <a:miter lim="400000"/>
          </a:ln>
        </p:spPr>
      </p:pic>
      <p:sp>
        <p:nvSpPr>
          <p:cNvPr id="1051" name="Abgerundetes Rechteck"/>
          <p:cNvSpPr/>
          <p:nvPr/>
        </p:nvSpPr>
        <p:spPr>
          <a:xfrm>
            <a:off x="173733" y="374767"/>
            <a:ext cx="8796534" cy="4393966"/>
          </a:xfrm>
          <a:prstGeom prst="roundRect">
            <a:avLst>
              <a:gd name="adj" fmla="val 5092"/>
            </a:avLst>
          </a:prstGeom>
          <a:solidFill>
            <a:srgbClr val="F8F5F3">
              <a:alpha val="89092"/>
            </a:srgbClr>
          </a:solidFill>
          <a:ln w="12700">
            <a:miter lim="400000"/>
          </a:ln>
        </p:spPr>
        <p:txBody>
          <a:bodyPr lIns="45719" rIns="45719" anchor="ctr"/>
          <a:lstStyle/>
          <a:p>
            <a:endParaRPr/>
          </a:p>
        </p:txBody>
      </p:sp>
      <p:pic>
        <p:nvPicPr>
          <p:cNvPr id="1052" name="Bild" descr="Bild"/>
          <p:cNvPicPr>
            <a:picLocks noChangeAspect="1"/>
          </p:cNvPicPr>
          <p:nvPr/>
        </p:nvPicPr>
        <p:blipFill>
          <a:blip r:embed="rId4"/>
          <a:stretch>
            <a:fillRect/>
          </a:stretch>
        </p:blipFill>
        <p:spPr>
          <a:xfrm>
            <a:off x="323999" y="1179189"/>
            <a:ext cx="8496002" cy="3161112"/>
          </a:xfrm>
          <a:prstGeom prst="rect">
            <a:avLst/>
          </a:prstGeom>
          <a:ln w="12700">
            <a:miter lim="400000"/>
          </a:ln>
        </p:spPr>
      </p:pic>
      <p:sp>
        <p:nvSpPr>
          <p:cNvPr id="1053" name="Handlungsplan"/>
          <p:cNvSpPr txBox="1"/>
          <p:nvPr/>
        </p:nvSpPr>
        <p:spPr>
          <a:xfrm>
            <a:off x="590714" y="577494"/>
            <a:ext cx="2154035" cy="31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defTabSz="624077">
              <a:lnSpc>
                <a:spcPct val="90000"/>
              </a:lnSpc>
              <a:defRPr sz="2100">
                <a:latin typeface="Montserrat Bold"/>
                <a:ea typeface="Montserrat Bold"/>
                <a:cs typeface="Montserrat Bold"/>
                <a:sym typeface="Montserrat Bold"/>
              </a:defRPr>
            </a:lvl1pPr>
          </a:lstStyle>
          <a:p>
            <a:r>
              <a:t>Handlungsplan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a14="http://schemas.microsoft.com/office/drawing/2010/main" xmlns:m="http://schemas.openxmlformats.org/officeDocument/2006/math"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5" name="camilo-jimenez-vGu08RYjO-s-unsplash.jpg" descr="camilo-jimenez-vGu08RYjO-s-unsplash.jpg"/>
          <p:cNvPicPr>
            <a:picLocks noChangeAspect="1"/>
          </p:cNvPicPr>
          <p:nvPr/>
        </p:nvPicPr>
        <p:blipFill>
          <a:blip r:embed="rId3"/>
          <a:stretch>
            <a:fillRect/>
          </a:stretch>
        </p:blipFill>
        <p:spPr>
          <a:xfrm>
            <a:off x="-32435" y="-614149"/>
            <a:ext cx="9557697" cy="6371798"/>
          </a:xfrm>
          <a:prstGeom prst="rect">
            <a:avLst/>
          </a:prstGeom>
          <a:ln w="12700">
            <a:miter lim="400000"/>
          </a:ln>
        </p:spPr>
      </p:pic>
      <p:sp>
        <p:nvSpPr>
          <p:cNvPr id="1056" name="Abgerundetes Rechteck"/>
          <p:cNvSpPr/>
          <p:nvPr/>
        </p:nvSpPr>
        <p:spPr>
          <a:xfrm>
            <a:off x="173733" y="374767"/>
            <a:ext cx="8796534" cy="4393966"/>
          </a:xfrm>
          <a:prstGeom prst="roundRect">
            <a:avLst>
              <a:gd name="adj" fmla="val 5092"/>
            </a:avLst>
          </a:prstGeom>
          <a:solidFill>
            <a:srgbClr val="F8F5F3">
              <a:alpha val="89092"/>
            </a:srgbClr>
          </a:solidFill>
          <a:ln w="12700">
            <a:miter lim="400000"/>
          </a:ln>
        </p:spPr>
        <p:txBody>
          <a:bodyPr lIns="45719" rIns="45719" anchor="ctr"/>
          <a:lstStyle/>
          <a:p>
            <a:endParaRPr/>
          </a:p>
        </p:txBody>
      </p:sp>
      <p:sp>
        <p:nvSpPr>
          <p:cNvPr id="1057" name="Folgende Personen sind hier Vertrauenspersonen:…"/>
          <p:cNvSpPr txBox="1"/>
          <p:nvPr/>
        </p:nvSpPr>
        <p:spPr>
          <a:xfrm>
            <a:off x="1852122" y="3083428"/>
            <a:ext cx="4425892" cy="8520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marL="200025" indent="-200025">
              <a:lnSpc>
                <a:spcPts val="1800"/>
              </a:lnSpc>
              <a:spcBef>
                <a:spcPts val="600"/>
              </a:spcBef>
              <a:defRPr>
                <a:solidFill>
                  <a:srgbClr val="282925"/>
                </a:solidFill>
                <a:latin typeface="Montserrat Thin Bold"/>
                <a:ea typeface="Montserrat Thin Bold"/>
                <a:cs typeface="Montserrat Thin Bold"/>
                <a:sym typeface="Montserrat Thin Bold"/>
              </a:defRPr>
            </a:pPr>
            <a:r>
              <a:rPr dirty="0" err="1"/>
              <a:t>Folgende</a:t>
            </a:r>
            <a:r>
              <a:rPr dirty="0"/>
              <a:t> </a:t>
            </a:r>
            <a:r>
              <a:rPr dirty="0" err="1"/>
              <a:t>Personen</a:t>
            </a:r>
            <a:r>
              <a:rPr dirty="0"/>
              <a:t> </a:t>
            </a:r>
            <a:r>
              <a:rPr dirty="0" err="1"/>
              <a:t>sind</a:t>
            </a:r>
            <a:r>
              <a:rPr dirty="0"/>
              <a:t> </a:t>
            </a:r>
            <a:r>
              <a:rPr dirty="0" err="1"/>
              <a:t>hier</a:t>
            </a:r>
            <a:r>
              <a:rPr dirty="0"/>
              <a:t> </a:t>
            </a:r>
            <a:r>
              <a:rPr dirty="0" err="1"/>
              <a:t>Vertrauenspersonen</a:t>
            </a:r>
            <a:r>
              <a:rPr dirty="0"/>
              <a:t>:</a:t>
            </a:r>
          </a:p>
          <a:p>
            <a:pPr marL="200025" indent="-200025">
              <a:lnSpc>
                <a:spcPts val="1800"/>
              </a:lnSpc>
              <a:spcBef>
                <a:spcPts val="600"/>
              </a:spcBef>
              <a:tabLst>
                <a:tab pos="2463800" algn="l"/>
              </a:tabLst>
              <a:defRPr sz="2000">
                <a:solidFill>
                  <a:srgbClr val="282925"/>
                </a:solidFill>
                <a:latin typeface="Montserrat Light Italic"/>
                <a:ea typeface="Montserrat Light Italic"/>
                <a:cs typeface="Montserrat Light Italic"/>
                <a:sym typeface="Montserrat Light Italic"/>
              </a:defRPr>
            </a:pPr>
            <a:r>
              <a:rPr lang="de-DE" dirty="0"/>
              <a:t>Max Mustermann</a:t>
            </a:r>
            <a:r>
              <a:rPr dirty="0"/>
              <a:t>	- </a:t>
            </a:r>
            <a:r>
              <a:rPr lang="de-DE" dirty="0"/>
              <a:t>XXXX XXXXXX</a:t>
            </a:r>
          </a:p>
          <a:p>
            <a:pPr marL="200025" indent="-200025">
              <a:lnSpc>
                <a:spcPts val="1800"/>
              </a:lnSpc>
              <a:spcBef>
                <a:spcPts val="600"/>
              </a:spcBef>
              <a:tabLst>
                <a:tab pos="2463800" algn="l"/>
              </a:tabLst>
              <a:defRPr sz="2000">
                <a:solidFill>
                  <a:srgbClr val="282925"/>
                </a:solidFill>
                <a:latin typeface="Montserrat Light Italic"/>
                <a:ea typeface="Montserrat Light Italic"/>
                <a:cs typeface="Montserrat Light Italic"/>
                <a:sym typeface="Montserrat Light Italic"/>
              </a:defRPr>
            </a:pPr>
            <a:r>
              <a:rPr lang="de-DE" dirty="0"/>
              <a:t>Mia Musterfrau</a:t>
            </a:r>
            <a:r>
              <a:rPr dirty="0"/>
              <a:t>	- </a:t>
            </a:r>
            <a:r>
              <a:rPr lang="de-DE" dirty="0"/>
              <a:t>XXXX XXXXXX</a:t>
            </a:r>
            <a:endParaRPr dirty="0"/>
          </a:p>
        </p:txBody>
      </p:sp>
      <p:sp>
        <p:nvSpPr>
          <p:cNvPr id="1058" name="Textplatzhalter 2"/>
          <p:cNvSpPr txBox="1">
            <a:spLocks noGrp="1"/>
          </p:cNvSpPr>
          <p:nvPr>
            <p:ph type="body" sz="half" idx="4294967295"/>
          </p:nvPr>
        </p:nvSpPr>
        <p:spPr>
          <a:xfrm>
            <a:off x="323999" y="900221"/>
            <a:ext cx="8496001" cy="1956550"/>
          </a:xfrm>
          <a:prstGeom prst="rect">
            <a:avLst/>
          </a:prstGeom>
        </p:spPr>
        <p:txBody>
          <a:bodyPr>
            <a:normAutofit/>
          </a:bodyPr>
          <a:lstStyle/>
          <a:p>
            <a:pPr indent="-400050">
              <a:lnSpc>
                <a:spcPts val="1800"/>
              </a:lnSpc>
              <a:spcBef>
                <a:spcPts val="1000"/>
              </a:spcBef>
              <a:buSzTx/>
              <a:buFontTx/>
              <a:buNone/>
              <a:defRPr sz="1600">
                <a:latin typeface="+mn-lt"/>
                <a:ea typeface="+mn-ea"/>
                <a:cs typeface="+mn-cs"/>
                <a:sym typeface="Montserrat Regular"/>
              </a:defRPr>
            </a:pPr>
            <a:r>
              <a:t>In der Jugendarbeit</a:t>
            </a:r>
          </a:p>
          <a:p>
            <a:pPr marL="541421" lvl="1" indent="-160421">
              <a:lnSpc>
                <a:spcPts val="1800"/>
              </a:lnSpc>
              <a:spcBef>
                <a:spcPts val="600"/>
              </a:spcBef>
              <a:buFontTx/>
            </a:pPr>
            <a:r>
              <a:t>Pro Jugendarbeit muss es zwei Vertrauenspersonen geben</a:t>
            </a:r>
          </a:p>
          <a:p>
            <a:pPr marL="541421" lvl="1" indent="-160421">
              <a:lnSpc>
                <a:spcPts val="1800"/>
              </a:lnSpc>
              <a:spcBef>
                <a:spcPts val="600"/>
              </a:spcBef>
              <a:buFontTx/>
            </a:pPr>
            <a:r>
              <a:t>Wer ist das bei euch?</a:t>
            </a:r>
          </a:p>
          <a:p>
            <a:pPr indent="-400050">
              <a:lnSpc>
                <a:spcPts val="1800"/>
              </a:lnSpc>
              <a:spcBef>
                <a:spcPts val="1000"/>
              </a:spcBef>
              <a:buSzTx/>
              <a:buFontTx/>
              <a:buNone/>
              <a:defRPr sz="1600">
                <a:latin typeface="+mn-lt"/>
                <a:ea typeface="+mn-ea"/>
                <a:cs typeface="+mn-cs"/>
                <a:sym typeface="Montserrat Regular"/>
              </a:defRPr>
            </a:pPr>
            <a:r>
              <a:t>Auf Freizeiten &amp; Zeltlager</a:t>
            </a:r>
          </a:p>
          <a:p>
            <a:pPr marL="541421" lvl="1" indent="-160421">
              <a:lnSpc>
                <a:spcPts val="1800"/>
              </a:lnSpc>
              <a:spcBef>
                <a:spcPts val="600"/>
              </a:spcBef>
              <a:buFontTx/>
            </a:pPr>
            <a:r>
              <a:t>Ist es meist die Lager/Freizeitleitung oder wird von ihr bestimmt</a:t>
            </a:r>
          </a:p>
          <a:p>
            <a:pPr marL="541421" lvl="1" indent="-160421">
              <a:lnSpc>
                <a:spcPts val="1800"/>
              </a:lnSpc>
              <a:spcBef>
                <a:spcPts val="600"/>
              </a:spcBef>
              <a:buFontTx/>
            </a:pPr>
            <a:r>
              <a:t>Wer ist das bei euch?</a:t>
            </a:r>
          </a:p>
        </p:txBody>
      </p:sp>
      <p:sp>
        <p:nvSpPr>
          <p:cNvPr id="1059" name="Titel 1"/>
          <p:cNvSpPr txBox="1">
            <a:spLocks noGrp="1"/>
          </p:cNvSpPr>
          <p:nvPr>
            <p:ph type="title" idx="4294967295"/>
          </p:nvPr>
        </p:nvSpPr>
        <p:spPr>
          <a:xfrm>
            <a:off x="323999" y="450999"/>
            <a:ext cx="8495853" cy="324001"/>
          </a:xfrm>
          <a:prstGeom prst="rect">
            <a:avLst/>
          </a:prstGeom>
        </p:spPr>
        <p:txBody>
          <a:bodyPr>
            <a:normAutofit/>
          </a:bodyPr>
          <a:lstStyle>
            <a:lvl1pPr defTabSz="624078">
              <a:defRPr sz="2184"/>
            </a:lvl1pPr>
          </a:lstStyle>
          <a:p>
            <a:r>
              <a:t>Vertrauenspersonen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7"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3" name="camilo-jimenez-vGu08RYjO-s-unsplash.jpg" descr="camilo-jimenez-vGu08RYjO-s-unsplash.jpg"/>
          <p:cNvPicPr>
            <a:picLocks noChangeAspect="1"/>
          </p:cNvPicPr>
          <p:nvPr/>
        </p:nvPicPr>
        <p:blipFill>
          <a:blip r:embed="rId2"/>
          <a:stretch>
            <a:fillRect/>
          </a:stretch>
        </p:blipFill>
        <p:spPr>
          <a:xfrm>
            <a:off x="-32435" y="-614149"/>
            <a:ext cx="9557697" cy="6371798"/>
          </a:xfrm>
          <a:prstGeom prst="rect">
            <a:avLst/>
          </a:prstGeom>
          <a:ln w="12700">
            <a:miter lim="400000"/>
          </a:ln>
        </p:spPr>
      </p:pic>
      <p:sp>
        <p:nvSpPr>
          <p:cNvPr id="1064" name="Rechteck"/>
          <p:cNvSpPr/>
          <p:nvPr/>
        </p:nvSpPr>
        <p:spPr>
          <a:xfrm>
            <a:off x="-394306" y="-192733"/>
            <a:ext cx="7315186" cy="5528966"/>
          </a:xfrm>
          <a:prstGeom prst="rect">
            <a:avLst/>
          </a:prstGeom>
          <a:gradFill>
            <a:gsLst>
              <a:gs pos="0">
                <a:srgbClr val="000000">
                  <a:alpha val="0"/>
                </a:srgbClr>
              </a:gs>
              <a:gs pos="14847">
                <a:srgbClr val="000000">
                  <a:alpha val="38923"/>
                </a:srgbClr>
              </a:gs>
              <a:gs pos="23301">
                <a:srgbClr val="000000">
                  <a:alpha val="77847"/>
                </a:srgbClr>
              </a:gs>
            </a:gsLst>
            <a:path>
              <a:fillToRect l="100363" t="50000" r="-363" b="50000"/>
            </a:path>
          </a:gradFill>
          <a:ln w="12700">
            <a:miter lim="400000"/>
          </a:ln>
        </p:spPr>
        <p:txBody>
          <a:bodyPr lIns="45719" rIns="45719" anchor="ctr"/>
          <a:lstStyle/>
          <a:p>
            <a:endParaRPr/>
          </a:p>
        </p:txBody>
      </p:sp>
      <p:sp>
        <p:nvSpPr>
          <p:cNvPr id="1065" name="Ernstfall"/>
          <p:cNvSpPr txBox="1"/>
          <p:nvPr/>
        </p:nvSpPr>
        <p:spPr>
          <a:xfrm>
            <a:off x="101990" y="-39871"/>
            <a:ext cx="2775586" cy="77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5000">
                <a:solidFill>
                  <a:srgbClr val="FFFFFF"/>
                </a:solidFill>
                <a:latin typeface="Montserrat Bold"/>
                <a:ea typeface="Montserrat Bold"/>
                <a:cs typeface="Montserrat Bold"/>
                <a:sym typeface="Montserrat Bold"/>
              </a:defRPr>
            </a:lvl1pPr>
          </a:lstStyle>
          <a:p>
            <a:r>
              <a:t>Ernstfall</a:t>
            </a:r>
          </a:p>
        </p:txBody>
      </p:sp>
      <p:sp>
        <p:nvSpPr>
          <p:cNvPr id="1066" name="ruhig bleiben…"/>
          <p:cNvSpPr txBox="1"/>
          <p:nvPr/>
        </p:nvSpPr>
        <p:spPr>
          <a:xfrm>
            <a:off x="478902" y="1025159"/>
            <a:ext cx="4848697" cy="3758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39935" lvl="1" indent="0"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ruhig bleiben</a:t>
            </a:r>
          </a:p>
          <a:p>
            <a:pPr marL="39935" lvl="1" indent="0" defTabSz="651509">
              <a:lnSpc>
                <a:spcPts val="1800"/>
              </a:lnSpc>
              <a:spcBef>
                <a:spcPts val="1000"/>
              </a:spcBef>
              <a:defRPr sz="1400">
                <a:solidFill>
                  <a:srgbClr val="FFFFFF"/>
                </a:solidFill>
                <a:latin typeface="Montserrat Thin Light"/>
                <a:ea typeface="Montserrat Thin Light"/>
                <a:cs typeface="Montserrat Thin Light"/>
                <a:sym typeface="Montserrat Thin Light"/>
              </a:defRPr>
            </a:pPr>
            <a:r>
              <a:rPr>
                <a:latin typeface="Montserrat Thin Bold"/>
                <a:ea typeface="Montserrat Thin Bold"/>
                <a:cs typeface="Montserrat Thin Bold"/>
                <a:sym typeface="Montserrat Thin Bold"/>
              </a:rPr>
              <a:t>in Kontakt bleiben</a:t>
            </a:r>
            <a:br/>
            <a:r>
              <a:t>mit dem Kind, Jugendlichen</a:t>
            </a:r>
          </a:p>
          <a:p>
            <a:pPr marL="39935" lvl="1" indent="0"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Verantwortliche informieren</a:t>
            </a:r>
          </a:p>
          <a:p>
            <a:pPr marL="39935" lvl="1" indent="0"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Fachberatungsstelle kontaktieren</a:t>
            </a:r>
          </a:p>
          <a:p>
            <a:pPr marL="39935" lvl="1" indent="0"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Vorgehen immer mit den Betroffenen absprechen</a:t>
            </a:r>
          </a:p>
          <a:p>
            <a:pPr marL="39935" lvl="1" indent="0"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keine Aufdeckung gegenüber dem*r vermuteten </a:t>
            </a:r>
            <a:br/>
            <a:r>
              <a:t>Täter*in</a:t>
            </a:r>
          </a:p>
          <a:p>
            <a:pPr marL="39935" lvl="1" indent="0" defTabSz="651509">
              <a:lnSpc>
                <a:spcPts val="1800"/>
              </a:lnSpc>
              <a:spcBef>
                <a:spcPts val="1000"/>
              </a:spcBef>
              <a:defRPr sz="1400">
                <a:solidFill>
                  <a:srgbClr val="FFFFFF"/>
                </a:solidFill>
                <a:latin typeface="Montserrat Thin Light"/>
                <a:ea typeface="Montserrat Thin Light"/>
                <a:cs typeface="Montserrat Thin Light"/>
                <a:sym typeface="Montserrat Thin Light"/>
              </a:defRPr>
            </a:pPr>
            <a:r>
              <a:rPr>
                <a:latin typeface="Montserrat Thin Bold"/>
                <a:ea typeface="Montserrat Thin Bold"/>
                <a:cs typeface="Montserrat Thin Bold"/>
                <a:sym typeface="Montserrat Thin Bold"/>
              </a:rPr>
              <a:t>Schutz des Kindes/Jugendlichen</a:t>
            </a:r>
            <a:br>
              <a:rPr>
                <a:latin typeface="Montserrat Thin Bold"/>
                <a:ea typeface="Montserrat Thin Bold"/>
                <a:cs typeface="Montserrat Thin Bold"/>
                <a:sym typeface="Montserrat Thin Bold"/>
              </a:rPr>
            </a:br>
            <a:r>
              <a:t>ist oberstes Handlungsziel!</a:t>
            </a:r>
          </a:p>
          <a:p>
            <a:pPr marL="39935" lvl="1" indent="0"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Dokumentieren</a:t>
            </a:r>
          </a:p>
          <a:p>
            <a:pPr marL="39935" lvl="1" indent="0"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Verschwiegenheit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064"/>
                                        </p:tgtEl>
                                        <p:attrNameLst>
                                          <p:attrName>style.visibility</p:attrName>
                                        </p:attrNameLst>
                                      </p:cBhvr>
                                      <p:to>
                                        <p:strVal val="visible"/>
                                      </p:to>
                                    </p:set>
                                    <p:anim calcmode="lin" valueType="num">
                                      <p:cBhvr>
                                        <p:cTn id="7" dur="1000" fill="hold"/>
                                        <p:tgtEl>
                                          <p:spTgt spid="1064"/>
                                        </p:tgtEl>
                                        <p:attrNameLst>
                                          <p:attrName>ppt_x</p:attrName>
                                        </p:attrNameLst>
                                      </p:cBhvr>
                                      <p:tavLst>
                                        <p:tav tm="0">
                                          <p:val>
                                            <p:strVal val="0-#ppt_w/2"/>
                                          </p:val>
                                        </p:tav>
                                        <p:tav tm="100000">
                                          <p:val>
                                            <p:strVal val="#ppt_x"/>
                                          </p:val>
                                        </p:tav>
                                      </p:tavLst>
                                    </p:anim>
                                    <p:anim calcmode="lin" valueType="num">
                                      <p:cBhvr>
                                        <p:cTn id="8" dur="1000" fill="hold"/>
                                        <p:tgtEl>
                                          <p:spTgt spid="10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68" name="christopher-lemercier-12yvdCiLaVE-unsplash.jpg" descr="christopher-lemercier-12yvdCiLaVE-unsplash.jpg"/>
          <p:cNvPicPr>
            <a:picLocks noChangeAspect="1"/>
          </p:cNvPicPr>
          <p:nvPr/>
        </p:nvPicPr>
        <p:blipFill>
          <a:blip r:embed="rId2"/>
          <a:stretch>
            <a:fillRect/>
          </a:stretch>
        </p:blipFill>
        <p:spPr>
          <a:xfrm>
            <a:off x="0" y="-41437"/>
            <a:ext cx="9144001" cy="5454974"/>
          </a:xfrm>
          <a:prstGeom prst="rect">
            <a:avLst/>
          </a:prstGeom>
          <a:ln w="12700">
            <a:miter lim="400000"/>
          </a:ln>
        </p:spPr>
      </p:pic>
      <p:sp>
        <p:nvSpPr>
          <p:cNvPr id="1069" name="Rechteck"/>
          <p:cNvSpPr/>
          <p:nvPr/>
        </p:nvSpPr>
        <p:spPr>
          <a:xfrm rot="10800000">
            <a:off x="2120043" y="-192733"/>
            <a:ext cx="7315186" cy="5528966"/>
          </a:xfrm>
          <a:prstGeom prst="rect">
            <a:avLst/>
          </a:prstGeom>
          <a:gradFill>
            <a:gsLst>
              <a:gs pos="0">
                <a:srgbClr val="000000">
                  <a:alpha val="0"/>
                </a:srgbClr>
              </a:gs>
              <a:gs pos="14847">
                <a:srgbClr val="000000">
                  <a:alpha val="38923"/>
                </a:srgbClr>
              </a:gs>
              <a:gs pos="23301">
                <a:srgbClr val="000000">
                  <a:alpha val="77847"/>
                </a:srgbClr>
              </a:gs>
            </a:gsLst>
            <a:path>
              <a:fillToRect l="100363" t="50000" r="-363" b="50000"/>
            </a:path>
          </a:gradFill>
          <a:ln w="12700">
            <a:miter lim="400000"/>
          </a:ln>
        </p:spPr>
        <p:txBody>
          <a:bodyPr lIns="45719" rIns="45719" anchor="ctr"/>
          <a:lstStyle/>
          <a:p>
            <a:endParaRPr/>
          </a:p>
        </p:txBody>
      </p:sp>
      <p:sp>
        <p:nvSpPr>
          <p:cNvPr id="1070" name="Gespräch mit Betroffenen"/>
          <p:cNvSpPr txBox="1"/>
          <p:nvPr/>
        </p:nvSpPr>
        <p:spPr>
          <a:xfrm>
            <a:off x="2712363" y="68506"/>
            <a:ext cx="6241594"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r">
              <a:lnSpc>
                <a:spcPct val="90000"/>
              </a:lnSpc>
              <a:defRPr sz="3600">
                <a:solidFill>
                  <a:srgbClr val="FFFFFF"/>
                </a:solidFill>
                <a:latin typeface="Montserrat Bold"/>
                <a:ea typeface="Montserrat Bold"/>
                <a:cs typeface="Montserrat Bold"/>
                <a:sym typeface="Montserrat Bold"/>
              </a:defRPr>
            </a:lvl1pPr>
          </a:lstStyle>
          <a:p>
            <a:r>
              <a:t>Gespräch mit Betroffenen</a:t>
            </a:r>
          </a:p>
        </p:txBody>
      </p:sp>
      <p:sp>
        <p:nvSpPr>
          <p:cNvPr id="1071" name="Nimm es ernst:…"/>
          <p:cNvSpPr txBox="1"/>
          <p:nvPr/>
        </p:nvSpPr>
        <p:spPr>
          <a:xfrm>
            <a:off x="4044509" y="883195"/>
            <a:ext cx="4848696" cy="38279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39935" lvl="1" indent="0" algn="r" defTabSz="651509">
              <a:lnSpc>
                <a:spcPts val="1800"/>
              </a:lnSpc>
              <a:defRPr sz="1400">
                <a:solidFill>
                  <a:srgbClr val="FFFFFF"/>
                </a:solidFill>
                <a:latin typeface="Montserrat Thin Bold"/>
                <a:ea typeface="Montserrat Thin Bold"/>
                <a:cs typeface="Montserrat Thin Bold"/>
                <a:sym typeface="Montserrat Thin Bold"/>
              </a:defRPr>
            </a:pPr>
            <a:r>
              <a:t>Nimm es ernst:</a:t>
            </a:r>
          </a:p>
          <a:p>
            <a:pPr marL="39935" lvl="1" indent="0" algn="r" defTabSz="651509">
              <a:lnSpc>
                <a:spcPts val="1800"/>
              </a:lnSpc>
              <a:spcBef>
                <a:spcPts val="1000"/>
              </a:spcBef>
              <a:defRPr sz="1200">
                <a:solidFill>
                  <a:srgbClr val="FFFFFF"/>
                </a:solidFill>
                <a:latin typeface="Montserrat Light"/>
                <a:ea typeface="Montserrat Light"/>
                <a:cs typeface="Montserrat Light"/>
                <a:sym typeface="Montserrat Light"/>
              </a:defRPr>
            </a:pPr>
            <a:r>
              <a:t>wenn ein Kind /Jugendlicher dir von sexuellen Übergriffen erzählt. Signalisiere, dass es über das Erlebte sprechen darf, aber dränge nicht und frage nicht aus.</a:t>
            </a:r>
          </a:p>
          <a:p>
            <a:pPr marL="39935" lvl="1" indent="0" algn="r"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Keine Versprechen, die wir nicht halten können</a:t>
            </a:r>
            <a:br/>
            <a:r>
              <a:rPr sz="1200">
                <a:latin typeface="Montserrat Light"/>
                <a:ea typeface="Montserrat Light"/>
                <a:cs typeface="Montserrat Light"/>
                <a:sym typeface="Montserrat Light"/>
              </a:rPr>
              <a:t>„Ich werde nie jemandem davon erzählen“ - geht nicht</a:t>
            </a:r>
          </a:p>
          <a:p>
            <a:pPr marL="39935" lvl="1" indent="0" algn="r"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Informieren</a:t>
            </a:r>
            <a:br/>
            <a:r>
              <a:rPr sz="1200">
                <a:latin typeface="Montserrat Light"/>
                <a:ea typeface="Montserrat Light"/>
                <a:cs typeface="Montserrat Light"/>
                <a:sym typeface="Montserrat Light"/>
              </a:rPr>
              <a:t>Informiere, dass du dir selber Hilfe holst</a:t>
            </a:r>
          </a:p>
          <a:p>
            <a:pPr marL="39935" lvl="1" indent="0" algn="r"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Entlasten</a:t>
            </a:r>
            <a:br/>
            <a:r>
              <a:rPr sz="1200">
                <a:latin typeface="Montserrat Light"/>
                <a:ea typeface="Montserrat Light"/>
                <a:cs typeface="Montserrat Light"/>
                <a:sym typeface="Montserrat Light"/>
              </a:rPr>
              <a:t>Schuldzuweisung zum Täter, keine WARUM - Fragen</a:t>
            </a:r>
          </a:p>
          <a:p>
            <a:pPr marL="39935" lvl="1" indent="0" algn="r"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Keine Details des Missbraus erfragen</a:t>
            </a:r>
            <a:br/>
            <a:r>
              <a:rPr sz="1200">
                <a:latin typeface="Montserrat Light"/>
                <a:ea typeface="Montserrat Light"/>
                <a:cs typeface="Montserrat Light"/>
                <a:sym typeface="Montserrat Light"/>
              </a:rPr>
              <a:t>Achtung Retraumatisierung</a:t>
            </a:r>
            <a:r>
              <a:rPr sz="1200"/>
              <a:t> </a:t>
            </a:r>
          </a:p>
          <a:p>
            <a:pPr marL="39935" lvl="1" indent="0" algn="r"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Termin für nächstes Gespräch ausmachen</a:t>
            </a:r>
            <a:br/>
            <a:r>
              <a:rPr sz="1200">
                <a:latin typeface="Montserrat Light"/>
                <a:ea typeface="Montserrat Light"/>
                <a:cs typeface="Montserrat Light"/>
                <a:sym typeface="Montserrat Light"/>
              </a:rPr>
              <a:t>Dort Info über geholte Hilfe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069"/>
                                        </p:tgtEl>
                                        <p:attrNameLst>
                                          <p:attrName>style.visibility</p:attrName>
                                        </p:attrNameLst>
                                      </p:cBhvr>
                                      <p:to>
                                        <p:strVal val="visible"/>
                                      </p:to>
                                    </p:set>
                                    <p:anim calcmode="lin" valueType="num">
                                      <p:cBhvr>
                                        <p:cTn id="7" dur="1000" fill="hold"/>
                                        <p:tgtEl>
                                          <p:spTgt spid="1069"/>
                                        </p:tgtEl>
                                        <p:attrNameLst>
                                          <p:attrName>ppt_x</p:attrName>
                                        </p:attrNameLst>
                                      </p:cBhvr>
                                      <p:tavLst>
                                        <p:tav tm="0">
                                          <p:val>
                                            <p:strVal val="0-#ppt_w/2"/>
                                          </p:val>
                                        </p:tav>
                                        <p:tav tm="100000">
                                          <p:val>
                                            <p:strVal val="#ppt_x"/>
                                          </p:val>
                                        </p:tav>
                                      </p:tavLst>
                                    </p:anim>
                                    <p:anim calcmode="lin" valueType="num">
                                      <p:cBhvr>
                                        <p:cTn id="8" dur="1000" fill="hold"/>
                                        <p:tgtEl>
                                          <p:spTgt spid="10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9"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3" name="vadim-bozhko-lbO1iCnbTW0-unsplash.jpg" descr="vadim-bozhko-lbO1iCnbTW0-unsplash.jpg"/>
          <p:cNvPicPr>
            <a:picLocks noChangeAspect="1"/>
          </p:cNvPicPr>
          <p:nvPr/>
        </p:nvPicPr>
        <p:blipFill>
          <a:blip r:embed="rId3"/>
          <a:stretch>
            <a:fillRect/>
          </a:stretch>
        </p:blipFill>
        <p:spPr>
          <a:xfrm flipH="1">
            <a:off x="9301" y="-210132"/>
            <a:ext cx="9338978" cy="6242632"/>
          </a:xfrm>
          <a:prstGeom prst="rect">
            <a:avLst/>
          </a:prstGeom>
          <a:ln w="12700">
            <a:miter lim="400000"/>
          </a:ln>
        </p:spPr>
      </p:pic>
      <p:sp>
        <p:nvSpPr>
          <p:cNvPr id="1074" name="Rechteck"/>
          <p:cNvSpPr/>
          <p:nvPr/>
        </p:nvSpPr>
        <p:spPr>
          <a:xfrm>
            <a:off x="-394306" y="-192733"/>
            <a:ext cx="7315186" cy="5528966"/>
          </a:xfrm>
          <a:prstGeom prst="rect">
            <a:avLst/>
          </a:prstGeom>
          <a:gradFill>
            <a:gsLst>
              <a:gs pos="0">
                <a:srgbClr val="000000">
                  <a:alpha val="0"/>
                </a:srgbClr>
              </a:gs>
              <a:gs pos="14847">
                <a:srgbClr val="000000">
                  <a:alpha val="38923"/>
                </a:srgbClr>
              </a:gs>
              <a:gs pos="23301">
                <a:srgbClr val="000000">
                  <a:alpha val="77847"/>
                </a:srgbClr>
              </a:gs>
            </a:gsLst>
            <a:path>
              <a:fillToRect l="100363" t="50000" r="-363" b="50000"/>
            </a:path>
          </a:gradFill>
          <a:ln w="12700">
            <a:miter lim="400000"/>
          </a:ln>
        </p:spPr>
        <p:txBody>
          <a:bodyPr lIns="45719" rIns="45719" anchor="ctr"/>
          <a:lstStyle/>
          <a:p>
            <a:endParaRPr/>
          </a:p>
        </p:txBody>
      </p:sp>
      <p:sp>
        <p:nvSpPr>
          <p:cNvPr id="1075" name="Dokumentation"/>
          <p:cNvSpPr txBox="1"/>
          <p:nvPr/>
        </p:nvSpPr>
        <p:spPr>
          <a:xfrm>
            <a:off x="101990" y="-39871"/>
            <a:ext cx="4772724" cy="698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4500">
                <a:solidFill>
                  <a:srgbClr val="FFFFFF"/>
                </a:solidFill>
                <a:latin typeface="Montserrat Bold"/>
                <a:ea typeface="Montserrat Bold"/>
                <a:cs typeface="Montserrat Bold"/>
                <a:sym typeface="Montserrat Bold"/>
              </a:defRPr>
            </a:lvl1pPr>
          </a:lstStyle>
          <a:p>
            <a:r>
              <a:t>Dokumentation</a:t>
            </a:r>
          </a:p>
        </p:txBody>
      </p:sp>
      <p:sp>
        <p:nvSpPr>
          <p:cNvPr id="1076" name="Ab Wann?…"/>
          <p:cNvSpPr txBox="1"/>
          <p:nvPr/>
        </p:nvSpPr>
        <p:spPr>
          <a:xfrm>
            <a:off x="478902" y="1025159"/>
            <a:ext cx="4848697" cy="2624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39935" lvl="1" indent="0" defTabSz="651509">
              <a:lnSpc>
                <a:spcPts val="1800"/>
              </a:lnSpc>
              <a:spcBef>
                <a:spcPts val="1000"/>
              </a:spcBef>
              <a:defRPr sz="2100">
                <a:solidFill>
                  <a:srgbClr val="FFFFFF"/>
                </a:solidFill>
                <a:latin typeface="Montserrat Thin Bold"/>
                <a:ea typeface="Montserrat Thin Bold"/>
                <a:cs typeface="Montserrat Thin Bold"/>
                <a:sym typeface="Montserrat Thin Bold"/>
              </a:defRPr>
            </a:pPr>
            <a:r>
              <a:rPr dirty="0"/>
              <a:t>Ab Wann?</a:t>
            </a:r>
          </a:p>
          <a:p>
            <a:pPr marL="39935" lvl="1" indent="0" defTabSz="651509">
              <a:lnSpc>
                <a:spcPts val="1800"/>
              </a:lnSpc>
              <a:spcBef>
                <a:spcPts val="1000"/>
              </a:spcBef>
              <a:defRPr sz="2100">
                <a:solidFill>
                  <a:srgbClr val="FFFFFF"/>
                </a:solidFill>
                <a:latin typeface="Montserrat Thin Bold"/>
                <a:ea typeface="Montserrat Thin Bold"/>
                <a:cs typeface="Montserrat Thin Bold"/>
                <a:sym typeface="Montserrat Thin Bold"/>
              </a:defRPr>
            </a:pPr>
            <a:r>
              <a:rPr dirty="0"/>
              <a:t>Was?</a:t>
            </a:r>
          </a:p>
          <a:p>
            <a:pPr marL="39935" lvl="1" indent="0" defTabSz="651509">
              <a:lnSpc>
                <a:spcPts val="1800"/>
              </a:lnSpc>
              <a:spcBef>
                <a:spcPts val="1000"/>
              </a:spcBef>
              <a:defRPr sz="2100">
                <a:solidFill>
                  <a:srgbClr val="FFFFFF"/>
                </a:solidFill>
                <a:latin typeface="Montserrat Thin Bold"/>
                <a:ea typeface="Montserrat Thin Bold"/>
                <a:cs typeface="Montserrat Thin Bold"/>
                <a:sym typeface="Montserrat Thin Bold"/>
              </a:defRPr>
            </a:pPr>
            <a:r>
              <a:rPr dirty="0"/>
              <a:t>Wie?</a:t>
            </a:r>
          </a:p>
          <a:p>
            <a:pPr marL="39935" lvl="1" indent="0" defTabSz="651509">
              <a:lnSpc>
                <a:spcPts val="1800"/>
              </a:lnSpc>
              <a:spcBef>
                <a:spcPts val="1000"/>
              </a:spcBef>
              <a:defRPr sz="2100">
                <a:solidFill>
                  <a:srgbClr val="FFFFFF"/>
                </a:solidFill>
                <a:latin typeface="Montserrat Thin Bold"/>
                <a:ea typeface="Montserrat Thin Bold"/>
                <a:cs typeface="Montserrat Thin Bold"/>
                <a:sym typeface="Montserrat Thin Bold"/>
              </a:defRPr>
            </a:pPr>
            <a:r>
              <a:rPr dirty="0"/>
              <a:t>STRENG VERTRAULICH</a:t>
            </a:r>
            <a:endParaRPr lang="de-DE" dirty="0"/>
          </a:p>
          <a:p>
            <a:pPr marL="39935" lvl="1" indent="0" defTabSz="651509">
              <a:lnSpc>
                <a:spcPts val="1800"/>
              </a:lnSpc>
              <a:spcBef>
                <a:spcPts val="1000"/>
              </a:spcBef>
              <a:defRPr sz="2100">
                <a:solidFill>
                  <a:srgbClr val="FFFFFF"/>
                </a:solidFill>
                <a:latin typeface="Montserrat Thin Bold"/>
                <a:ea typeface="Montserrat Thin Bold"/>
                <a:cs typeface="Montserrat Thin Bold"/>
                <a:sym typeface="Montserrat Thin Bold"/>
              </a:defRPr>
            </a:pPr>
            <a:endParaRPr lang="de-DE" dirty="0"/>
          </a:p>
          <a:p>
            <a:pPr marL="39935" lvl="1" indent="0" defTabSz="651509">
              <a:lnSpc>
                <a:spcPts val="1800"/>
              </a:lnSpc>
              <a:spcBef>
                <a:spcPts val="1000"/>
              </a:spcBef>
              <a:defRPr sz="2100">
                <a:solidFill>
                  <a:srgbClr val="FFFFFF"/>
                </a:solidFill>
                <a:latin typeface="Montserrat Thin Bold"/>
                <a:ea typeface="Montserrat Thin Bold"/>
                <a:cs typeface="Montserrat Thin Bold"/>
                <a:sym typeface="Montserrat Thin Bold"/>
              </a:defRPr>
            </a:pPr>
            <a:r>
              <a:rPr lang="de-DE" dirty="0"/>
              <a:t>Nutzt die Dokumentationshilfe des SWD-EC</a:t>
            </a:r>
            <a:endParaRPr dirty="0"/>
          </a:p>
          <a:p>
            <a:pPr marL="39935" lvl="1" indent="0" defTabSz="651509">
              <a:lnSpc>
                <a:spcPts val="1800"/>
              </a:lnSpc>
              <a:spcBef>
                <a:spcPts val="1000"/>
              </a:spcBef>
              <a:defRPr sz="2100">
                <a:solidFill>
                  <a:srgbClr val="FFFFFF"/>
                </a:solidFill>
                <a:latin typeface="Montserrat Thin Bold"/>
                <a:ea typeface="Montserrat Thin Bold"/>
                <a:cs typeface="Montserrat Thin Bold"/>
                <a:sym typeface="Montserrat Thin Bold"/>
              </a:defRPr>
            </a:pP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074"/>
                                        </p:tgtEl>
                                        <p:attrNameLst>
                                          <p:attrName>style.visibility</p:attrName>
                                        </p:attrNameLst>
                                      </p:cBhvr>
                                      <p:to>
                                        <p:strVal val="visible"/>
                                      </p:to>
                                    </p:set>
                                    <p:anim calcmode="lin" valueType="num">
                                      <p:cBhvr>
                                        <p:cTn id="7" dur="1000" fill="hold"/>
                                        <p:tgtEl>
                                          <p:spTgt spid="1074"/>
                                        </p:tgtEl>
                                        <p:attrNameLst>
                                          <p:attrName>ppt_x</p:attrName>
                                        </p:attrNameLst>
                                      </p:cBhvr>
                                      <p:tavLst>
                                        <p:tav tm="0">
                                          <p:val>
                                            <p:strVal val="0-#ppt_w/2"/>
                                          </p:val>
                                        </p:tav>
                                        <p:tav tm="100000">
                                          <p:val>
                                            <p:strVal val="#ppt_x"/>
                                          </p:val>
                                        </p:tav>
                                      </p:tavLst>
                                    </p:anim>
                                    <p:anim calcmode="lin" valueType="num">
                                      <p:cBhvr>
                                        <p:cTn id="8" dur="1000" fill="hold"/>
                                        <p:tgtEl>
                                          <p:spTgt spid="1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4"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0" name="jordan-wozniak-xP_AGmeEa6s-unsplash.jpg" descr="jordan-wozniak-xP_AGmeEa6s-unsplash.jpg"/>
          <p:cNvPicPr>
            <a:picLocks noChangeAspect="1"/>
          </p:cNvPicPr>
          <p:nvPr/>
        </p:nvPicPr>
        <p:blipFill>
          <a:blip r:embed="rId3"/>
          <a:stretch>
            <a:fillRect/>
          </a:stretch>
        </p:blipFill>
        <p:spPr>
          <a:xfrm>
            <a:off x="-203598" y="-3607878"/>
            <a:ext cx="10302419" cy="10302419"/>
          </a:xfrm>
          <a:prstGeom prst="rect">
            <a:avLst/>
          </a:prstGeom>
          <a:ln w="12700">
            <a:miter lim="400000"/>
          </a:ln>
        </p:spPr>
      </p:pic>
      <p:sp>
        <p:nvSpPr>
          <p:cNvPr id="1081" name="Rechteck"/>
          <p:cNvSpPr/>
          <p:nvPr/>
        </p:nvSpPr>
        <p:spPr>
          <a:xfrm>
            <a:off x="-394306" y="-192733"/>
            <a:ext cx="6283507" cy="5528966"/>
          </a:xfrm>
          <a:prstGeom prst="rect">
            <a:avLst/>
          </a:prstGeom>
          <a:gradFill>
            <a:gsLst>
              <a:gs pos="0">
                <a:srgbClr val="000000">
                  <a:alpha val="0"/>
                </a:srgbClr>
              </a:gs>
              <a:gs pos="14847">
                <a:srgbClr val="000000">
                  <a:alpha val="38923"/>
                </a:srgbClr>
              </a:gs>
              <a:gs pos="23301">
                <a:srgbClr val="000000">
                  <a:alpha val="77847"/>
                </a:srgbClr>
              </a:gs>
            </a:gsLst>
            <a:path>
              <a:fillToRect l="100363" t="50000" r="-363" b="50000"/>
            </a:path>
          </a:gradFill>
          <a:ln w="12700">
            <a:miter lim="400000"/>
          </a:ln>
        </p:spPr>
        <p:txBody>
          <a:bodyPr lIns="45719" rIns="45719" anchor="ctr"/>
          <a:lstStyle/>
          <a:p>
            <a:endParaRPr/>
          </a:p>
        </p:txBody>
      </p:sp>
      <p:sp>
        <p:nvSpPr>
          <p:cNvPr id="1082" name="Die beste…"/>
          <p:cNvSpPr txBox="1"/>
          <p:nvPr/>
        </p:nvSpPr>
        <p:spPr>
          <a:xfrm>
            <a:off x="101990" y="-39871"/>
            <a:ext cx="3293111" cy="13271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4500">
                <a:solidFill>
                  <a:srgbClr val="FFFFFF"/>
                </a:solidFill>
                <a:latin typeface="Montserrat Bold"/>
                <a:ea typeface="Montserrat Bold"/>
                <a:cs typeface="Montserrat Bold"/>
                <a:sym typeface="Montserrat Bold"/>
              </a:defRPr>
            </a:pPr>
            <a:r>
              <a:t>Die beste</a:t>
            </a:r>
          </a:p>
          <a:p>
            <a:pPr>
              <a:lnSpc>
                <a:spcPct val="90000"/>
              </a:lnSpc>
              <a:defRPr sz="4500">
                <a:solidFill>
                  <a:srgbClr val="FFFFFF"/>
                </a:solidFill>
                <a:latin typeface="Montserrat Bold"/>
                <a:ea typeface="Montserrat Bold"/>
                <a:cs typeface="Montserrat Bold"/>
                <a:sym typeface="Montserrat Bold"/>
              </a:defRPr>
            </a:pPr>
            <a:r>
              <a:t>Prävention</a:t>
            </a:r>
          </a:p>
        </p:txBody>
      </p:sp>
      <p:sp>
        <p:nvSpPr>
          <p:cNvPr id="1083" name="christliche Jugendarbeit die Junge Menschen persönlich stark macht!"/>
          <p:cNvSpPr txBox="1"/>
          <p:nvPr/>
        </p:nvSpPr>
        <p:spPr>
          <a:xfrm>
            <a:off x="478902" y="1749292"/>
            <a:ext cx="3293111" cy="27241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lvl="1" indent="0">
              <a:lnSpc>
                <a:spcPct val="90000"/>
              </a:lnSpc>
              <a:spcBef>
                <a:spcPts val="700"/>
              </a:spcBef>
              <a:defRPr sz="3200">
                <a:solidFill>
                  <a:srgbClr val="FFFFFF"/>
                </a:solidFill>
                <a:latin typeface="Montserrat Light"/>
                <a:ea typeface="Montserrat Light"/>
                <a:cs typeface="Montserrat Light"/>
                <a:sym typeface="Montserrat Light"/>
              </a:defRPr>
            </a:pPr>
            <a:r>
              <a:t>christliche Jugendarbeit die Junge Menschen persönlich stark macht!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081"/>
                                        </p:tgtEl>
                                        <p:attrNameLst>
                                          <p:attrName>style.visibility</p:attrName>
                                        </p:attrNameLst>
                                      </p:cBhvr>
                                      <p:to>
                                        <p:strVal val="visible"/>
                                      </p:to>
                                    </p:set>
                                    <p:anim calcmode="lin" valueType="num">
                                      <p:cBhvr>
                                        <p:cTn id="7" dur="1000" fill="hold"/>
                                        <p:tgtEl>
                                          <p:spTgt spid="1081"/>
                                        </p:tgtEl>
                                        <p:attrNameLst>
                                          <p:attrName>ppt_x</p:attrName>
                                        </p:attrNameLst>
                                      </p:cBhvr>
                                      <p:tavLst>
                                        <p:tav tm="0">
                                          <p:val>
                                            <p:strVal val="0-#ppt_w/2"/>
                                          </p:val>
                                        </p:tav>
                                        <p:tav tm="100000">
                                          <p:val>
                                            <p:strVal val="#ppt_x"/>
                                          </p:val>
                                        </p:tav>
                                      </p:tavLst>
                                    </p:anim>
                                    <p:anim calcmode="lin" valueType="num">
                                      <p:cBhvr>
                                        <p:cTn id="8" dur="1000" fill="hold"/>
                                        <p:tgtEl>
                                          <p:spTgt spid="10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1"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Rectangle 10"/>
          <p:cNvSpPr/>
          <p:nvPr/>
        </p:nvSpPr>
        <p:spPr>
          <a:xfrm>
            <a:off x="0" y="0"/>
            <a:ext cx="9144000" cy="5143500"/>
          </a:xfrm>
          <a:prstGeom prst="rect">
            <a:avLst/>
          </a:prstGeom>
          <a:solidFill>
            <a:srgbClr val="000000"/>
          </a:solidFill>
          <a:ln w="12700">
            <a:miter lim="400000"/>
          </a:ln>
        </p:spPr>
        <p:txBody>
          <a:bodyPr lIns="34289" tIns="34289" rIns="34289" bIns="34289" anchor="ctr"/>
          <a:lstStyle/>
          <a:p>
            <a:pPr algn="ctr">
              <a:defRPr sz="1200">
                <a:solidFill>
                  <a:srgbClr val="FFFFFF"/>
                </a:solidFill>
              </a:defRPr>
            </a:pPr>
            <a:endParaRPr/>
          </a:p>
        </p:txBody>
      </p:sp>
      <p:pic>
        <p:nvPicPr>
          <p:cNvPr id="561" name="Grafik 5" descr="Grafik 5"/>
          <p:cNvPicPr>
            <a:picLocks noChangeAspect="1"/>
          </p:cNvPicPr>
          <p:nvPr/>
        </p:nvPicPr>
        <p:blipFill>
          <a:blip r:embed="rId3"/>
          <a:srcRect l="23022" t="9091" r="12340"/>
          <a:stretch>
            <a:fillRect/>
          </a:stretch>
        </p:blipFill>
        <p:spPr>
          <a:xfrm>
            <a:off x="2642616" y="7"/>
            <a:ext cx="6501384" cy="5143493"/>
          </a:xfrm>
          <a:prstGeom prst="rect">
            <a:avLst/>
          </a:prstGeom>
          <a:ln w="12700">
            <a:miter lim="400000"/>
          </a:ln>
        </p:spPr>
      </p:pic>
      <p:sp>
        <p:nvSpPr>
          <p:cNvPr id="562" name="Rectangle 12"/>
          <p:cNvSpPr/>
          <p:nvPr/>
        </p:nvSpPr>
        <p:spPr>
          <a:xfrm>
            <a:off x="2" y="0"/>
            <a:ext cx="7004405" cy="5143500"/>
          </a:xfrm>
          <a:prstGeom prst="rect">
            <a:avLst/>
          </a:prstGeom>
          <a:gradFill>
            <a:gsLst>
              <a:gs pos="0">
                <a:srgbClr val="000000">
                  <a:alpha val="0"/>
                </a:srgbClr>
              </a:gs>
              <a:gs pos="33000">
                <a:srgbClr val="000000">
                  <a:alpha val="64000"/>
                </a:srgbClr>
              </a:gs>
              <a:gs pos="58000">
                <a:srgbClr val="000000"/>
              </a:gs>
              <a:gs pos="100000">
                <a:srgbClr val="000000"/>
              </a:gs>
            </a:gsLst>
            <a:lin ang="10800000"/>
          </a:gradFill>
          <a:ln w="12700">
            <a:miter lim="400000"/>
          </a:ln>
        </p:spPr>
        <p:txBody>
          <a:bodyPr lIns="34289" tIns="34289" rIns="34289" bIns="34289" anchor="ctr"/>
          <a:lstStyle/>
          <a:p>
            <a:pPr algn="ctr">
              <a:defRPr sz="1200">
                <a:solidFill>
                  <a:srgbClr val="FFFFFF"/>
                </a:solidFill>
              </a:defRPr>
            </a:pPr>
            <a:endParaRPr/>
          </a:p>
        </p:txBody>
      </p:sp>
      <p:sp>
        <p:nvSpPr>
          <p:cNvPr id="563" name="Titel 1"/>
          <p:cNvSpPr txBox="1">
            <a:spLocks noGrp="1"/>
          </p:cNvSpPr>
          <p:nvPr>
            <p:ph type="title"/>
          </p:nvPr>
        </p:nvSpPr>
        <p:spPr>
          <a:xfrm>
            <a:off x="360771" y="689997"/>
            <a:ext cx="3017521" cy="1688831"/>
          </a:xfrm>
          <a:prstGeom prst="rect">
            <a:avLst/>
          </a:prstGeom>
        </p:spPr>
        <p:txBody>
          <a:bodyPr/>
          <a:lstStyle/>
          <a:p>
            <a:pPr algn="l">
              <a:defRPr sz="2600">
                <a:solidFill>
                  <a:srgbClr val="FFFFFF"/>
                </a:solidFill>
                <a:latin typeface="Montserrat Light"/>
                <a:ea typeface="Montserrat Light"/>
                <a:cs typeface="Montserrat Light"/>
                <a:sym typeface="Montserrat Light"/>
              </a:defRPr>
            </a:pPr>
            <a:r>
              <a:t>Studie zu sexualisierter Gewalt</a:t>
            </a:r>
            <a:br/>
            <a:r>
              <a:t>in der ev. Kirche</a:t>
            </a:r>
          </a:p>
        </p:txBody>
      </p:sp>
      <p:sp>
        <p:nvSpPr>
          <p:cNvPr id="564" name="Rectangle 14"/>
          <p:cNvSpPr/>
          <p:nvPr/>
        </p:nvSpPr>
        <p:spPr>
          <a:xfrm rot="5400000">
            <a:off x="569940" y="260093"/>
            <a:ext cx="109729" cy="528067"/>
          </a:xfrm>
          <a:prstGeom prst="rect">
            <a:avLst/>
          </a:prstGeom>
          <a:solidFill>
            <a:srgbClr val="ED7D31"/>
          </a:solidFill>
          <a:ln w="12700">
            <a:miter lim="400000"/>
          </a:ln>
        </p:spPr>
        <p:txBody>
          <a:bodyPr lIns="34289" tIns="34289" rIns="34289" bIns="34289" anchor="ctr"/>
          <a:lstStyle/>
          <a:p>
            <a:pPr algn="ctr">
              <a:defRPr sz="1200">
                <a:solidFill>
                  <a:srgbClr val="FFFFFF"/>
                </a:solidFill>
              </a:defRPr>
            </a:pPr>
            <a:endParaRPr/>
          </a:p>
        </p:txBody>
      </p:sp>
      <p:sp>
        <p:nvSpPr>
          <p:cNvPr id="565" name="Rectangle 16"/>
          <p:cNvSpPr/>
          <p:nvPr/>
        </p:nvSpPr>
        <p:spPr>
          <a:xfrm>
            <a:off x="360771" y="3410190"/>
            <a:ext cx="2983231" cy="13717"/>
          </a:xfrm>
          <a:prstGeom prst="rect">
            <a:avLst/>
          </a:prstGeom>
          <a:solidFill>
            <a:srgbClr val="000000"/>
          </a:solidFill>
          <a:ln w="12700">
            <a:miter lim="400000"/>
          </a:ln>
        </p:spPr>
        <p:txBody>
          <a:bodyPr lIns="34289" tIns="34289" rIns="34289" bIns="34289" anchor="ctr"/>
          <a:lstStyle/>
          <a:p>
            <a:pPr algn="ctr">
              <a:defRPr sz="1200">
                <a:solidFill>
                  <a:srgbClr val="FFFFFF"/>
                </a:solidFill>
              </a:defRPr>
            </a:pPr>
            <a:endParaRPr/>
          </a:p>
        </p:txBody>
      </p:sp>
      <p:sp>
        <p:nvSpPr>
          <p:cNvPr id="566" name="Untertitel 2"/>
          <p:cNvSpPr txBox="1">
            <a:spLocks noGrp="1"/>
          </p:cNvSpPr>
          <p:nvPr>
            <p:ph type="body" sz="quarter" idx="1"/>
          </p:nvPr>
        </p:nvSpPr>
        <p:spPr>
          <a:xfrm>
            <a:off x="360772" y="2571750"/>
            <a:ext cx="3017520" cy="2208488"/>
          </a:xfrm>
          <a:prstGeom prst="rect">
            <a:avLst/>
          </a:prstGeom>
        </p:spPr>
        <p:txBody>
          <a:bodyPr/>
          <a:lstStyle/>
          <a:p>
            <a:pPr algn="l">
              <a:lnSpc>
                <a:spcPct val="72000"/>
              </a:lnSpc>
              <a:defRPr sz="1200">
                <a:solidFill>
                  <a:srgbClr val="FFFFFF"/>
                </a:solidFill>
                <a:latin typeface="Montserrat Thin Regular"/>
                <a:ea typeface="Montserrat Thin Regular"/>
                <a:cs typeface="Montserrat Thin Regular"/>
                <a:sym typeface="Montserrat Thin Regular"/>
              </a:defRPr>
            </a:pPr>
            <a:r>
              <a:t>Seit 1946</a:t>
            </a:r>
            <a:endParaRPr sz="1600"/>
          </a:p>
          <a:p>
            <a:pPr algn="l">
              <a:lnSpc>
                <a:spcPct val="72000"/>
              </a:lnSpc>
              <a:defRPr sz="1000">
                <a:solidFill>
                  <a:srgbClr val="ED7D31"/>
                </a:solidFill>
                <a:latin typeface="Montserrat Thin Regular"/>
                <a:ea typeface="Montserrat Thin Regular"/>
                <a:cs typeface="Montserrat Thin Regular"/>
                <a:sym typeface="Montserrat Thin Regular"/>
              </a:defRPr>
            </a:pPr>
            <a:r>
              <a:t>Gesichert über Disziplinar-Akten:</a:t>
            </a:r>
            <a:endParaRPr sz="1600"/>
          </a:p>
          <a:p>
            <a:pPr algn="l">
              <a:lnSpc>
                <a:spcPct val="72000"/>
              </a:lnSpc>
              <a:defRPr sz="1200">
                <a:solidFill>
                  <a:srgbClr val="FFFFFF"/>
                </a:solidFill>
                <a:latin typeface="Montserrat Thin Regular"/>
                <a:ea typeface="Montserrat Thin Regular"/>
                <a:cs typeface="Montserrat Thin Regular"/>
                <a:sym typeface="Montserrat Thin Regular"/>
              </a:defRPr>
            </a:pPr>
            <a:r>
              <a:t>1.259 Beschuldigte</a:t>
            </a:r>
            <a:endParaRPr sz="1600"/>
          </a:p>
          <a:p>
            <a:pPr algn="l">
              <a:lnSpc>
                <a:spcPct val="72000"/>
              </a:lnSpc>
              <a:defRPr sz="1200">
                <a:solidFill>
                  <a:srgbClr val="FFFFFF"/>
                </a:solidFill>
                <a:latin typeface="Montserrat Thin Regular"/>
                <a:ea typeface="Montserrat Thin Regular"/>
                <a:cs typeface="Montserrat Thin Regular"/>
                <a:sym typeface="Montserrat Thin Regular"/>
              </a:defRPr>
            </a:pPr>
            <a:r>
              <a:t>2.225 Betroffene</a:t>
            </a:r>
            <a:endParaRPr sz="1600"/>
          </a:p>
          <a:p>
            <a:pPr algn="l">
              <a:lnSpc>
                <a:spcPct val="72000"/>
              </a:lnSpc>
              <a:defRPr sz="1000">
                <a:solidFill>
                  <a:srgbClr val="ED7D31"/>
                </a:solidFill>
                <a:latin typeface="Montserrat Thin Regular"/>
                <a:ea typeface="Montserrat Thin Regular"/>
                <a:cs typeface="Montserrat Thin Regular"/>
                <a:sym typeface="Montserrat Thin Regular"/>
              </a:defRPr>
            </a:pPr>
            <a:r>
              <a:t>Geschätzt:</a:t>
            </a:r>
            <a:endParaRPr sz="1600"/>
          </a:p>
          <a:p>
            <a:pPr algn="l">
              <a:lnSpc>
                <a:spcPct val="72000"/>
              </a:lnSpc>
              <a:defRPr sz="1200">
                <a:solidFill>
                  <a:srgbClr val="FFFFFF"/>
                </a:solidFill>
                <a:latin typeface="Montserrat Thin Regular"/>
                <a:ea typeface="Montserrat Thin Regular"/>
                <a:cs typeface="Montserrat Thin Regular"/>
                <a:sym typeface="Montserrat Thin Regular"/>
              </a:defRPr>
            </a:pPr>
            <a:r>
              <a:t>3.500 Beschuldigte</a:t>
            </a:r>
            <a:endParaRPr sz="1600"/>
          </a:p>
          <a:p>
            <a:pPr algn="l">
              <a:lnSpc>
                <a:spcPct val="72000"/>
              </a:lnSpc>
              <a:defRPr sz="1200">
                <a:solidFill>
                  <a:srgbClr val="FFFFFF"/>
                </a:solidFill>
                <a:latin typeface="Montserrat Thin Regular"/>
                <a:ea typeface="Montserrat Thin Regular"/>
                <a:cs typeface="Montserrat Thin Regular"/>
                <a:sym typeface="Montserrat Thin Regular"/>
              </a:defRPr>
            </a:pPr>
            <a:r>
              <a:t>9.400 Betroffene</a:t>
            </a:r>
            <a:endParaRPr sz="1600"/>
          </a:p>
          <a:p>
            <a:pPr algn="l">
              <a:lnSpc>
                <a:spcPct val="96000"/>
              </a:lnSpc>
              <a:spcBef>
                <a:spcPts val="2100"/>
              </a:spcBef>
              <a:defRPr sz="1200">
                <a:solidFill>
                  <a:srgbClr val="FFFFFF"/>
                </a:solidFill>
                <a:latin typeface="Montserrat Bold"/>
                <a:ea typeface="Montserrat Bold"/>
                <a:cs typeface="Montserrat Bold"/>
                <a:sym typeface="Montserrat Bold"/>
              </a:defRPr>
            </a:pPr>
            <a:r>
              <a:t>Erforscht wurden nur hauptamtliche Täter</a:t>
            </a:r>
          </a:p>
        </p:txBody>
      </p:sp>
      <p:sp>
        <p:nvSpPr>
          <p:cNvPr id="567" name="Titel 1"/>
          <p:cNvSpPr txBox="1"/>
          <p:nvPr/>
        </p:nvSpPr>
        <p:spPr>
          <a:xfrm>
            <a:off x="-3901876" y="426387"/>
            <a:ext cx="3867586" cy="8004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chor="b">
            <a:normAutofit/>
          </a:bodyPr>
          <a:lstStyle/>
          <a:p>
            <a:pPr algn="ctr" defTabSz="678941">
              <a:lnSpc>
                <a:spcPct val="81000"/>
              </a:lnSpc>
              <a:defRPr sz="4356" b="1">
                <a:solidFill>
                  <a:srgbClr val="FFFFFF"/>
                </a:solidFill>
                <a:latin typeface="Montserrat SemiBold"/>
                <a:ea typeface="Montserrat SemiBold"/>
                <a:cs typeface="Montserrat SemiBold"/>
                <a:sym typeface="Montserrat SemiBold"/>
              </a:defRPr>
            </a:pPr>
            <a:r>
              <a:t>Nancy Janz </a:t>
            </a:r>
            <a:r>
              <a:rPr sz="1188" b="0">
                <a:latin typeface="Montserrat Light"/>
                <a:ea typeface="Montserrat Light"/>
                <a:cs typeface="Montserrat Light"/>
                <a:sym typeface="Montserrat Light"/>
              </a:rPr>
              <a:t>Betroffene</a:t>
            </a:r>
          </a:p>
        </p:txBody>
      </p:sp>
      <p:pic>
        <p:nvPicPr>
          <p:cNvPr id="568" name="Picture 2" descr="Picture 2"/>
          <p:cNvPicPr>
            <a:picLocks noChangeAspect="1"/>
          </p:cNvPicPr>
          <p:nvPr/>
        </p:nvPicPr>
        <p:blipFill>
          <a:blip r:embed="rId4"/>
          <a:stretch>
            <a:fillRect/>
          </a:stretch>
        </p:blipFill>
        <p:spPr>
          <a:xfrm>
            <a:off x="-8057346" y="821555"/>
            <a:ext cx="3566283" cy="356628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a:miter lim="400000"/>
          </a:ln>
        </p:spPr>
      </p:pic>
      <p:sp>
        <p:nvSpPr>
          <p:cNvPr id="569" name="Inhaltsplatzhalter 2"/>
          <p:cNvSpPr txBox="1"/>
          <p:nvPr/>
        </p:nvSpPr>
        <p:spPr>
          <a:xfrm>
            <a:off x="-3901874" y="1226794"/>
            <a:ext cx="3844300" cy="3401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ormAutofit/>
          </a:bodyPr>
          <a:lstStyle/>
          <a:p>
            <a:pPr algn="ctr">
              <a:lnSpc>
                <a:spcPct val="108000"/>
              </a:lnSpc>
              <a:spcBef>
                <a:spcPts val="700"/>
              </a:spcBef>
              <a:defRPr sz="1200">
                <a:solidFill>
                  <a:srgbClr val="FFFFFF"/>
                </a:solidFill>
                <a:latin typeface="Montserrat Thin Regular"/>
                <a:ea typeface="Montserrat Thin Regular"/>
                <a:cs typeface="Montserrat Thin Regular"/>
                <a:sym typeface="Montserrat Thin Regular"/>
              </a:defRPr>
            </a:pPr>
            <a:r>
              <a:t>„Niemand hat sehen wollen, was da wirklich geschah. Niemand hat geholfen. Niemand hat verhindert, dass er weitermachte, bei vielen anderen jungen Frauen. Viele Taten hätten verhindert werden können. So viel Leid hätte nicht mehr sein müssen, so viele Brüche im Leben der jungen Frauen nach mir hätte es nicht geben müssen. Und das macht mich wütend. Hinschauen, helfen, handeln waren damals noch nicht das Credo in der Kirche und auch sonst in keinem gesellschaftlichen Bereich. Schweigen, wegschauen und darauf hoffen, dass alles gut wird, das war das, was mir begegnete, als ich vor über 20 Jahren den Missbrauch erlebte. </a:t>
            </a:r>
            <a:r>
              <a:rPr b="1">
                <a:latin typeface="Montserrat SemiBold"/>
                <a:ea typeface="Montserrat SemiBold"/>
                <a:cs typeface="Montserrat SemiBold"/>
                <a:sym typeface="Montserrat SemiBold"/>
              </a:rPr>
              <a:t>Ist es heute anders?“ </a:t>
            </a:r>
          </a:p>
        </p:txBody>
      </p:sp>
      <p:sp>
        <p:nvSpPr>
          <p:cNvPr id="570" name="Textfeld 11"/>
          <p:cNvSpPr txBox="1"/>
          <p:nvPr/>
        </p:nvSpPr>
        <p:spPr>
          <a:xfrm>
            <a:off x="-7545248" y="4651845"/>
            <a:ext cx="7113415" cy="233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defRPr sz="1000">
                <a:solidFill>
                  <a:srgbClr val="ED7D31"/>
                </a:solidFill>
                <a:latin typeface="Montserrat Thin Regular"/>
                <a:ea typeface="Montserrat Thin Regular"/>
                <a:cs typeface="Montserrat Thin Regular"/>
                <a:sym typeface="Montserrat Thin Regular"/>
              </a:defRPr>
            </a:lvl1pPr>
          </a:lstStyle>
          <a:p>
            <a:r>
              <a:t>https://chrismon.de/artikel/55297/ekd-forum-studie-zu-sexuellem-missbrauch-der-kirche-schockiert</a:t>
            </a:r>
          </a:p>
        </p:txBody>
      </p:sp>
      <p:pic>
        <p:nvPicPr>
          <p:cNvPr id="571" name="Picture Placeholder 4" descr="Picture Placeholder 4"/>
          <p:cNvPicPr>
            <a:picLocks noChangeAspect="1"/>
          </p:cNvPicPr>
          <p:nvPr/>
        </p:nvPicPr>
        <p:blipFill>
          <a:blip r:embed="rId5"/>
          <a:srcRect t="7812" b="7812"/>
          <a:stretch>
            <a:fillRect/>
          </a:stretch>
        </p:blipFill>
        <p:spPr>
          <a:xfrm>
            <a:off x="10560853" y="-859218"/>
            <a:ext cx="9144001" cy="5143501"/>
          </a:xfrm>
          <a:prstGeom prst="rect">
            <a:avLst/>
          </a:prstGeom>
          <a:ln w="12700">
            <a:miter lim="400000"/>
          </a:ln>
        </p:spPr>
      </p:pic>
      <p:pic>
        <p:nvPicPr>
          <p:cNvPr id="572" name="Bild" descr="Bild"/>
          <p:cNvPicPr>
            <a:picLocks noChangeAspect="1"/>
          </p:cNvPicPr>
          <p:nvPr/>
        </p:nvPicPr>
        <p:blipFill>
          <a:blip r:embed="rId6"/>
          <a:stretch>
            <a:fillRect/>
          </a:stretch>
        </p:blipFill>
        <p:spPr>
          <a:xfrm>
            <a:off x="9722261" y="-2414526"/>
            <a:ext cx="10821186" cy="3618902"/>
          </a:xfrm>
          <a:prstGeom prst="rect">
            <a:avLst/>
          </a:prstGeom>
          <a:ln w="12700">
            <a:miter lim="400000"/>
          </a:ln>
        </p:spPr>
      </p:pic>
      <p:pic>
        <p:nvPicPr>
          <p:cNvPr id="573" name="Bild" descr="Bild"/>
          <p:cNvPicPr>
            <a:picLocks noChangeAspect="1"/>
          </p:cNvPicPr>
          <p:nvPr/>
        </p:nvPicPr>
        <p:blipFill>
          <a:blip r:embed="rId7"/>
          <a:stretch>
            <a:fillRect/>
          </a:stretch>
        </p:blipFill>
        <p:spPr>
          <a:xfrm>
            <a:off x="9575832" y="2518275"/>
            <a:ext cx="10930052" cy="3655288"/>
          </a:xfrm>
          <a:prstGeom prst="rect">
            <a:avLst/>
          </a:prstGeom>
          <a:ln w="12700">
            <a:miter lim="400000"/>
          </a:ln>
        </p:spPr>
      </p:pic>
      <p:grpSp>
        <p:nvGrpSpPr>
          <p:cNvPr id="577" name="Gruppieren"/>
          <p:cNvGrpSpPr/>
          <p:nvPr/>
        </p:nvGrpSpPr>
        <p:grpSpPr>
          <a:xfrm>
            <a:off x="12051820" y="31466"/>
            <a:ext cx="6672637" cy="3195445"/>
            <a:chOff x="0" y="0"/>
            <a:chExt cx="6672636" cy="3195443"/>
          </a:xfrm>
        </p:grpSpPr>
        <p:pic>
          <p:nvPicPr>
            <p:cNvPr id="574" name="Bild" descr="Bild"/>
            <p:cNvPicPr>
              <a:picLocks noChangeAspect="1"/>
            </p:cNvPicPr>
            <p:nvPr/>
          </p:nvPicPr>
          <p:blipFill>
            <a:blip r:embed="rId8"/>
            <a:stretch>
              <a:fillRect/>
            </a:stretch>
          </p:blipFill>
          <p:spPr>
            <a:xfrm>
              <a:off x="0" y="1149858"/>
              <a:ext cx="2105670" cy="2045586"/>
            </a:xfrm>
            <a:prstGeom prst="rect">
              <a:avLst/>
            </a:prstGeom>
            <a:ln w="12700" cap="flat">
              <a:noFill/>
              <a:miter lim="400000"/>
            </a:ln>
            <a:effectLst/>
          </p:spPr>
        </p:pic>
        <p:sp>
          <p:nvSpPr>
            <p:cNvPr id="575" name="TRIGGER"/>
            <p:cNvSpPr txBox="1"/>
            <p:nvPr/>
          </p:nvSpPr>
          <p:spPr>
            <a:xfrm rot="20852360">
              <a:off x="1963465" y="484145"/>
              <a:ext cx="4626458" cy="12717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defRPr sz="7000">
                  <a:solidFill>
                    <a:srgbClr val="F7D051"/>
                  </a:solidFill>
                  <a:latin typeface="Montserrat Black"/>
                  <a:ea typeface="Montserrat Black"/>
                  <a:cs typeface="Montserrat Black"/>
                  <a:sym typeface="Montserrat Black"/>
                </a:defRPr>
              </a:lvl1pPr>
            </a:lstStyle>
            <a:p>
              <a:r>
                <a:t>TRIGGER</a:t>
              </a:r>
            </a:p>
          </p:txBody>
        </p:sp>
        <p:sp>
          <p:nvSpPr>
            <p:cNvPr id="576" name="Warnung"/>
            <p:cNvSpPr txBox="1"/>
            <p:nvPr/>
          </p:nvSpPr>
          <p:spPr>
            <a:xfrm rot="20852360">
              <a:off x="2196064" y="1417000"/>
              <a:ext cx="4161260" cy="10150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defRPr sz="5500" cap="all">
                  <a:solidFill>
                    <a:srgbClr val="F7D051"/>
                  </a:solidFill>
                  <a:latin typeface="Montserrat Black"/>
                  <a:ea typeface="Montserrat Black"/>
                  <a:cs typeface="Montserrat Black"/>
                  <a:sym typeface="Montserrat Black"/>
                </a:defRPr>
              </a:lvl1pPr>
            </a:lstStyle>
            <a:p>
              <a:r>
                <a:t>Warnung</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56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56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566">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566">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56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566">
                                            <p:txEl>
                                              <p:pRg st="4" end="4"/>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iterate>
                                    <p:tmAbs val="0"/>
                                  </p:iterate>
                                  <p:childTnLst>
                                    <p:set>
                                      <p:cBhvr>
                                        <p:cTn id="25" fill="hold"/>
                                        <p:tgtEl>
                                          <p:spTgt spid="566">
                                            <p:txEl>
                                              <p:pRg st="5" end="5"/>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iterate>
                                    <p:tmAbs val="0"/>
                                  </p:iterate>
                                  <p:childTnLst>
                                    <p:set>
                                      <p:cBhvr>
                                        <p:cTn id="28" fill="hold"/>
                                        <p:tgtEl>
                                          <p:spTgt spid="566">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56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build="p"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1" name="peter-gargiulo-cGNCepznaV8-unsplash.jpg" descr="peter-gargiulo-cGNCepznaV8-unsplash.jpg"/>
          <p:cNvPicPr>
            <a:picLocks noChangeAspect="1"/>
          </p:cNvPicPr>
          <p:nvPr/>
        </p:nvPicPr>
        <p:blipFill>
          <a:blip r:embed="rId3"/>
          <a:stretch>
            <a:fillRect/>
          </a:stretch>
        </p:blipFill>
        <p:spPr>
          <a:xfrm>
            <a:off x="-28516" y="-105103"/>
            <a:ext cx="9201032" cy="6134022"/>
          </a:xfrm>
          <a:prstGeom prst="rect">
            <a:avLst/>
          </a:prstGeom>
          <a:ln w="12700">
            <a:miter lim="400000"/>
          </a:ln>
        </p:spPr>
      </p:pic>
      <p:sp>
        <p:nvSpPr>
          <p:cNvPr id="582" name="Titel 1"/>
          <p:cNvSpPr txBox="1">
            <a:spLocks noGrp="1"/>
          </p:cNvSpPr>
          <p:nvPr>
            <p:ph type="title"/>
          </p:nvPr>
        </p:nvSpPr>
        <p:spPr>
          <a:xfrm>
            <a:off x="4676148" y="426387"/>
            <a:ext cx="3936167" cy="800408"/>
          </a:xfrm>
          <a:prstGeom prst="rect">
            <a:avLst/>
          </a:prstGeom>
        </p:spPr>
        <p:txBody>
          <a:bodyPr/>
          <a:lstStyle/>
          <a:p>
            <a:pPr>
              <a:defRPr b="1">
                <a:solidFill>
                  <a:srgbClr val="FFFFFF"/>
                </a:solidFill>
                <a:latin typeface="Montserrat SemiBold"/>
                <a:ea typeface="Montserrat SemiBold"/>
                <a:cs typeface="Montserrat SemiBold"/>
                <a:sym typeface="Montserrat SemiBold"/>
              </a:defRPr>
            </a:pPr>
            <a:r>
              <a:t>Nancy Janz </a:t>
            </a:r>
            <a:r>
              <a:rPr sz="1200" b="0">
                <a:latin typeface="Montserrat Light"/>
                <a:ea typeface="Montserrat Light"/>
                <a:cs typeface="Montserrat Light"/>
                <a:sym typeface="Montserrat Light"/>
              </a:rPr>
              <a:t>Betroffene</a:t>
            </a:r>
          </a:p>
        </p:txBody>
      </p:sp>
      <p:pic>
        <p:nvPicPr>
          <p:cNvPr id="583" name="Picture 2" descr="Picture 2"/>
          <p:cNvPicPr>
            <a:picLocks noChangeAspect="1"/>
          </p:cNvPicPr>
          <p:nvPr/>
        </p:nvPicPr>
        <p:blipFill>
          <a:blip r:embed="rId4"/>
          <a:stretch>
            <a:fillRect/>
          </a:stretch>
        </p:blipFill>
        <p:spPr>
          <a:xfrm>
            <a:off x="554969" y="821555"/>
            <a:ext cx="3566282" cy="356628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a:miter lim="400000"/>
          </a:ln>
        </p:spPr>
      </p:pic>
      <p:grpSp>
        <p:nvGrpSpPr>
          <p:cNvPr id="586" name="Group 1032"/>
          <p:cNvGrpSpPr/>
          <p:nvPr/>
        </p:nvGrpSpPr>
        <p:grpSpPr>
          <a:xfrm>
            <a:off x="-1" y="283419"/>
            <a:ext cx="1396392" cy="538137"/>
            <a:chOff x="0" y="0"/>
            <a:chExt cx="1396390" cy="538135"/>
          </a:xfrm>
        </p:grpSpPr>
        <p:sp>
          <p:nvSpPr>
            <p:cNvPr id="584" name="Freeform: Shape 1033"/>
            <p:cNvSpPr/>
            <p:nvPr/>
          </p:nvSpPr>
          <p:spPr>
            <a:xfrm>
              <a:off x="0" y="-1"/>
              <a:ext cx="1396391" cy="208336"/>
            </a:xfrm>
            <a:custGeom>
              <a:avLst/>
              <a:gdLst/>
              <a:ahLst/>
              <a:cxnLst>
                <a:cxn ang="0">
                  <a:pos x="wd2" y="hd2"/>
                </a:cxn>
                <a:cxn ang="5400000">
                  <a:pos x="wd2" y="hd2"/>
                </a:cxn>
                <a:cxn ang="10800000">
                  <a:pos x="wd2" y="hd2"/>
                </a:cxn>
                <a:cxn ang="16200000">
                  <a:pos x="wd2" y="hd2"/>
                </a:cxn>
              </a:cxnLst>
              <a:rect l="0" t="0" r="r" b="b"/>
              <a:pathLst>
                <a:path w="21600" h="21600" extrusionOk="0">
                  <a:moveTo>
                    <a:pt x="2094" y="0"/>
                  </a:moveTo>
                  <a:lnTo>
                    <a:pt x="4864" y="18566"/>
                  </a:lnTo>
                  <a:lnTo>
                    <a:pt x="7633" y="0"/>
                  </a:lnTo>
                  <a:lnTo>
                    <a:pt x="10403" y="18566"/>
                  </a:lnTo>
                  <a:lnTo>
                    <a:pt x="13176" y="0"/>
                  </a:lnTo>
                  <a:lnTo>
                    <a:pt x="15946" y="18566"/>
                  </a:lnTo>
                  <a:lnTo>
                    <a:pt x="18716" y="0"/>
                  </a:lnTo>
                  <a:lnTo>
                    <a:pt x="21600" y="19329"/>
                  </a:lnTo>
                  <a:lnTo>
                    <a:pt x="21375" y="20837"/>
                  </a:lnTo>
                  <a:lnTo>
                    <a:pt x="18716" y="3034"/>
                  </a:lnTo>
                  <a:lnTo>
                    <a:pt x="15946" y="21600"/>
                  </a:lnTo>
                  <a:lnTo>
                    <a:pt x="13176" y="3034"/>
                  </a:lnTo>
                  <a:lnTo>
                    <a:pt x="10403" y="21600"/>
                  </a:lnTo>
                  <a:lnTo>
                    <a:pt x="7633" y="3034"/>
                  </a:lnTo>
                  <a:lnTo>
                    <a:pt x="4864" y="21600"/>
                  </a:lnTo>
                  <a:lnTo>
                    <a:pt x="2094" y="3034"/>
                  </a:lnTo>
                  <a:lnTo>
                    <a:pt x="0" y="17051"/>
                  </a:lnTo>
                  <a:lnTo>
                    <a:pt x="0" y="14032"/>
                  </a:lnTo>
                  <a:close/>
                </a:path>
              </a:pathLst>
            </a:custGeom>
            <a:solidFill>
              <a:srgbClr val="FFFFFF"/>
            </a:solidFill>
            <a:ln w="12700" cap="flat">
              <a:noFill/>
              <a:miter lim="400000"/>
            </a:ln>
            <a:effectLst/>
          </p:spPr>
          <p:txBody>
            <a:bodyPr wrap="square" lIns="34289" tIns="34289" rIns="34289" bIns="34289" numCol="1" anchor="ctr">
              <a:noAutofit/>
            </a:bodyPr>
            <a:lstStyle/>
            <a:p>
              <a:pPr>
                <a:defRPr sz="1200">
                  <a:solidFill>
                    <a:srgbClr val="000000"/>
                  </a:solidFill>
                </a:defRPr>
              </a:pPr>
              <a:endParaRPr/>
            </a:p>
          </p:txBody>
        </p:sp>
        <p:sp>
          <p:nvSpPr>
            <p:cNvPr id="585" name="Freeform: Shape 1034"/>
            <p:cNvSpPr/>
            <p:nvPr/>
          </p:nvSpPr>
          <p:spPr>
            <a:xfrm>
              <a:off x="0" y="329801"/>
              <a:ext cx="1396391" cy="208335"/>
            </a:xfrm>
            <a:custGeom>
              <a:avLst/>
              <a:gdLst/>
              <a:ahLst/>
              <a:cxnLst>
                <a:cxn ang="0">
                  <a:pos x="wd2" y="hd2"/>
                </a:cxn>
                <a:cxn ang="5400000">
                  <a:pos x="wd2" y="hd2"/>
                </a:cxn>
                <a:cxn ang="10800000">
                  <a:pos x="wd2" y="hd2"/>
                </a:cxn>
                <a:cxn ang="16200000">
                  <a:pos x="wd2" y="hd2"/>
                </a:cxn>
              </a:cxnLst>
              <a:rect l="0" t="0" r="r" b="b"/>
              <a:pathLst>
                <a:path w="21600" h="21600" extrusionOk="0">
                  <a:moveTo>
                    <a:pt x="2094" y="0"/>
                  </a:moveTo>
                  <a:lnTo>
                    <a:pt x="4864" y="18566"/>
                  </a:lnTo>
                  <a:lnTo>
                    <a:pt x="7633" y="0"/>
                  </a:lnTo>
                  <a:lnTo>
                    <a:pt x="10403" y="18566"/>
                  </a:lnTo>
                  <a:lnTo>
                    <a:pt x="13176" y="0"/>
                  </a:lnTo>
                  <a:lnTo>
                    <a:pt x="15946" y="18566"/>
                  </a:lnTo>
                  <a:lnTo>
                    <a:pt x="18716" y="0"/>
                  </a:lnTo>
                  <a:lnTo>
                    <a:pt x="21600" y="19329"/>
                  </a:lnTo>
                  <a:lnTo>
                    <a:pt x="21375" y="20856"/>
                  </a:lnTo>
                  <a:lnTo>
                    <a:pt x="18716" y="3034"/>
                  </a:lnTo>
                  <a:lnTo>
                    <a:pt x="15946" y="21600"/>
                  </a:lnTo>
                  <a:lnTo>
                    <a:pt x="13176" y="3034"/>
                  </a:lnTo>
                  <a:lnTo>
                    <a:pt x="10403" y="21600"/>
                  </a:lnTo>
                  <a:lnTo>
                    <a:pt x="7633" y="3034"/>
                  </a:lnTo>
                  <a:lnTo>
                    <a:pt x="4864" y="21600"/>
                  </a:lnTo>
                  <a:lnTo>
                    <a:pt x="2094" y="3034"/>
                  </a:lnTo>
                  <a:lnTo>
                    <a:pt x="0" y="17066"/>
                  </a:lnTo>
                  <a:lnTo>
                    <a:pt x="0" y="14032"/>
                  </a:lnTo>
                  <a:close/>
                </a:path>
              </a:pathLst>
            </a:custGeom>
            <a:solidFill>
              <a:srgbClr val="FFFFFF"/>
            </a:solidFill>
            <a:ln w="12700" cap="flat">
              <a:noFill/>
              <a:miter lim="400000"/>
            </a:ln>
            <a:effectLst/>
          </p:spPr>
          <p:txBody>
            <a:bodyPr wrap="square" lIns="34289" tIns="34289" rIns="34289" bIns="34289" numCol="1" anchor="ctr">
              <a:noAutofit/>
            </a:bodyPr>
            <a:lstStyle/>
            <a:p>
              <a:pPr>
                <a:defRPr sz="1200">
                  <a:solidFill>
                    <a:srgbClr val="000000"/>
                  </a:solidFill>
                </a:defRPr>
              </a:pPr>
              <a:endParaRPr/>
            </a:p>
          </p:txBody>
        </p:sp>
      </p:grpSp>
      <p:sp>
        <p:nvSpPr>
          <p:cNvPr id="587" name="Inhaltsplatzhalter 2"/>
          <p:cNvSpPr txBox="1">
            <a:spLocks noGrp="1"/>
          </p:cNvSpPr>
          <p:nvPr>
            <p:ph type="body" sz="half" idx="1"/>
          </p:nvPr>
        </p:nvSpPr>
        <p:spPr>
          <a:xfrm>
            <a:off x="4676151" y="1226794"/>
            <a:ext cx="3912880" cy="3401987"/>
          </a:xfrm>
          <a:prstGeom prst="rect">
            <a:avLst/>
          </a:prstGeom>
        </p:spPr>
        <p:txBody>
          <a:bodyPr/>
          <a:lstStyle/>
          <a:p>
            <a:pPr marL="0" indent="0">
              <a:lnSpc>
                <a:spcPct val="108000"/>
              </a:lnSpc>
              <a:buSzTx/>
              <a:buNone/>
              <a:defRPr sz="1200">
                <a:solidFill>
                  <a:srgbClr val="FFFFFF"/>
                </a:solidFill>
                <a:latin typeface="Montserrat Thin Regular"/>
                <a:ea typeface="Montserrat Thin Regular"/>
                <a:cs typeface="Montserrat Thin Regular"/>
                <a:sym typeface="Montserrat Thin Regular"/>
              </a:defRPr>
            </a:pPr>
            <a:r>
              <a:t>„</a:t>
            </a:r>
            <a:r>
              <a:rPr>
                <a:latin typeface="Montserrat Thin Bold"/>
                <a:ea typeface="Montserrat Thin Bold"/>
                <a:cs typeface="Montserrat Thin Bold"/>
                <a:sym typeface="Montserrat Thin Bold"/>
              </a:rPr>
              <a:t>Niemand hat sehen wollen, was da wirklich geschah</a:t>
            </a:r>
            <a:r>
              <a:t>. Niemand hat geholfen. Niemand hat verhindert, dass er weitermachte, bei vielen anderen jungen Frauen. </a:t>
            </a:r>
            <a:r>
              <a:rPr>
                <a:latin typeface="Montserrat Thin Bold"/>
                <a:ea typeface="Montserrat Thin Bold"/>
                <a:cs typeface="Montserrat Thin Bold"/>
                <a:sym typeface="Montserrat Thin Bold"/>
              </a:rPr>
              <a:t>Viele Taten hätten verhindert werden können. So viel Leid hätte nicht mehr sein müssen, so viele Brüche im Leben der jungen Frauen nach mir hätte es nicht geben müssen.</a:t>
            </a:r>
            <a:r>
              <a:t> Und das macht mich wütend. Hinschauen, helfen, handeln waren damals noch nicht das Credo in der Kirche und auch sonst in keinem gesellschaftlichen Bereich. Schweigen, wegschauen und darauf hoffen, dass alles gut wird, das war das, was mir begegnete, als ich vor über 20 Jahren den Missbrauch erlebte. </a:t>
            </a:r>
          </a:p>
          <a:p>
            <a:pPr marL="0" indent="0">
              <a:lnSpc>
                <a:spcPct val="108000"/>
              </a:lnSpc>
              <a:buSzTx/>
              <a:buNone/>
              <a:defRPr sz="1200">
                <a:solidFill>
                  <a:srgbClr val="FFFFFF"/>
                </a:solidFill>
                <a:latin typeface="Montserrat Thin Regular"/>
                <a:ea typeface="Montserrat Thin Regular"/>
                <a:cs typeface="Montserrat Thin Regular"/>
                <a:sym typeface="Montserrat Thin Regular"/>
              </a:defRPr>
            </a:pPr>
            <a:r>
              <a:rPr b="1">
                <a:latin typeface="Montserrat SemiBold"/>
                <a:ea typeface="Montserrat SemiBold"/>
                <a:cs typeface="Montserrat SemiBold"/>
                <a:sym typeface="Montserrat SemiBold"/>
              </a:rPr>
              <a:t>Ist es heute anders?“ </a:t>
            </a:r>
          </a:p>
        </p:txBody>
      </p:sp>
      <p:grpSp>
        <p:nvGrpSpPr>
          <p:cNvPr id="593" name="Graphic 185"/>
          <p:cNvGrpSpPr/>
          <p:nvPr/>
        </p:nvGrpSpPr>
        <p:grpSpPr>
          <a:xfrm>
            <a:off x="7821475" y="4490297"/>
            <a:ext cx="790852" cy="352270"/>
            <a:chOff x="0" y="0"/>
            <a:chExt cx="790850" cy="352268"/>
          </a:xfrm>
        </p:grpSpPr>
        <p:sp>
          <p:nvSpPr>
            <p:cNvPr id="588" name="Freeform: Shape 1037"/>
            <p:cNvSpPr/>
            <p:nvPr/>
          </p:nvSpPr>
          <p:spPr>
            <a:xfrm>
              <a:off x="-1" y="-1"/>
              <a:ext cx="266455" cy="352270"/>
            </a:xfrm>
            <a:custGeom>
              <a:avLst/>
              <a:gdLst/>
              <a:ahLst/>
              <a:cxnLst>
                <a:cxn ang="0">
                  <a:pos x="wd2" y="hd2"/>
                </a:cxn>
                <a:cxn ang="5400000">
                  <a:pos x="wd2" y="hd2"/>
                </a:cxn>
                <a:cxn ang="10800000">
                  <a:pos x="wd2" y="hd2"/>
                </a:cxn>
                <a:cxn ang="16200000">
                  <a:pos x="wd2" y="hd2"/>
                </a:cxn>
              </a:cxnLst>
              <a:rect l="0" t="0" r="r" b="b"/>
              <a:pathLst>
                <a:path w="21600" h="21600" extrusionOk="0">
                  <a:moveTo>
                    <a:pt x="2211" y="21600"/>
                  </a:moveTo>
                  <a:lnTo>
                    <a:pt x="0" y="21600"/>
                  </a:lnTo>
                  <a:lnTo>
                    <a:pt x="19389" y="0"/>
                  </a:lnTo>
                  <a:lnTo>
                    <a:pt x="21600" y="0"/>
                  </a:lnTo>
                  <a:close/>
                </a:path>
              </a:pathLst>
            </a:custGeom>
            <a:solidFill>
              <a:srgbClr val="FFFFFF"/>
            </a:solidFill>
            <a:ln w="12700" cap="flat">
              <a:noFill/>
              <a:miter lim="400000"/>
            </a:ln>
            <a:effectLst/>
          </p:spPr>
          <p:txBody>
            <a:bodyPr wrap="square" lIns="34289" tIns="34289" rIns="34289" bIns="34289" numCol="1" anchor="ctr">
              <a:noAutofit/>
            </a:bodyPr>
            <a:lstStyle/>
            <a:p>
              <a:pPr>
                <a:defRPr sz="1200">
                  <a:solidFill>
                    <a:srgbClr val="000000"/>
                  </a:solidFill>
                </a:defRPr>
              </a:pPr>
              <a:endParaRPr/>
            </a:p>
          </p:txBody>
        </p:sp>
        <p:sp>
          <p:nvSpPr>
            <p:cNvPr id="589" name="Freeform: Shape 1038"/>
            <p:cNvSpPr/>
            <p:nvPr/>
          </p:nvSpPr>
          <p:spPr>
            <a:xfrm>
              <a:off x="131098" y="-1"/>
              <a:ext cx="266454" cy="352270"/>
            </a:xfrm>
            <a:custGeom>
              <a:avLst/>
              <a:gdLst/>
              <a:ahLst/>
              <a:cxnLst>
                <a:cxn ang="0">
                  <a:pos x="wd2" y="hd2"/>
                </a:cxn>
                <a:cxn ang="5400000">
                  <a:pos x="wd2" y="hd2"/>
                </a:cxn>
                <a:cxn ang="10800000">
                  <a:pos x="wd2" y="hd2"/>
                </a:cxn>
                <a:cxn ang="16200000">
                  <a:pos x="wd2" y="hd2"/>
                </a:cxn>
              </a:cxnLst>
              <a:rect l="0" t="0" r="r" b="b"/>
              <a:pathLst>
                <a:path w="21600" h="21600" extrusionOk="0">
                  <a:moveTo>
                    <a:pt x="2211" y="21600"/>
                  </a:moveTo>
                  <a:lnTo>
                    <a:pt x="0" y="21600"/>
                  </a:lnTo>
                  <a:lnTo>
                    <a:pt x="19389" y="0"/>
                  </a:lnTo>
                  <a:lnTo>
                    <a:pt x="21600" y="0"/>
                  </a:lnTo>
                  <a:close/>
                </a:path>
              </a:pathLst>
            </a:custGeom>
            <a:solidFill>
              <a:srgbClr val="FFFFFF"/>
            </a:solidFill>
            <a:ln w="12700" cap="flat">
              <a:noFill/>
              <a:miter lim="400000"/>
            </a:ln>
            <a:effectLst/>
          </p:spPr>
          <p:txBody>
            <a:bodyPr wrap="square" lIns="34289" tIns="34289" rIns="34289" bIns="34289" numCol="1" anchor="ctr">
              <a:noAutofit/>
            </a:bodyPr>
            <a:lstStyle/>
            <a:p>
              <a:pPr>
                <a:defRPr sz="1200">
                  <a:solidFill>
                    <a:srgbClr val="000000"/>
                  </a:solidFill>
                </a:defRPr>
              </a:pPr>
              <a:endParaRPr/>
            </a:p>
          </p:txBody>
        </p:sp>
        <p:sp>
          <p:nvSpPr>
            <p:cNvPr id="590" name="Freeform: Shape 1039"/>
            <p:cNvSpPr/>
            <p:nvPr/>
          </p:nvSpPr>
          <p:spPr>
            <a:xfrm>
              <a:off x="262198" y="-1"/>
              <a:ext cx="266454" cy="352270"/>
            </a:xfrm>
            <a:custGeom>
              <a:avLst/>
              <a:gdLst/>
              <a:ahLst/>
              <a:cxnLst>
                <a:cxn ang="0">
                  <a:pos x="wd2" y="hd2"/>
                </a:cxn>
                <a:cxn ang="5400000">
                  <a:pos x="wd2" y="hd2"/>
                </a:cxn>
                <a:cxn ang="10800000">
                  <a:pos x="wd2" y="hd2"/>
                </a:cxn>
                <a:cxn ang="16200000">
                  <a:pos x="wd2" y="hd2"/>
                </a:cxn>
              </a:cxnLst>
              <a:rect l="0" t="0" r="r" b="b"/>
              <a:pathLst>
                <a:path w="21600" h="21600" extrusionOk="0">
                  <a:moveTo>
                    <a:pt x="2201" y="21600"/>
                  </a:moveTo>
                  <a:lnTo>
                    <a:pt x="0" y="21600"/>
                  </a:lnTo>
                  <a:lnTo>
                    <a:pt x="19389" y="0"/>
                  </a:lnTo>
                  <a:lnTo>
                    <a:pt x="21600" y="0"/>
                  </a:lnTo>
                  <a:close/>
                </a:path>
              </a:pathLst>
            </a:custGeom>
            <a:solidFill>
              <a:srgbClr val="FFFFFF"/>
            </a:solidFill>
            <a:ln w="12700" cap="flat">
              <a:noFill/>
              <a:miter lim="400000"/>
            </a:ln>
            <a:effectLst/>
          </p:spPr>
          <p:txBody>
            <a:bodyPr wrap="square" lIns="34289" tIns="34289" rIns="34289" bIns="34289" numCol="1" anchor="ctr">
              <a:noAutofit/>
            </a:bodyPr>
            <a:lstStyle/>
            <a:p>
              <a:pPr>
                <a:defRPr sz="1200">
                  <a:solidFill>
                    <a:srgbClr val="000000"/>
                  </a:solidFill>
                </a:defRPr>
              </a:pPr>
              <a:endParaRPr/>
            </a:p>
          </p:txBody>
        </p:sp>
        <p:sp>
          <p:nvSpPr>
            <p:cNvPr id="591" name="Freeform: Shape 1040"/>
            <p:cNvSpPr/>
            <p:nvPr/>
          </p:nvSpPr>
          <p:spPr>
            <a:xfrm>
              <a:off x="393299" y="-1"/>
              <a:ext cx="266454" cy="352270"/>
            </a:xfrm>
            <a:custGeom>
              <a:avLst/>
              <a:gdLst/>
              <a:ahLst/>
              <a:cxnLst>
                <a:cxn ang="0">
                  <a:pos x="wd2" y="hd2"/>
                </a:cxn>
                <a:cxn ang="5400000">
                  <a:pos x="wd2" y="hd2"/>
                </a:cxn>
                <a:cxn ang="10800000">
                  <a:pos x="wd2" y="hd2"/>
                </a:cxn>
                <a:cxn ang="16200000">
                  <a:pos x="wd2" y="hd2"/>
                </a:cxn>
              </a:cxnLst>
              <a:rect l="0" t="0" r="r" b="b"/>
              <a:pathLst>
                <a:path w="21600" h="21600" extrusionOk="0">
                  <a:moveTo>
                    <a:pt x="2201" y="21600"/>
                  </a:moveTo>
                  <a:lnTo>
                    <a:pt x="0" y="21600"/>
                  </a:lnTo>
                  <a:lnTo>
                    <a:pt x="19389" y="0"/>
                  </a:lnTo>
                  <a:lnTo>
                    <a:pt x="21600" y="0"/>
                  </a:lnTo>
                  <a:close/>
                </a:path>
              </a:pathLst>
            </a:custGeom>
            <a:solidFill>
              <a:srgbClr val="FFFFFF"/>
            </a:solidFill>
            <a:ln w="12700" cap="flat">
              <a:noFill/>
              <a:miter lim="400000"/>
            </a:ln>
            <a:effectLst/>
          </p:spPr>
          <p:txBody>
            <a:bodyPr wrap="square" lIns="34289" tIns="34289" rIns="34289" bIns="34289" numCol="1" anchor="ctr">
              <a:noAutofit/>
            </a:bodyPr>
            <a:lstStyle/>
            <a:p>
              <a:pPr>
                <a:defRPr sz="1200">
                  <a:solidFill>
                    <a:srgbClr val="000000"/>
                  </a:solidFill>
                </a:defRPr>
              </a:pPr>
              <a:endParaRPr/>
            </a:p>
          </p:txBody>
        </p:sp>
        <p:sp>
          <p:nvSpPr>
            <p:cNvPr id="592" name="Freeform: Shape 1041"/>
            <p:cNvSpPr/>
            <p:nvPr/>
          </p:nvSpPr>
          <p:spPr>
            <a:xfrm>
              <a:off x="524397" y="-1"/>
              <a:ext cx="266454" cy="352270"/>
            </a:xfrm>
            <a:custGeom>
              <a:avLst/>
              <a:gdLst/>
              <a:ahLst/>
              <a:cxnLst>
                <a:cxn ang="0">
                  <a:pos x="wd2" y="hd2"/>
                </a:cxn>
                <a:cxn ang="5400000">
                  <a:pos x="wd2" y="hd2"/>
                </a:cxn>
                <a:cxn ang="10800000">
                  <a:pos x="wd2" y="hd2"/>
                </a:cxn>
                <a:cxn ang="16200000">
                  <a:pos x="wd2" y="hd2"/>
                </a:cxn>
              </a:cxnLst>
              <a:rect l="0" t="0" r="r" b="b"/>
              <a:pathLst>
                <a:path w="21600" h="21600" extrusionOk="0">
                  <a:moveTo>
                    <a:pt x="2201" y="21600"/>
                  </a:moveTo>
                  <a:lnTo>
                    <a:pt x="0" y="21600"/>
                  </a:lnTo>
                  <a:lnTo>
                    <a:pt x="19389" y="0"/>
                  </a:lnTo>
                  <a:lnTo>
                    <a:pt x="21600" y="0"/>
                  </a:lnTo>
                  <a:close/>
                </a:path>
              </a:pathLst>
            </a:custGeom>
            <a:solidFill>
              <a:srgbClr val="FFFFFF"/>
            </a:solidFill>
            <a:ln w="12700" cap="flat">
              <a:noFill/>
              <a:miter lim="400000"/>
            </a:ln>
            <a:effectLst/>
          </p:spPr>
          <p:txBody>
            <a:bodyPr wrap="square" lIns="34289" tIns="34289" rIns="34289" bIns="34289" numCol="1" anchor="ctr">
              <a:noAutofit/>
            </a:bodyPr>
            <a:lstStyle/>
            <a:p>
              <a:pPr>
                <a:defRPr sz="1200">
                  <a:solidFill>
                    <a:srgbClr val="000000"/>
                  </a:solidFill>
                </a:defRPr>
              </a:pPr>
              <a:endParaRPr/>
            </a:p>
          </p:txBody>
        </p:sp>
      </p:grpSp>
      <p:sp>
        <p:nvSpPr>
          <p:cNvPr id="594" name="Textfeld 3"/>
          <p:cNvSpPr txBox="1"/>
          <p:nvPr/>
        </p:nvSpPr>
        <p:spPr>
          <a:xfrm>
            <a:off x="1067067" y="4651845"/>
            <a:ext cx="7113415" cy="233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defRPr sz="1000">
                <a:solidFill>
                  <a:srgbClr val="ED7D31"/>
                </a:solidFill>
                <a:latin typeface="Montserrat Thin Regular"/>
                <a:ea typeface="Montserrat Thin Regular"/>
                <a:cs typeface="Montserrat Thin Regular"/>
                <a:sym typeface="Montserrat Thin Regular"/>
              </a:defRPr>
            </a:lvl1pPr>
          </a:lstStyle>
          <a:p>
            <a:r>
              <a:t>https://chrismon.de/artikel/55297/ekd-forum-studie-zu-sexuellem-missbrauch-der-kirche-schockiert</a:t>
            </a:r>
          </a:p>
        </p:txBody>
      </p:sp>
      <p:pic>
        <p:nvPicPr>
          <p:cNvPr id="595" name="Grafik 5" descr="Grafik 5"/>
          <p:cNvPicPr>
            <a:picLocks noChangeAspect="1"/>
          </p:cNvPicPr>
          <p:nvPr/>
        </p:nvPicPr>
        <p:blipFill>
          <a:blip r:embed="rId5"/>
          <a:srcRect l="23022" t="9091" r="12340"/>
          <a:stretch>
            <a:fillRect/>
          </a:stretch>
        </p:blipFill>
        <p:spPr>
          <a:xfrm>
            <a:off x="11625933" y="-1"/>
            <a:ext cx="6501385" cy="5143494"/>
          </a:xfrm>
          <a:prstGeom prst="rect">
            <a:avLst/>
          </a:prstGeom>
          <a:ln w="12700">
            <a:miter lim="400000"/>
          </a:ln>
        </p:spPr>
      </p:pic>
      <p:sp>
        <p:nvSpPr>
          <p:cNvPr id="596" name="Titel 1"/>
          <p:cNvSpPr txBox="1"/>
          <p:nvPr/>
        </p:nvSpPr>
        <p:spPr>
          <a:xfrm>
            <a:off x="9378378" y="806559"/>
            <a:ext cx="2948940" cy="15722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chor="b">
            <a:spAutoFit/>
          </a:bodyPr>
          <a:lstStyle/>
          <a:p>
            <a:pPr>
              <a:lnSpc>
                <a:spcPct val="90000"/>
              </a:lnSpc>
              <a:defRPr sz="2600">
                <a:solidFill>
                  <a:srgbClr val="FFFFFF"/>
                </a:solidFill>
                <a:latin typeface="Montserrat Light"/>
                <a:ea typeface="Montserrat Light"/>
                <a:cs typeface="Montserrat Light"/>
                <a:sym typeface="Montserrat Light"/>
              </a:defRPr>
            </a:pPr>
            <a:r>
              <a:t>Studie zu sexuellem Missbrauch</a:t>
            </a:r>
            <a:br/>
            <a:r>
              <a:t>in der ev. Kirche</a:t>
            </a:r>
          </a:p>
        </p:txBody>
      </p:sp>
      <p:sp>
        <p:nvSpPr>
          <p:cNvPr id="597" name="Untertitel 2"/>
          <p:cNvSpPr txBox="1"/>
          <p:nvPr/>
        </p:nvSpPr>
        <p:spPr>
          <a:xfrm>
            <a:off x="9378379" y="2571742"/>
            <a:ext cx="2948940" cy="2208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ormAutofit/>
          </a:bodyPr>
          <a:lstStyle/>
          <a:p>
            <a:pPr marL="152400" indent="-152400">
              <a:lnSpc>
                <a:spcPct val="72000"/>
              </a:lnSpc>
              <a:spcBef>
                <a:spcPts val="700"/>
              </a:spcBef>
              <a:buSzPct val="100000"/>
              <a:buFont typeface="Arial"/>
              <a:buChar char="•"/>
              <a:defRPr sz="1200">
                <a:solidFill>
                  <a:srgbClr val="FFFFFF"/>
                </a:solidFill>
                <a:latin typeface="Montserrat Thin Regular"/>
                <a:ea typeface="Montserrat Thin Regular"/>
                <a:cs typeface="Montserrat Thin Regular"/>
                <a:sym typeface="Montserrat Thin Regular"/>
              </a:defRPr>
            </a:pPr>
            <a:r>
              <a:t>Seit 1946</a:t>
            </a:r>
            <a:endParaRPr sz="1800"/>
          </a:p>
          <a:p>
            <a:pPr marL="163285" indent="-163285">
              <a:lnSpc>
                <a:spcPct val="72000"/>
              </a:lnSpc>
              <a:spcBef>
                <a:spcPts val="700"/>
              </a:spcBef>
              <a:buSzPct val="100000"/>
              <a:buFont typeface="Arial"/>
              <a:buChar char="•"/>
              <a:defRPr sz="1000">
                <a:solidFill>
                  <a:srgbClr val="ED7D31"/>
                </a:solidFill>
                <a:latin typeface="Montserrat Thin Regular"/>
                <a:ea typeface="Montserrat Thin Regular"/>
                <a:cs typeface="Montserrat Thin Regular"/>
                <a:sym typeface="Montserrat Thin Regular"/>
              </a:defRPr>
            </a:pPr>
            <a:r>
              <a:t>Gesichert über Disziplinarakten:</a:t>
            </a:r>
            <a:endParaRPr sz="1800"/>
          </a:p>
          <a:p>
            <a:pPr marL="152400" indent="-152400">
              <a:lnSpc>
                <a:spcPct val="72000"/>
              </a:lnSpc>
              <a:spcBef>
                <a:spcPts val="700"/>
              </a:spcBef>
              <a:buSzPct val="100000"/>
              <a:buFont typeface="Arial"/>
              <a:buChar char="•"/>
              <a:defRPr sz="1200">
                <a:solidFill>
                  <a:srgbClr val="FFFFFF"/>
                </a:solidFill>
                <a:latin typeface="Montserrat Thin Regular"/>
                <a:ea typeface="Montserrat Thin Regular"/>
                <a:cs typeface="Montserrat Thin Regular"/>
                <a:sym typeface="Montserrat Thin Regular"/>
              </a:defRPr>
            </a:pPr>
            <a:r>
              <a:t>1.259 Beschuldigte</a:t>
            </a:r>
            <a:endParaRPr sz="1800"/>
          </a:p>
          <a:p>
            <a:pPr marL="152400" indent="-152400">
              <a:lnSpc>
                <a:spcPct val="72000"/>
              </a:lnSpc>
              <a:spcBef>
                <a:spcPts val="700"/>
              </a:spcBef>
              <a:buSzPct val="100000"/>
              <a:buFont typeface="Arial"/>
              <a:buChar char="•"/>
              <a:defRPr sz="1200">
                <a:solidFill>
                  <a:srgbClr val="FFFFFF"/>
                </a:solidFill>
                <a:latin typeface="Montserrat Thin Regular"/>
                <a:ea typeface="Montserrat Thin Regular"/>
                <a:cs typeface="Montserrat Thin Regular"/>
                <a:sym typeface="Montserrat Thin Regular"/>
              </a:defRPr>
            </a:pPr>
            <a:r>
              <a:t>2.225 Betroffene</a:t>
            </a:r>
            <a:endParaRPr sz="1800"/>
          </a:p>
          <a:p>
            <a:pPr marL="163285" indent="-163285">
              <a:lnSpc>
                <a:spcPct val="72000"/>
              </a:lnSpc>
              <a:spcBef>
                <a:spcPts val="700"/>
              </a:spcBef>
              <a:buSzPct val="100000"/>
              <a:buFont typeface="Arial"/>
              <a:buChar char="•"/>
              <a:defRPr sz="1000">
                <a:solidFill>
                  <a:srgbClr val="ED7D31"/>
                </a:solidFill>
                <a:latin typeface="Montserrat Thin Regular"/>
                <a:ea typeface="Montserrat Thin Regular"/>
                <a:cs typeface="Montserrat Thin Regular"/>
                <a:sym typeface="Montserrat Thin Regular"/>
              </a:defRPr>
            </a:pPr>
            <a:r>
              <a:t>Geschätzt:</a:t>
            </a:r>
            <a:endParaRPr sz="1800"/>
          </a:p>
          <a:p>
            <a:pPr marL="152400" indent="-152400">
              <a:lnSpc>
                <a:spcPct val="72000"/>
              </a:lnSpc>
              <a:spcBef>
                <a:spcPts val="700"/>
              </a:spcBef>
              <a:buSzPct val="100000"/>
              <a:buFont typeface="Arial"/>
              <a:buChar char="•"/>
              <a:defRPr sz="1200">
                <a:solidFill>
                  <a:srgbClr val="FFFFFF"/>
                </a:solidFill>
                <a:latin typeface="Montserrat Thin Regular"/>
                <a:ea typeface="Montserrat Thin Regular"/>
                <a:cs typeface="Montserrat Thin Regular"/>
                <a:sym typeface="Montserrat Thin Regular"/>
              </a:defRPr>
            </a:pPr>
            <a:r>
              <a:t>3.500 Beschuldigte</a:t>
            </a:r>
            <a:endParaRPr sz="1800"/>
          </a:p>
          <a:p>
            <a:pPr marL="152400" indent="-152400">
              <a:lnSpc>
                <a:spcPct val="72000"/>
              </a:lnSpc>
              <a:spcBef>
                <a:spcPts val="700"/>
              </a:spcBef>
              <a:buSzPct val="100000"/>
              <a:buFont typeface="Arial"/>
              <a:buChar char="•"/>
              <a:defRPr sz="1200">
                <a:solidFill>
                  <a:srgbClr val="FFFFFF"/>
                </a:solidFill>
                <a:latin typeface="Montserrat Thin Regular"/>
                <a:ea typeface="Montserrat Thin Regular"/>
                <a:cs typeface="Montserrat Thin Regular"/>
                <a:sym typeface="Montserrat Thin Regular"/>
              </a:defRPr>
            </a:pPr>
            <a:r>
              <a:t>9.400 Betroffene</a:t>
            </a:r>
            <a:endParaRPr sz="1800"/>
          </a:p>
          <a:p>
            <a:pPr marL="152400" indent="-152400">
              <a:lnSpc>
                <a:spcPct val="96000"/>
              </a:lnSpc>
              <a:spcBef>
                <a:spcPts val="700"/>
              </a:spcBef>
              <a:buSzPct val="100000"/>
              <a:buFont typeface="Arial"/>
              <a:buChar char="•"/>
              <a:defRPr sz="1200" b="1">
                <a:solidFill>
                  <a:srgbClr val="FFFFFF"/>
                </a:solidFill>
                <a:latin typeface="Montserrat Black"/>
                <a:ea typeface="Montserrat Black"/>
                <a:cs typeface="Montserrat Black"/>
                <a:sym typeface="Montserrat Black"/>
              </a:defRPr>
            </a:pPr>
            <a:r>
              <a:t>Erforscht wurden nur hauptamtlich Täter</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00">
        <p159:morph option="byObject"/>
      </p:transition>
    </mc:Choice>
    <mc:Fallback xmlns:a14="http://schemas.microsoft.com/office/drawing/2010/main" xmlns:m="http://schemas.openxmlformats.org/officeDocument/2006/math"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 name="peter-gargiulo-cGNCepznaV8-unsplash.jpg" descr="peter-gargiulo-cGNCepznaV8-unsplash.jpg"/>
          <p:cNvPicPr>
            <a:picLocks noChangeAspect="1"/>
          </p:cNvPicPr>
          <p:nvPr/>
        </p:nvPicPr>
        <p:blipFill>
          <a:blip r:embed="rId3"/>
          <a:stretch>
            <a:fillRect/>
          </a:stretch>
        </p:blipFill>
        <p:spPr>
          <a:xfrm>
            <a:off x="-28516" y="-105103"/>
            <a:ext cx="9201032" cy="6134022"/>
          </a:xfrm>
          <a:prstGeom prst="rect">
            <a:avLst/>
          </a:prstGeom>
          <a:ln w="12700">
            <a:miter lim="400000"/>
          </a:ln>
        </p:spPr>
      </p:pic>
      <p:sp>
        <p:nvSpPr>
          <p:cNvPr id="602" name="TextBox 11"/>
          <p:cNvSpPr txBox="1">
            <a:spLocks noGrp="1"/>
          </p:cNvSpPr>
          <p:nvPr>
            <p:ph type="body" idx="21"/>
          </p:nvPr>
        </p:nvSpPr>
        <p:spPr>
          <a:xfrm>
            <a:off x="938162" y="3477233"/>
            <a:ext cx="2136243" cy="787401"/>
          </a:xfrm>
          <a:prstGeom prst="rect">
            <a:avLst/>
          </a:prstGeom>
        </p:spPr>
        <p:txBody>
          <a:bodyPr/>
          <a:lstStyle/>
          <a:p>
            <a:pPr>
              <a:defRPr b="0" spc="0">
                <a:solidFill>
                  <a:srgbClr val="FFFFFF"/>
                </a:solidFill>
                <a:latin typeface="Montserrat Light"/>
                <a:ea typeface="Montserrat Light"/>
                <a:cs typeface="Montserrat Light"/>
                <a:sym typeface="Montserrat Light"/>
              </a:defRPr>
            </a:pPr>
            <a:r>
              <a:t>der Deutschen haben</a:t>
            </a:r>
          </a:p>
          <a:p>
            <a:pPr>
              <a:defRPr b="0" spc="0">
                <a:solidFill>
                  <a:srgbClr val="FFFFFF"/>
                </a:solidFill>
                <a:latin typeface="Montserrat Light"/>
                <a:ea typeface="Montserrat Light"/>
                <a:cs typeface="Montserrat Light"/>
                <a:sym typeface="Montserrat Light"/>
              </a:defRPr>
            </a:pPr>
            <a:r>
              <a:t>als Kinder o. Jugendliche</a:t>
            </a:r>
          </a:p>
          <a:p>
            <a:pPr>
              <a:spcBef>
                <a:spcPts val="400"/>
              </a:spcBef>
              <a:defRPr sz="1200" spc="171">
                <a:solidFill>
                  <a:srgbClr val="FFFFFF"/>
                </a:solidFill>
              </a:defRPr>
            </a:pPr>
            <a:r>
              <a:t>Sexualisierte Gewalt</a:t>
            </a:r>
          </a:p>
          <a:p>
            <a:pPr>
              <a:defRPr b="0" spc="0">
                <a:solidFill>
                  <a:srgbClr val="FFFFFF"/>
                </a:solidFill>
                <a:latin typeface="Montserrat Light"/>
                <a:ea typeface="Montserrat Light"/>
                <a:cs typeface="Montserrat Light"/>
                <a:sym typeface="Montserrat Light"/>
              </a:defRPr>
            </a:pPr>
            <a:r>
              <a:t>erlebt</a:t>
            </a:r>
          </a:p>
        </p:txBody>
      </p:sp>
      <p:sp>
        <p:nvSpPr>
          <p:cNvPr id="603" name="TextBox 15"/>
          <p:cNvSpPr txBox="1">
            <a:spLocks noGrp="1"/>
          </p:cNvSpPr>
          <p:nvPr>
            <p:ph type="body" idx="23"/>
          </p:nvPr>
        </p:nvSpPr>
        <p:spPr>
          <a:xfrm>
            <a:off x="3576933" y="3477727"/>
            <a:ext cx="1990135" cy="787401"/>
          </a:xfrm>
          <a:prstGeom prst="rect">
            <a:avLst/>
          </a:prstGeom>
        </p:spPr>
        <p:txBody>
          <a:bodyPr/>
          <a:lstStyle/>
          <a:p>
            <a:pPr>
              <a:defRPr b="0" spc="0">
                <a:solidFill>
                  <a:srgbClr val="FFFFFF"/>
                </a:solidFill>
                <a:latin typeface="Montserrat Light"/>
                <a:ea typeface="Montserrat Light"/>
                <a:cs typeface="Montserrat Light"/>
                <a:sym typeface="Montserrat Light"/>
              </a:defRPr>
            </a:pPr>
            <a:r>
              <a:t>der Deutschen haben</a:t>
            </a:r>
          </a:p>
          <a:p>
            <a:pPr>
              <a:defRPr b="0" spc="0">
                <a:solidFill>
                  <a:srgbClr val="FFFFFF"/>
                </a:solidFill>
                <a:latin typeface="Montserrat Light"/>
                <a:ea typeface="Montserrat Light"/>
                <a:cs typeface="Montserrat Light"/>
                <a:sym typeface="Montserrat Light"/>
              </a:defRPr>
            </a:pPr>
            <a:r>
              <a:t>als Kinder o. Jugendliche</a:t>
            </a:r>
          </a:p>
          <a:p>
            <a:pPr>
              <a:spcBef>
                <a:spcPts val="400"/>
              </a:spcBef>
              <a:defRPr sz="1200" spc="171">
                <a:solidFill>
                  <a:srgbClr val="FFFFFF"/>
                </a:solidFill>
              </a:defRPr>
            </a:pPr>
            <a:r>
              <a:t>Körperliche Gewalt</a:t>
            </a:r>
          </a:p>
          <a:p>
            <a:pPr>
              <a:defRPr b="0" spc="0">
                <a:solidFill>
                  <a:srgbClr val="FFFFFF"/>
                </a:solidFill>
                <a:latin typeface="Montserrat Light"/>
                <a:ea typeface="Montserrat Light"/>
                <a:cs typeface="Montserrat Light"/>
                <a:sym typeface="Montserrat Light"/>
              </a:defRPr>
            </a:pPr>
            <a:r>
              <a:t>erlebt</a:t>
            </a:r>
          </a:p>
        </p:txBody>
      </p:sp>
      <p:sp>
        <p:nvSpPr>
          <p:cNvPr id="604" name="TextBox 21"/>
          <p:cNvSpPr txBox="1">
            <a:spLocks noGrp="1"/>
          </p:cNvSpPr>
          <p:nvPr>
            <p:ph type="body" idx="29"/>
          </p:nvPr>
        </p:nvSpPr>
        <p:spPr>
          <a:xfrm>
            <a:off x="861838" y="813048"/>
            <a:ext cx="7420324" cy="558801"/>
          </a:xfrm>
          <a:prstGeom prst="rect">
            <a:avLst/>
          </a:prstGeom>
        </p:spPr>
        <p:txBody>
          <a:bodyPr/>
          <a:lstStyle>
            <a:lvl1pPr>
              <a:defRPr>
                <a:solidFill>
                  <a:srgbClr val="FFFFFF"/>
                </a:solidFill>
              </a:defRPr>
            </a:lvl1pPr>
          </a:lstStyle>
          <a:p>
            <a:r>
              <a:t>Vorkommen von Misshandlung</a:t>
            </a:r>
          </a:p>
        </p:txBody>
      </p:sp>
      <p:sp>
        <p:nvSpPr>
          <p:cNvPr id="605" name="TextBox 22"/>
          <p:cNvSpPr txBox="1">
            <a:spLocks noGrp="1"/>
          </p:cNvSpPr>
          <p:nvPr>
            <p:ph type="body" idx="30"/>
          </p:nvPr>
        </p:nvSpPr>
        <p:spPr>
          <a:prstGeom prst="rect">
            <a:avLst/>
          </a:prstGeom>
        </p:spPr>
        <p:txBody>
          <a:bodyPr/>
          <a:lstStyle>
            <a:lvl1pPr>
              <a:defRPr>
                <a:solidFill>
                  <a:srgbClr val="FFFFFF"/>
                </a:solidFill>
              </a:defRPr>
            </a:lvl1pPr>
          </a:lstStyle>
          <a:p>
            <a:r>
              <a:t>Prävalenz in Deutschland </a:t>
            </a:r>
          </a:p>
        </p:txBody>
      </p:sp>
      <p:graphicFrame>
        <p:nvGraphicFramePr>
          <p:cNvPr id="606" name="Chart 4"/>
          <p:cNvGraphicFramePr/>
          <p:nvPr/>
        </p:nvGraphicFramePr>
        <p:xfrm>
          <a:off x="1322865" y="1876253"/>
          <a:ext cx="1366838" cy="1366839"/>
        </p:xfrm>
        <a:graphic>
          <a:graphicData uri="http://schemas.openxmlformats.org/drawingml/2006/chart">
            <c:chart xmlns:c="http://schemas.openxmlformats.org/drawingml/2006/chart" xmlns:r="http://schemas.openxmlformats.org/officeDocument/2006/relationships" r:id="rId4"/>
          </a:graphicData>
        </a:graphic>
      </p:graphicFrame>
      <p:sp>
        <p:nvSpPr>
          <p:cNvPr id="607" name="Текст 7"/>
          <p:cNvSpPr txBox="1"/>
          <p:nvPr/>
        </p:nvSpPr>
        <p:spPr>
          <a:xfrm>
            <a:off x="1539900" y="2439416"/>
            <a:ext cx="932758" cy="2286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defTabSz="685738">
              <a:lnSpc>
                <a:spcPct val="145000"/>
              </a:lnSpc>
              <a:defRPr sz="1400">
                <a:solidFill>
                  <a:srgbClr val="FFFFFF"/>
                </a:solidFill>
                <a:latin typeface="Montserrat ExtraBold"/>
                <a:ea typeface="Montserrat ExtraBold"/>
                <a:cs typeface="Montserrat ExtraBold"/>
                <a:sym typeface="Montserrat ExtraBold"/>
              </a:defRPr>
            </a:lvl1pPr>
          </a:lstStyle>
          <a:p>
            <a:r>
              <a:t>13,9%</a:t>
            </a:r>
          </a:p>
        </p:txBody>
      </p:sp>
      <p:graphicFrame>
        <p:nvGraphicFramePr>
          <p:cNvPr id="608" name="Chart 5"/>
          <p:cNvGraphicFramePr/>
          <p:nvPr/>
        </p:nvGraphicFramePr>
        <p:xfrm>
          <a:off x="3888581" y="1876253"/>
          <a:ext cx="1366838" cy="1366839"/>
        </p:xfrm>
        <a:graphic>
          <a:graphicData uri="http://schemas.openxmlformats.org/drawingml/2006/chart">
            <c:chart xmlns:c="http://schemas.openxmlformats.org/drawingml/2006/chart" xmlns:r="http://schemas.openxmlformats.org/officeDocument/2006/relationships" r:id="rId5"/>
          </a:graphicData>
        </a:graphic>
      </p:graphicFrame>
      <p:sp>
        <p:nvSpPr>
          <p:cNvPr id="609" name="Текст 7"/>
          <p:cNvSpPr txBox="1"/>
          <p:nvPr/>
        </p:nvSpPr>
        <p:spPr>
          <a:xfrm>
            <a:off x="4105617" y="2439416"/>
            <a:ext cx="932758" cy="2286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defTabSz="685738">
              <a:lnSpc>
                <a:spcPct val="145000"/>
              </a:lnSpc>
              <a:defRPr sz="1400">
                <a:solidFill>
                  <a:srgbClr val="FFFFFF"/>
                </a:solidFill>
                <a:latin typeface="Montserrat ExtraBold"/>
                <a:ea typeface="Montserrat ExtraBold"/>
                <a:cs typeface="Montserrat ExtraBold"/>
                <a:sym typeface="Montserrat ExtraBold"/>
              </a:defRPr>
            </a:lvl1pPr>
          </a:lstStyle>
          <a:p>
            <a:r>
              <a:t>12,4%</a:t>
            </a:r>
          </a:p>
        </p:txBody>
      </p:sp>
      <p:graphicFrame>
        <p:nvGraphicFramePr>
          <p:cNvPr id="610" name="Chart 4"/>
          <p:cNvGraphicFramePr/>
          <p:nvPr/>
        </p:nvGraphicFramePr>
        <p:xfrm>
          <a:off x="6454297" y="1876253"/>
          <a:ext cx="1366839" cy="1366839"/>
        </p:xfrm>
        <a:graphic>
          <a:graphicData uri="http://schemas.openxmlformats.org/drawingml/2006/chart">
            <c:chart xmlns:c="http://schemas.openxmlformats.org/drawingml/2006/chart" xmlns:r="http://schemas.openxmlformats.org/officeDocument/2006/relationships" r:id="rId6"/>
          </a:graphicData>
        </a:graphic>
      </p:graphicFrame>
      <p:sp>
        <p:nvSpPr>
          <p:cNvPr id="611" name="Текст 7"/>
          <p:cNvSpPr txBox="1"/>
          <p:nvPr/>
        </p:nvSpPr>
        <p:spPr>
          <a:xfrm>
            <a:off x="6671333" y="2439416"/>
            <a:ext cx="932758" cy="2286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defTabSz="685738">
              <a:lnSpc>
                <a:spcPct val="145000"/>
              </a:lnSpc>
              <a:defRPr sz="1400">
                <a:solidFill>
                  <a:srgbClr val="FFFFFF"/>
                </a:solidFill>
                <a:latin typeface="Montserrat ExtraBold"/>
                <a:ea typeface="Montserrat ExtraBold"/>
                <a:cs typeface="Montserrat ExtraBold"/>
                <a:sym typeface="Montserrat ExtraBold"/>
              </a:defRPr>
            </a:lvl1pPr>
          </a:lstStyle>
          <a:p>
            <a:r>
              <a:t>18,5%</a:t>
            </a:r>
          </a:p>
        </p:txBody>
      </p:sp>
      <p:sp>
        <p:nvSpPr>
          <p:cNvPr id="612" name="Prävalenzen (%) der verschiedenen Formen von Kindesmisshandlung in einer für Deutschland bevölkerungsrepräsentativen Studie (erhoben mithilfe des Childhood Trauma Questionnaire) (N=2.510; in Anlehnung an Witt et al., 2017)"/>
          <p:cNvSpPr txBox="1"/>
          <p:nvPr/>
        </p:nvSpPr>
        <p:spPr>
          <a:xfrm>
            <a:off x="219531" y="4807149"/>
            <a:ext cx="8704938" cy="25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800">
                <a:solidFill>
                  <a:srgbClr val="A7A7A7"/>
                </a:solidFill>
                <a:latin typeface="Montserrat Thin Regular"/>
                <a:ea typeface="Montserrat Thin Regular"/>
                <a:cs typeface="Montserrat Thin Regular"/>
                <a:sym typeface="Montserrat Thin Regular"/>
              </a:defRPr>
            </a:lvl1pPr>
          </a:lstStyle>
          <a:p>
            <a:r>
              <a:t>Prävalenzen (%) der verschiedenen Formen von Kindesmisshandlung in einer für Deutschland bevölkerungsrepräsentativen Studie (erhoben mithilfe des Childhood Trauma Questionnaire) (N=2.510; in Anlehnung an Witt et al., 2017)</a:t>
            </a:r>
          </a:p>
        </p:txBody>
      </p:sp>
      <p:sp>
        <p:nvSpPr>
          <p:cNvPr id="613" name="TextBox 15"/>
          <p:cNvSpPr txBox="1"/>
          <p:nvPr/>
        </p:nvSpPr>
        <p:spPr>
          <a:xfrm>
            <a:off x="5811843" y="3477233"/>
            <a:ext cx="2651746" cy="7874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gn="ctr">
              <a:defRPr sz="1000">
                <a:solidFill>
                  <a:srgbClr val="FFFFFF"/>
                </a:solidFill>
                <a:latin typeface="Montserrat Light"/>
                <a:ea typeface="Montserrat Light"/>
                <a:cs typeface="Montserrat Light"/>
                <a:sym typeface="Montserrat Light"/>
              </a:defRPr>
            </a:pPr>
            <a:r>
              <a:t>der Deutschen haben</a:t>
            </a:r>
          </a:p>
          <a:p>
            <a:pPr algn="ctr">
              <a:defRPr sz="1000">
                <a:solidFill>
                  <a:srgbClr val="FFFFFF"/>
                </a:solidFill>
                <a:latin typeface="Montserrat Light"/>
                <a:ea typeface="Montserrat Light"/>
                <a:cs typeface="Montserrat Light"/>
                <a:sym typeface="Montserrat Light"/>
              </a:defRPr>
            </a:pPr>
            <a:r>
              <a:t>als Kinder o. Jugendliche</a:t>
            </a:r>
          </a:p>
          <a:p>
            <a:pPr algn="ctr">
              <a:spcBef>
                <a:spcPts val="400"/>
              </a:spcBef>
              <a:defRPr sz="1200" b="1" spc="171">
                <a:solidFill>
                  <a:srgbClr val="FFFFFF"/>
                </a:solidFill>
                <a:latin typeface="Montserrat ExtraBold"/>
                <a:ea typeface="Montserrat ExtraBold"/>
                <a:cs typeface="Montserrat ExtraBold"/>
                <a:sym typeface="Montserrat ExtraBold"/>
              </a:defRPr>
            </a:pPr>
            <a:r>
              <a:t>Emotionale Misshandlung</a:t>
            </a:r>
          </a:p>
          <a:p>
            <a:pPr algn="ctr">
              <a:defRPr sz="1000">
                <a:solidFill>
                  <a:srgbClr val="FFFFFF"/>
                </a:solidFill>
                <a:latin typeface="Montserrat Light"/>
                <a:ea typeface="Montserrat Light"/>
                <a:cs typeface="Montserrat Light"/>
                <a:sym typeface="Montserrat Light"/>
              </a:defRPr>
            </a:pPr>
            <a:r>
              <a:t>erlebt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606"/>
                                        </p:tgtEl>
                                        <p:attrNameLst>
                                          <p:attrName>style.visibility</p:attrName>
                                        </p:attrNameLst>
                                      </p:cBhvr>
                                      <p:to>
                                        <p:strVal val="visible"/>
                                      </p:to>
                                    </p:set>
                                    <p:anim calcmode="lin" valueType="num">
                                      <p:cBhvr>
                                        <p:cTn id="7" dur="1000" fill="hold"/>
                                        <p:tgtEl>
                                          <p:spTgt spid="606"/>
                                        </p:tgtEl>
                                        <p:attrNameLst>
                                          <p:attrName>ppt_x</p:attrName>
                                        </p:attrNameLst>
                                      </p:cBhvr>
                                      <p:tavLst>
                                        <p:tav tm="0">
                                          <p:val>
                                            <p:strVal val="#ppt_x"/>
                                          </p:val>
                                        </p:tav>
                                        <p:tav tm="100000">
                                          <p:val>
                                            <p:strVal val="#ppt_x"/>
                                          </p:val>
                                        </p:tav>
                                      </p:tavLst>
                                    </p:anim>
                                    <p:anim calcmode="lin" valueType="num">
                                      <p:cBhvr>
                                        <p:cTn id="8" dur="1000" fill="hold"/>
                                        <p:tgtEl>
                                          <p:spTgt spid="60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grpId="0" nodeType="afterEffect">
                                  <p:stCondLst>
                                    <p:cond delay="0"/>
                                  </p:stCondLst>
                                  <p:iterate>
                                    <p:tmAbs val="0"/>
                                  </p:iterate>
                                  <p:childTnLst>
                                    <p:set>
                                      <p:cBhvr>
                                        <p:cTn id="11" fill="hold"/>
                                        <p:tgtEl>
                                          <p:spTgt spid="607"/>
                                        </p:tgtEl>
                                        <p:attrNameLst>
                                          <p:attrName>style.visibility</p:attrName>
                                        </p:attrNameLst>
                                      </p:cBhvr>
                                      <p:to>
                                        <p:strVal val="visible"/>
                                      </p:to>
                                    </p:set>
                                    <p:anim calcmode="lin" valueType="num">
                                      <p:cBhvr>
                                        <p:cTn id="12" dur="1500" fill="hold"/>
                                        <p:tgtEl>
                                          <p:spTgt spid="607"/>
                                        </p:tgtEl>
                                        <p:attrNameLst>
                                          <p:attrName>ppt_x</p:attrName>
                                        </p:attrNameLst>
                                      </p:cBhvr>
                                      <p:tavLst>
                                        <p:tav tm="0">
                                          <p:val>
                                            <p:strVal val="#ppt_x"/>
                                          </p:val>
                                        </p:tav>
                                        <p:tav tm="100000">
                                          <p:val>
                                            <p:strVal val="#ppt_x"/>
                                          </p:val>
                                        </p:tav>
                                      </p:tavLst>
                                    </p:anim>
                                    <p:anim calcmode="lin" valueType="num">
                                      <p:cBhvr>
                                        <p:cTn id="13" dur="1500" fill="hold"/>
                                        <p:tgtEl>
                                          <p:spTgt spid="607"/>
                                        </p:tgtEl>
                                        <p:attrNameLst>
                                          <p:attrName>ppt_y</p:attrName>
                                        </p:attrNameLst>
                                      </p:cBhvr>
                                      <p:tavLst>
                                        <p:tav tm="0">
                                          <p:val>
                                            <p:strVal val="0-#ppt_h/2"/>
                                          </p:val>
                                        </p:tav>
                                        <p:tav tm="100000">
                                          <p:val>
                                            <p:strVal val="#ppt_y"/>
                                          </p:val>
                                        </p:tav>
                                      </p:tavLst>
                                    </p:anim>
                                  </p:childTnLst>
                                </p:cTn>
                              </p:par>
                            </p:childTnLst>
                          </p:cTn>
                        </p:par>
                        <p:par>
                          <p:cTn id="14" fill="hold">
                            <p:stCondLst>
                              <p:cond delay="2500"/>
                            </p:stCondLst>
                            <p:childTnLst>
                              <p:par>
                                <p:cTn id="15" presetID="2" presetClass="entr" presetSubtype="1" fill="hold" grpId="0" nodeType="afterEffect">
                                  <p:stCondLst>
                                    <p:cond delay="0"/>
                                  </p:stCondLst>
                                  <p:iterate>
                                    <p:tmAbs val="0"/>
                                  </p:iterate>
                                  <p:childTnLst>
                                    <p:set>
                                      <p:cBhvr>
                                        <p:cTn id="16" fill="hold"/>
                                        <p:tgtEl>
                                          <p:spTgt spid="602"/>
                                        </p:tgtEl>
                                        <p:attrNameLst>
                                          <p:attrName>style.visibility</p:attrName>
                                        </p:attrNameLst>
                                      </p:cBhvr>
                                      <p:to>
                                        <p:strVal val="visible"/>
                                      </p:to>
                                    </p:set>
                                    <p:anim calcmode="lin" valueType="num">
                                      <p:cBhvr>
                                        <p:cTn id="17" dur="1500" fill="hold"/>
                                        <p:tgtEl>
                                          <p:spTgt spid="602"/>
                                        </p:tgtEl>
                                        <p:attrNameLst>
                                          <p:attrName>ppt_x</p:attrName>
                                        </p:attrNameLst>
                                      </p:cBhvr>
                                      <p:tavLst>
                                        <p:tav tm="0">
                                          <p:val>
                                            <p:strVal val="#ppt_x"/>
                                          </p:val>
                                        </p:tav>
                                        <p:tav tm="100000">
                                          <p:val>
                                            <p:strVal val="#ppt_x"/>
                                          </p:val>
                                        </p:tav>
                                      </p:tavLst>
                                    </p:anim>
                                    <p:anim calcmode="lin" valueType="num">
                                      <p:cBhvr>
                                        <p:cTn id="18" dur="1500" fill="hold"/>
                                        <p:tgtEl>
                                          <p:spTgt spid="602"/>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iterate>
                                    <p:tmAbs val="0"/>
                                  </p:iterate>
                                  <p:childTnLst>
                                    <p:set>
                                      <p:cBhvr>
                                        <p:cTn id="22" fill="hold"/>
                                        <p:tgtEl>
                                          <p:spTgt spid="608"/>
                                        </p:tgtEl>
                                        <p:attrNameLst>
                                          <p:attrName>style.visibility</p:attrName>
                                        </p:attrNameLst>
                                      </p:cBhvr>
                                      <p:to>
                                        <p:strVal val="visible"/>
                                      </p:to>
                                    </p:set>
                                    <p:anim calcmode="lin" valueType="num">
                                      <p:cBhvr>
                                        <p:cTn id="23" dur="1000" fill="hold"/>
                                        <p:tgtEl>
                                          <p:spTgt spid="608"/>
                                        </p:tgtEl>
                                        <p:attrNameLst>
                                          <p:attrName>ppt_x</p:attrName>
                                        </p:attrNameLst>
                                      </p:cBhvr>
                                      <p:tavLst>
                                        <p:tav tm="0">
                                          <p:val>
                                            <p:strVal val="#ppt_x"/>
                                          </p:val>
                                        </p:tav>
                                        <p:tav tm="100000">
                                          <p:val>
                                            <p:strVal val="#ppt_x"/>
                                          </p:val>
                                        </p:tav>
                                      </p:tavLst>
                                    </p:anim>
                                    <p:anim calcmode="lin" valueType="num">
                                      <p:cBhvr>
                                        <p:cTn id="24" dur="1000" fill="hold"/>
                                        <p:tgtEl>
                                          <p:spTgt spid="608"/>
                                        </p:tgtEl>
                                        <p:attrNameLst>
                                          <p:attrName>ppt_y</p:attrName>
                                        </p:attrNameLst>
                                      </p:cBhvr>
                                      <p:tavLst>
                                        <p:tav tm="0">
                                          <p:val>
                                            <p:strVal val="0-#ppt_h/2"/>
                                          </p:val>
                                        </p:tav>
                                        <p:tav tm="100000">
                                          <p:val>
                                            <p:strVal val="#ppt_y"/>
                                          </p:val>
                                        </p:tav>
                                      </p:tavLst>
                                    </p:anim>
                                  </p:childTnLst>
                                </p:cTn>
                              </p:par>
                            </p:childTnLst>
                          </p:cTn>
                        </p:par>
                        <p:par>
                          <p:cTn id="25" fill="hold">
                            <p:stCondLst>
                              <p:cond delay="1000"/>
                            </p:stCondLst>
                            <p:childTnLst>
                              <p:par>
                                <p:cTn id="26" presetID="2" presetClass="entr" presetSubtype="1" fill="hold" grpId="0" nodeType="afterEffect">
                                  <p:stCondLst>
                                    <p:cond delay="0"/>
                                  </p:stCondLst>
                                  <p:iterate>
                                    <p:tmAbs val="0"/>
                                  </p:iterate>
                                  <p:childTnLst>
                                    <p:set>
                                      <p:cBhvr>
                                        <p:cTn id="27" fill="hold"/>
                                        <p:tgtEl>
                                          <p:spTgt spid="609"/>
                                        </p:tgtEl>
                                        <p:attrNameLst>
                                          <p:attrName>style.visibility</p:attrName>
                                        </p:attrNameLst>
                                      </p:cBhvr>
                                      <p:to>
                                        <p:strVal val="visible"/>
                                      </p:to>
                                    </p:set>
                                    <p:anim calcmode="lin" valueType="num">
                                      <p:cBhvr>
                                        <p:cTn id="28" dur="1500" fill="hold"/>
                                        <p:tgtEl>
                                          <p:spTgt spid="609"/>
                                        </p:tgtEl>
                                        <p:attrNameLst>
                                          <p:attrName>ppt_x</p:attrName>
                                        </p:attrNameLst>
                                      </p:cBhvr>
                                      <p:tavLst>
                                        <p:tav tm="0">
                                          <p:val>
                                            <p:strVal val="#ppt_x"/>
                                          </p:val>
                                        </p:tav>
                                        <p:tav tm="100000">
                                          <p:val>
                                            <p:strVal val="#ppt_x"/>
                                          </p:val>
                                        </p:tav>
                                      </p:tavLst>
                                    </p:anim>
                                    <p:anim calcmode="lin" valueType="num">
                                      <p:cBhvr>
                                        <p:cTn id="29" dur="1500" fill="hold"/>
                                        <p:tgtEl>
                                          <p:spTgt spid="609"/>
                                        </p:tgtEl>
                                        <p:attrNameLst>
                                          <p:attrName>ppt_y</p:attrName>
                                        </p:attrNameLst>
                                      </p:cBhvr>
                                      <p:tavLst>
                                        <p:tav tm="0">
                                          <p:val>
                                            <p:strVal val="0-#ppt_h/2"/>
                                          </p:val>
                                        </p:tav>
                                        <p:tav tm="100000">
                                          <p:val>
                                            <p:strVal val="#ppt_y"/>
                                          </p:val>
                                        </p:tav>
                                      </p:tavLst>
                                    </p:anim>
                                  </p:childTnLst>
                                </p:cTn>
                              </p:par>
                            </p:childTnLst>
                          </p:cTn>
                        </p:par>
                        <p:par>
                          <p:cTn id="30" fill="hold">
                            <p:stCondLst>
                              <p:cond delay="2500"/>
                            </p:stCondLst>
                            <p:childTnLst>
                              <p:par>
                                <p:cTn id="31" presetID="2" presetClass="entr" presetSubtype="1" fill="hold" grpId="0" nodeType="afterEffect">
                                  <p:stCondLst>
                                    <p:cond delay="0"/>
                                  </p:stCondLst>
                                  <p:iterate>
                                    <p:tmAbs val="0"/>
                                  </p:iterate>
                                  <p:childTnLst>
                                    <p:set>
                                      <p:cBhvr>
                                        <p:cTn id="32" fill="hold"/>
                                        <p:tgtEl>
                                          <p:spTgt spid="603"/>
                                        </p:tgtEl>
                                        <p:attrNameLst>
                                          <p:attrName>style.visibility</p:attrName>
                                        </p:attrNameLst>
                                      </p:cBhvr>
                                      <p:to>
                                        <p:strVal val="visible"/>
                                      </p:to>
                                    </p:set>
                                    <p:anim calcmode="lin" valueType="num">
                                      <p:cBhvr>
                                        <p:cTn id="33" dur="1500" fill="hold"/>
                                        <p:tgtEl>
                                          <p:spTgt spid="603"/>
                                        </p:tgtEl>
                                        <p:attrNameLst>
                                          <p:attrName>ppt_x</p:attrName>
                                        </p:attrNameLst>
                                      </p:cBhvr>
                                      <p:tavLst>
                                        <p:tav tm="0">
                                          <p:val>
                                            <p:strVal val="#ppt_x"/>
                                          </p:val>
                                        </p:tav>
                                        <p:tav tm="100000">
                                          <p:val>
                                            <p:strVal val="#ppt_x"/>
                                          </p:val>
                                        </p:tav>
                                      </p:tavLst>
                                    </p:anim>
                                    <p:anim calcmode="lin" valueType="num">
                                      <p:cBhvr>
                                        <p:cTn id="34" dur="1500" fill="hold"/>
                                        <p:tgtEl>
                                          <p:spTgt spid="603"/>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iterate>
                                    <p:tmAbs val="0"/>
                                  </p:iterate>
                                  <p:childTnLst>
                                    <p:set>
                                      <p:cBhvr>
                                        <p:cTn id="38" fill="hold"/>
                                        <p:tgtEl>
                                          <p:spTgt spid="610"/>
                                        </p:tgtEl>
                                        <p:attrNameLst>
                                          <p:attrName>style.visibility</p:attrName>
                                        </p:attrNameLst>
                                      </p:cBhvr>
                                      <p:to>
                                        <p:strVal val="visible"/>
                                      </p:to>
                                    </p:set>
                                    <p:anim calcmode="lin" valueType="num">
                                      <p:cBhvr>
                                        <p:cTn id="39" dur="1000" fill="hold"/>
                                        <p:tgtEl>
                                          <p:spTgt spid="610"/>
                                        </p:tgtEl>
                                        <p:attrNameLst>
                                          <p:attrName>ppt_x</p:attrName>
                                        </p:attrNameLst>
                                      </p:cBhvr>
                                      <p:tavLst>
                                        <p:tav tm="0">
                                          <p:val>
                                            <p:strVal val="#ppt_x"/>
                                          </p:val>
                                        </p:tav>
                                        <p:tav tm="100000">
                                          <p:val>
                                            <p:strVal val="#ppt_x"/>
                                          </p:val>
                                        </p:tav>
                                      </p:tavLst>
                                    </p:anim>
                                    <p:anim calcmode="lin" valueType="num">
                                      <p:cBhvr>
                                        <p:cTn id="40" dur="1000" fill="hold"/>
                                        <p:tgtEl>
                                          <p:spTgt spid="610"/>
                                        </p:tgtEl>
                                        <p:attrNameLst>
                                          <p:attrName>ppt_y</p:attrName>
                                        </p:attrNameLst>
                                      </p:cBhvr>
                                      <p:tavLst>
                                        <p:tav tm="0">
                                          <p:val>
                                            <p:strVal val="0-#ppt_h/2"/>
                                          </p:val>
                                        </p:tav>
                                        <p:tav tm="100000">
                                          <p:val>
                                            <p:strVal val="#ppt_y"/>
                                          </p:val>
                                        </p:tav>
                                      </p:tavLst>
                                    </p:anim>
                                  </p:childTnLst>
                                </p:cTn>
                              </p:par>
                            </p:childTnLst>
                          </p:cTn>
                        </p:par>
                        <p:par>
                          <p:cTn id="41" fill="hold">
                            <p:stCondLst>
                              <p:cond delay="1000"/>
                            </p:stCondLst>
                            <p:childTnLst>
                              <p:par>
                                <p:cTn id="42" presetID="2" presetClass="entr" presetSubtype="1" fill="hold" grpId="0" nodeType="afterEffect">
                                  <p:stCondLst>
                                    <p:cond delay="0"/>
                                  </p:stCondLst>
                                  <p:iterate>
                                    <p:tmAbs val="0"/>
                                  </p:iterate>
                                  <p:childTnLst>
                                    <p:set>
                                      <p:cBhvr>
                                        <p:cTn id="43" fill="hold"/>
                                        <p:tgtEl>
                                          <p:spTgt spid="611"/>
                                        </p:tgtEl>
                                        <p:attrNameLst>
                                          <p:attrName>style.visibility</p:attrName>
                                        </p:attrNameLst>
                                      </p:cBhvr>
                                      <p:to>
                                        <p:strVal val="visible"/>
                                      </p:to>
                                    </p:set>
                                    <p:anim calcmode="lin" valueType="num">
                                      <p:cBhvr>
                                        <p:cTn id="44" dur="1500" fill="hold"/>
                                        <p:tgtEl>
                                          <p:spTgt spid="611"/>
                                        </p:tgtEl>
                                        <p:attrNameLst>
                                          <p:attrName>ppt_x</p:attrName>
                                        </p:attrNameLst>
                                      </p:cBhvr>
                                      <p:tavLst>
                                        <p:tav tm="0">
                                          <p:val>
                                            <p:strVal val="#ppt_x"/>
                                          </p:val>
                                        </p:tav>
                                        <p:tav tm="100000">
                                          <p:val>
                                            <p:strVal val="#ppt_x"/>
                                          </p:val>
                                        </p:tav>
                                      </p:tavLst>
                                    </p:anim>
                                    <p:anim calcmode="lin" valueType="num">
                                      <p:cBhvr>
                                        <p:cTn id="45" dur="1500" fill="hold"/>
                                        <p:tgtEl>
                                          <p:spTgt spid="611"/>
                                        </p:tgtEl>
                                        <p:attrNameLst>
                                          <p:attrName>ppt_y</p:attrName>
                                        </p:attrNameLst>
                                      </p:cBhvr>
                                      <p:tavLst>
                                        <p:tav tm="0">
                                          <p:val>
                                            <p:strVal val="0-#ppt_h/2"/>
                                          </p:val>
                                        </p:tav>
                                        <p:tav tm="100000">
                                          <p:val>
                                            <p:strVal val="#ppt_y"/>
                                          </p:val>
                                        </p:tav>
                                      </p:tavLst>
                                    </p:anim>
                                  </p:childTnLst>
                                </p:cTn>
                              </p:par>
                            </p:childTnLst>
                          </p:cTn>
                        </p:par>
                        <p:par>
                          <p:cTn id="46" fill="hold">
                            <p:stCondLst>
                              <p:cond delay="2500"/>
                            </p:stCondLst>
                            <p:childTnLst>
                              <p:par>
                                <p:cTn id="47" presetID="2" presetClass="entr" presetSubtype="1" fill="hold" grpId="0" nodeType="afterEffect">
                                  <p:stCondLst>
                                    <p:cond delay="0"/>
                                  </p:stCondLst>
                                  <p:iterate>
                                    <p:tmAbs val="0"/>
                                  </p:iterate>
                                  <p:childTnLst>
                                    <p:set>
                                      <p:cBhvr>
                                        <p:cTn id="48" fill="hold"/>
                                        <p:tgtEl>
                                          <p:spTgt spid="613"/>
                                        </p:tgtEl>
                                        <p:attrNameLst>
                                          <p:attrName>style.visibility</p:attrName>
                                        </p:attrNameLst>
                                      </p:cBhvr>
                                      <p:to>
                                        <p:strVal val="visible"/>
                                      </p:to>
                                    </p:set>
                                    <p:anim calcmode="lin" valueType="num">
                                      <p:cBhvr>
                                        <p:cTn id="49" dur="1500" fill="hold"/>
                                        <p:tgtEl>
                                          <p:spTgt spid="613"/>
                                        </p:tgtEl>
                                        <p:attrNameLst>
                                          <p:attrName>ppt_x</p:attrName>
                                        </p:attrNameLst>
                                      </p:cBhvr>
                                      <p:tavLst>
                                        <p:tav tm="0">
                                          <p:val>
                                            <p:strVal val="#ppt_x"/>
                                          </p:val>
                                        </p:tav>
                                        <p:tav tm="100000">
                                          <p:val>
                                            <p:strVal val="#ppt_x"/>
                                          </p:val>
                                        </p:tav>
                                      </p:tavLst>
                                    </p:anim>
                                    <p:anim calcmode="lin" valueType="num">
                                      <p:cBhvr>
                                        <p:cTn id="50" dur="1500" fill="hold"/>
                                        <p:tgtEl>
                                          <p:spTgt spid="6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 grpId="0" animBg="1" advAuto="0"/>
      <p:bldP spid="603" grpId="0" animBg="1" advAuto="0"/>
      <p:bldP spid="606" grpId="0" animBg="1" advAuto="0"/>
      <p:bldP spid="607" grpId="0" animBg="1" advAuto="0"/>
      <p:bldP spid="608" grpId="0" animBg="1" advAuto="0"/>
      <p:bldP spid="609" grpId="0" animBg="1" advAuto="0"/>
      <p:bldP spid="610" grpId="0" animBg="1" advAuto="0"/>
      <p:bldP spid="611" grpId="0" animBg="1" advAuto="0"/>
      <p:bldP spid="613"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27" name="Deutschland_Liebenzeller-Mission_Felizitas-Hofmann_307650.jpg" descr="Deutschland_Liebenzeller-Mission_Felizitas-Hofmann_307650.jpg"/>
          <p:cNvPicPr>
            <a:picLocks noChangeAspect="1"/>
          </p:cNvPicPr>
          <p:nvPr/>
        </p:nvPicPr>
        <p:blipFill>
          <a:blip r:embed="rId3"/>
          <a:stretch>
            <a:fillRect/>
          </a:stretch>
        </p:blipFill>
        <p:spPr>
          <a:xfrm>
            <a:off x="-22939" y="-933351"/>
            <a:ext cx="9189878" cy="6126586"/>
          </a:xfrm>
          <a:prstGeom prst="rect">
            <a:avLst/>
          </a:prstGeom>
          <a:ln w="12700">
            <a:miter lim="400000"/>
          </a:ln>
        </p:spPr>
      </p:pic>
      <p:sp>
        <p:nvSpPr>
          <p:cNvPr id="628" name="Rechteck"/>
          <p:cNvSpPr/>
          <p:nvPr/>
        </p:nvSpPr>
        <p:spPr>
          <a:xfrm>
            <a:off x="-394306" y="-192733"/>
            <a:ext cx="5058388" cy="5528966"/>
          </a:xfrm>
          <a:prstGeom prst="rect">
            <a:avLst/>
          </a:prstGeom>
          <a:gradFill>
            <a:gsLst>
              <a:gs pos="0">
                <a:srgbClr val="000000">
                  <a:alpha val="0"/>
                </a:srgbClr>
              </a:gs>
              <a:gs pos="14847">
                <a:srgbClr val="000000">
                  <a:alpha val="38923"/>
                </a:srgbClr>
              </a:gs>
              <a:gs pos="23301">
                <a:srgbClr val="000000">
                  <a:alpha val="77847"/>
                </a:srgbClr>
              </a:gs>
            </a:gsLst>
            <a:path>
              <a:fillToRect l="100363" t="50000" r="-363" b="50000"/>
            </a:path>
          </a:gradFill>
          <a:ln w="12700">
            <a:miter lim="400000"/>
          </a:ln>
        </p:spPr>
        <p:txBody>
          <a:bodyPr lIns="45719" rIns="45719" anchor="ctr"/>
          <a:lstStyle/>
          <a:p>
            <a:endParaRPr/>
          </a:p>
        </p:txBody>
      </p:sp>
      <p:grpSp>
        <p:nvGrpSpPr>
          <p:cNvPr id="642" name="Gruppieren"/>
          <p:cNvGrpSpPr/>
          <p:nvPr/>
        </p:nvGrpSpPr>
        <p:grpSpPr>
          <a:xfrm>
            <a:off x="282293" y="2435132"/>
            <a:ext cx="2727199" cy="621690"/>
            <a:chOff x="0" y="0"/>
            <a:chExt cx="2727197" cy="621689"/>
          </a:xfrm>
        </p:grpSpPr>
        <p:grpSp>
          <p:nvGrpSpPr>
            <p:cNvPr id="639" name="Gruppieren"/>
            <p:cNvGrpSpPr/>
            <p:nvPr/>
          </p:nvGrpSpPr>
          <p:grpSpPr>
            <a:xfrm>
              <a:off x="-1" y="1391"/>
              <a:ext cx="2360555" cy="568718"/>
              <a:chOff x="0" y="0"/>
              <a:chExt cx="2360553" cy="568717"/>
            </a:xfrm>
          </p:grpSpPr>
          <p:sp>
            <p:nvSpPr>
              <p:cNvPr id="629" name="Männlich"/>
              <p:cNvSpPr/>
              <p:nvPr/>
            </p:nvSpPr>
            <p:spPr>
              <a:xfrm>
                <a:off x="0" y="0"/>
                <a:ext cx="210768" cy="56871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30" name="Männlich"/>
              <p:cNvSpPr/>
              <p:nvPr/>
            </p:nvSpPr>
            <p:spPr>
              <a:xfrm>
                <a:off x="238865" y="0"/>
                <a:ext cx="210768" cy="56871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31" name="Männlich"/>
              <p:cNvSpPr/>
              <p:nvPr/>
            </p:nvSpPr>
            <p:spPr>
              <a:xfrm>
                <a:off x="477730" y="0"/>
                <a:ext cx="210768" cy="56871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32" name="Männlich"/>
              <p:cNvSpPr/>
              <p:nvPr/>
            </p:nvSpPr>
            <p:spPr>
              <a:xfrm>
                <a:off x="716595" y="0"/>
                <a:ext cx="210768" cy="56871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33" name="Männlich"/>
              <p:cNvSpPr/>
              <p:nvPr/>
            </p:nvSpPr>
            <p:spPr>
              <a:xfrm>
                <a:off x="955460" y="0"/>
                <a:ext cx="210768" cy="56871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34" name="Männlich"/>
              <p:cNvSpPr/>
              <p:nvPr/>
            </p:nvSpPr>
            <p:spPr>
              <a:xfrm>
                <a:off x="1194325" y="0"/>
                <a:ext cx="210768" cy="56871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35" name="Männlich"/>
              <p:cNvSpPr/>
              <p:nvPr/>
            </p:nvSpPr>
            <p:spPr>
              <a:xfrm>
                <a:off x="1433190" y="0"/>
                <a:ext cx="210768" cy="56871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36" name="Männlich"/>
              <p:cNvSpPr/>
              <p:nvPr/>
            </p:nvSpPr>
            <p:spPr>
              <a:xfrm>
                <a:off x="1672055" y="0"/>
                <a:ext cx="210769" cy="56871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37" name="Männlich"/>
              <p:cNvSpPr/>
              <p:nvPr/>
            </p:nvSpPr>
            <p:spPr>
              <a:xfrm>
                <a:off x="1910920" y="0"/>
                <a:ext cx="210769" cy="56871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38" name="Männlich"/>
              <p:cNvSpPr/>
              <p:nvPr/>
            </p:nvSpPr>
            <p:spPr>
              <a:xfrm>
                <a:off x="2149786" y="0"/>
                <a:ext cx="210768" cy="56871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sp>
          <p:nvSpPr>
            <p:cNvPr id="640" name="Jedes 7. Kind von sexualisierter Gewalt betroffen"/>
            <p:cNvSpPr/>
            <p:nvPr/>
          </p:nvSpPr>
          <p:spPr>
            <a:xfrm>
              <a:off x="0" y="621689"/>
              <a:ext cx="272719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nSpc>
                  <a:spcPct val="90000"/>
                </a:lnSpc>
                <a:defRPr sz="1200">
                  <a:solidFill>
                    <a:srgbClr val="FFFFFF"/>
                  </a:solidFill>
                  <a:latin typeface="Montserrat Light"/>
                  <a:ea typeface="Montserrat Light"/>
                  <a:cs typeface="Montserrat Light"/>
                  <a:sym typeface="Montserrat Light"/>
                </a:defRPr>
              </a:lvl1pPr>
            </a:lstStyle>
            <a:p>
              <a:r>
                <a:t>Jedes 7. Kind von sexualisierter Gewalt betroffen</a:t>
              </a:r>
            </a:p>
          </p:txBody>
        </p:sp>
        <p:sp>
          <p:nvSpPr>
            <p:cNvPr id="641" name="Männlich"/>
            <p:cNvSpPr/>
            <p:nvPr/>
          </p:nvSpPr>
          <p:spPr>
            <a:xfrm>
              <a:off x="1432624" y="0"/>
              <a:ext cx="211799"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AB4CA9"/>
            </a:solidFill>
            <a:ln w="12700" cap="flat">
              <a:noFill/>
              <a:miter lim="400000"/>
            </a:ln>
            <a:effectLst/>
          </p:spPr>
          <p:txBody>
            <a:bodyPr wrap="square" lIns="45719" tIns="45719" rIns="45719" bIns="45719" numCol="1" anchor="ctr">
              <a:noAutofit/>
            </a:bodyPr>
            <a:lstStyle/>
            <a:p>
              <a:endParaRPr/>
            </a:p>
          </p:txBody>
        </p:sp>
      </p:grpSp>
      <p:sp>
        <p:nvSpPr>
          <p:cNvPr id="643" name="Was bedeutet das…"/>
          <p:cNvSpPr txBox="1">
            <a:spLocks noGrp="1"/>
          </p:cNvSpPr>
          <p:nvPr>
            <p:ph type="title"/>
          </p:nvPr>
        </p:nvSpPr>
        <p:spPr>
          <a:xfrm>
            <a:off x="281126" y="145373"/>
            <a:ext cx="3070030" cy="826961"/>
          </a:xfrm>
          <a:prstGeom prst="rect">
            <a:avLst/>
          </a:prstGeom>
        </p:spPr>
        <p:txBody>
          <a:bodyPr/>
          <a:lstStyle/>
          <a:p>
            <a:pPr>
              <a:defRPr>
                <a:solidFill>
                  <a:srgbClr val="FFFFFF"/>
                </a:solidFill>
                <a:latin typeface="Montserrat SemiBold"/>
                <a:ea typeface="Montserrat SemiBold"/>
                <a:cs typeface="Montserrat SemiBold"/>
                <a:sym typeface="Montserrat SemiBold"/>
              </a:defRPr>
            </a:pPr>
            <a:r>
              <a:t>Was bedeutet das</a:t>
            </a:r>
          </a:p>
          <a:p>
            <a:pPr>
              <a:defRPr>
                <a:solidFill>
                  <a:srgbClr val="FFFFFF"/>
                </a:solidFill>
                <a:latin typeface="Montserrat SemiBold"/>
                <a:ea typeface="Montserrat SemiBold"/>
                <a:cs typeface="Montserrat SemiBold"/>
                <a:sym typeface="Montserrat SemiBold"/>
              </a:defRPr>
            </a:pPr>
            <a:r>
              <a:t>für uns?</a:t>
            </a:r>
          </a:p>
        </p:txBody>
      </p:sp>
      <p:grpSp>
        <p:nvGrpSpPr>
          <p:cNvPr id="654" name="Gruppieren"/>
          <p:cNvGrpSpPr/>
          <p:nvPr/>
        </p:nvGrpSpPr>
        <p:grpSpPr>
          <a:xfrm>
            <a:off x="282293" y="1195846"/>
            <a:ext cx="2372104" cy="571501"/>
            <a:chOff x="0" y="0"/>
            <a:chExt cx="2372103" cy="571500"/>
          </a:xfrm>
        </p:grpSpPr>
        <p:sp>
          <p:nvSpPr>
            <p:cNvPr id="644" name="Männlich"/>
            <p:cNvSpPr/>
            <p:nvPr/>
          </p:nvSpPr>
          <p:spPr>
            <a:xfrm>
              <a:off x="0" y="0"/>
              <a:ext cx="211799"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45" name="Männlich"/>
            <p:cNvSpPr/>
            <p:nvPr/>
          </p:nvSpPr>
          <p:spPr>
            <a:xfrm>
              <a:off x="240033" y="0"/>
              <a:ext cx="211800"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46" name="Männlich"/>
            <p:cNvSpPr/>
            <p:nvPr/>
          </p:nvSpPr>
          <p:spPr>
            <a:xfrm>
              <a:off x="480067" y="0"/>
              <a:ext cx="211800"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47" name="Männlich"/>
            <p:cNvSpPr/>
            <p:nvPr/>
          </p:nvSpPr>
          <p:spPr>
            <a:xfrm>
              <a:off x="720101" y="0"/>
              <a:ext cx="211800"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48" name="Männlich"/>
            <p:cNvSpPr/>
            <p:nvPr/>
          </p:nvSpPr>
          <p:spPr>
            <a:xfrm>
              <a:off x="960135" y="0"/>
              <a:ext cx="211800"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49" name="Männlich"/>
            <p:cNvSpPr/>
            <p:nvPr/>
          </p:nvSpPr>
          <p:spPr>
            <a:xfrm>
              <a:off x="1200169" y="0"/>
              <a:ext cx="211800"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50" name="Männlich"/>
            <p:cNvSpPr/>
            <p:nvPr/>
          </p:nvSpPr>
          <p:spPr>
            <a:xfrm>
              <a:off x="1440203" y="0"/>
              <a:ext cx="211799"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51" name="Männlich"/>
            <p:cNvSpPr/>
            <p:nvPr/>
          </p:nvSpPr>
          <p:spPr>
            <a:xfrm>
              <a:off x="1680237" y="0"/>
              <a:ext cx="211799"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52" name="Männlich"/>
            <p:cNvSpPr/>
            <p:nvPr/>
          </p:nvSpPr>
          <p:spPr>
            <a:xfrm>
              <a:off x="1920271" y="0"/>
              <a:ext cx="211799"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53" name="Männlich"/>
            <p:cNvSpPr/>
            <p:nvPr/>
          </p:nvSpPr>
          <p:spPr>
            <a:xfrm>
              <a:off x="2160305" y="0"/>
              <a:ext cx="211799"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nvGrpSpPr>
          <p:cNvPr id="660" name="Gruppieren"/>
          <p:cNvGrpSpPr/>
          <p:nvPr/>
        </p:nvGrpSpPr>
        <p:grpSpPr>
          <a:xfrm>
            <a:off x="282293" y="1195015"/>
            <a:ext cx="2727199" cy="708626"/>
            <a:chOff x="0" y="0"/>
            <a:chExt cx="2727197" cy="708625"/>
          </a:xfrm>
        </p:grpSpPr>
        <p:grpSp>
          <p:nvGrpSpPr>
            <p:cNvPr id="658" name="Gruppieren"/>
            <p:cNvGrpSpPr/>
            <p:nvPr/>
          </p:nvGrpSpPr>
          <p:grpSpPr>
            <a:xfrm>
              <a:off x="481251" y="-1"/>
              <a:ext cx="1652870" cy="574811"/>
              <a:chOff x="0" y="0"/>
              <a:chExt cx="1652868" cy="574809"/>
            </a:xfrm>
          </p:grpSpPr>
          <p:sp>
            <p:nvSpPr>
              <p:cNvPr id="655" name="Männlich"/>
              <p:cNvSpPr/>
              <p:nvPr/>
            </p:nvSpPr>
            <p:spPr>
              <a:xfrm>
                <a:off x="0" y="0"/>
                <a:ext cx="211799"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D16A5D"/>
              </a:solidFill>
              <a:ln w="12700" cap="flat">
                <a:noFill/>
                <a:miter lim="400000"/>
              </a:ln>
              <a:effectLst/>
            </p:spPr>
            <p:txBody>
              <a:bodyPr wrap="square" lIns="45719" tIns="45719" rIns="45719" bIns="45719" numCol="1" anchor="ctr">
                <a:noAutofit/>
              </a:bodyPr>
              <a:lstStyle/>
              <a:p>
                <a:endParaRPr/>
              </a:p>
            </p:txBody>
          </p:sp>
          <p:sp>
            <p:nvSpPr>
              <p:cNvPr id="656" name="Männlich"/>
              <p:cNvSpPr/>
              <p:nvPr/>
            </p:nvSpPr>
            <p:spPr>
              <a:xfrm>
                <a:off x="717980" y="3309"/>
                <a:ext cx="211800" cy="57150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D16A5D"/>
              </a:solidFill>
              <a:ln w="12700" cap="flat">
                <a:noFill/>
                <a:miter lim="400000"/>
              </a:ln>
              <a:effectLst/>
            </p:spPr>
            <p:txBody>
              <a:bodyPr wrap="square" lIns="45719" tIns="45719" rIns="45719" bIns="45719" numCol="1" anchor="ctr">
                <a:noAutofit/>
              </a:bodyPr>
              <a:lstStyle/>
              <a:p>
                <a:endParaRPr/>
              </a:p>
            </p:txBody>
          </p:sp>
          <p:sp>
            <p:nvSpPr>
              <p:cNvPr id="657" name="Männlich"/>
              <p:cNvSpPr/>
              <p:nvPr/>
            </p:nvSpPr>
            <p:spPr>
              <a:xfrm>
                <a:off x="1441070" y="0"/>
                <a:ext cx="211799"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D16A5D"/>
              </a:solidFill>
              <a:ln w="12700" cap="flat">
                <a:noFill/>
                <a:miter lim="400000"/>
              </a:ln>
              <a:effectLst/>
            </p:spPr>
            <p:txBody>
              <a:bodyPr wrap="square" lIns="45719" tIns="45719" rIns="45719" bIns="45719" numCol="1" anchor="ctr">
                <a:noAutofit/>
              </a:bodyPr>
              <a:lstStyle/>
              <a:p>
                <a:endParaRPr/>
              </a:p>
            </p:txBody>
          </p:sp>
        </p:grpSp>
        <p:sp>
          <p:nvSpPr>
            <p:cNvPr id="659" name="Jedes 3. Kind von Misshandlung betroffen"/>
            <p:cNvSpPr/>
            <p:nvPr/>
          </p:nvSpPr>
          <p:spPr>
            <a:xfrm>
              <a:off x="0" y="708625"/>
              <a:ext cx="272719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nSpc>
                  <a:spcPct val="90000"/>
                </a:lnSpc>
                <a:defRPr sz="1200">
                  <a:solidFill>
                    <a:srgbClr val="FFFFFF"/>
                  </a:solidFill>
                  <a:latin typeface="Montserrat Light"/>
                  <a:ea typeface="Montserrat Light"/>
                  <a:cs typeface="Montserrat Light"/>
                  <a:sym typeface="Montserrat Light"/>
                </a:defRPr>
              </a:lvl1pPr>
            </a:lstStyle>
            <a:p>
              <a:r>
                <a:t>Jedes 3. Kind von Misshandlung betroffen</a:t>
              </a:r>
            </a:p>
          </p:txBody>
        </p:sp>
      </p:grpSp>
      <p:sp>
        <p:nvSpPr>
          <p:cNvPr id="661" name="Das sind…"/>
          <p:cNvSpPr txBox="1"/>
          <p:nvPr/>
        </p:nvSpPr>
        <p:spPr>
          <a:xfrm>
            <a:off x="301082" y="3562912"/>
            <a:ext cx="2182403" cy="12928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spcBef>
                <a:spcPts val="700"/>
              </a:spcBef>
              <a:defRPr sz="1400">
                <a:solidFill>
                  <a:srgbClr val="FFFFFF"/>
                </a:solidFill>
                <a:latin typeface="Montserrat Light"/>
                <a:ea typeface="Montserrat Light"/>
                <a:cs typeface="Montserrat Light"/>
                <a:sym typeface="Montserrat Light"/>
              </a:defRPr>
            </a:pPr>
            <a:r>
              <a:t>Das sind</a:t>
            </a:r>
          </a:p>
          <a:p>
            <a:pPr>
              <a:lnSpc>
                <a:spcPct val="90000"/>
              </a:lnSpc>
              <a:spcBef>
                <a:spcPts val="400"/>
              </a:spcBef>
              <a:tabLst>
                <a:tab pos="1219200" algn="l"/>
              </a:tabLst>
              <a:defRPr sz="1400">
                <a:solidFill>
                  <a:srgbClr val="FFFFFF"/>
                </a:solidFill>
                <a:latin typeface="Montserrat Light"/>
                <a:ea typeface="Montserrat Light"/>
                <a:cs typeface="Montserrat Light"/>
                <a:sym typeface="Montserrat Light"/>
              </a:defRPr>
            </a:pPr>
            <a:r>
              <a:t>ProCamp 	55 aus 400</a:t>
            </a:r>
          </a:p>
          <a:p>
            <a:pPr>
              <a:lnSpc>
                <a:spcPct val="90000"/>
              </a:lnSpc>
              <a:spcBef>
                <a:spcPts val="400"/>
              </a:spcBef>
              <a:tabLst>
                <a:tab pos="1219200" algn="l"/>
              </a:tabLst>
              <a:defRPr sz="1400">
                <a:solidFill>
                  <a:srgbClr val="FFFFFF"/>
                </a:solidFill>
                <a:latin typeface="Montserrat Light"/>
                <a:ea typeface="Montserrat Light"/>
                <a:cs typeface="Montserrat Light"/>
                <a:sym typeface="Montserrat Light"/>
              </a:defRPr>
            </a:pPr>
            <a:r>
              <a:t>Teencamp	33 aus 320</a:t>
            </a:r>
          </a:p>
          <a:p>
            <a:pPr>
              <a:lnSpc>
                <a:spcPct val="90000"/>
              </a:lnSpc>
              <a:spcBef>
                <a:spcPts val="400"/>
              </a:spcBef>
              <a:tabLst>
                <a:tab pos="1219200" algn="l"/>
              </a:tabLst>
              <a:defRPr sz="1400">
                <a:solidFill>
                  <a:srgbClr val="FFFFFF"/>
                </a:solidFill>
                <a:latin typeface="Montserrat Light"/>
                <a:ea typeface="Montserrat Light"/>
                <a:cs typeface="Montserrat Light"/>
                <a:sym typeface="Montserrat Light"/>
              </a:defRPr>
            </a:pPr>
            <a:r>
              <a:t>JS-Camp 	14 aus 100</a:t>
            </a:r>
          </a:p>
          <a:p>
            <a:pPr>
              <a:lnSpc>
                <a:spcPct val="90000"/>
              </a:lnSpc>
              <a:spcBef>
                <a:spcPts val="400"/>
              </a:spcBef>
              <a:tabLst>
                <a:tab pos="1219200" algn="l"/>
              </a:tabLst>
              <a:defRPr sz="1400">
                <a:solidFill>
                  <a:srgbClr val="FFFFFF"/>
                </a:solidFill>
                <a:latin typeface="Montserrat Light"/>
                <a:ea typeface="Montserrat Light"/>
                <a:cs typeface="Montserrat Light"/>
                <a:sym typeface="Montserrat Light"/>
              </a:defRPr>
            </a:pPr>
            <a:r>
              <a:t>Teenfreizeit 	7 aus 50</a:t>
            </a:r>
          </a:p>
        </p:txBody>
      </p:sp>
      <p:sp>
        <p:nvSpPr>
          <p:cNvPr id="662" name="Witt et al. 2017. Child maltreatment in Germany: prevalence rates in the general population. Child and Adolescent Psychiatry and Mental Health 11, 47. https://doi.org/10.1186/s13034-017-0185-0"/>
          <p:cNvSpPr txBox="1"/>
          <p:nvPr/>
        </p:nvSpPr>
        <p:spPr>
          <a:xfrm>
            <a:off x="305104" y="4999913"/>
            <a:ext cx="8704938" cy="22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700">
                <a:solidFill>
                  <a:srgbClr val="A7A7A7"/>
                </a:solidFill>
                <a:latin typeface="Montserrat Thin Regular"/>
                <a:ea typeface="Montserrat Thin Regular"/>
                <a:cs typeface="Montserrat Thin Regular"/>
                <a:sym typeface="Montserrat Thin Regular"/>
              </a:defRPr>
            </a:lvl1pPr>
          </a:lstStyle>
          <a:p>
            <a:r>
              <a:t>Witt et al. 2017. Child maltreatment in Germany: prevalence rates in the general population. Child and Adolescent Psychiatry and Mental Health 11, 47. https://doi.org/10.1186/s13034-017-0185-0</a:t>
            </a:r>
          </a:p>
        </p:txBody>
      </p:sp>
    </p:spTree>
  </p:cSld>
  <p:clrMapOvr>
    <a:masterClrMapping/>
  </p:clrMapOvr>
  <mc:AlternateContent xmlns:mc="http://schemas.openxmlformats.org/markup-compatibility/2006" xmlns:p14="http://schemas.microsoft.com/office/powerpoint/2010/main">
    <mc:Choice Requires="p14">
      <p:transition spd="slow" p14:dur="1500">
        <p:cover dir="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628"/>
                                        </p:tgtEl>
                                        <p:attrNameLst>
                                          <p:attrName>style.visibility</p:attrName>
                                        </p:attrNameLst>
                                      </p:cBhvr>
                                      <p:to>
                                        <p:strVal val="visible"/>
                                      </p:to>
                                    </p:set>
                                    <p:anim calcmode="lin" valueType="num">
                                      <p:cBhvr>
                                        <p:cTn id="7" dur="1000" fill="hold"/>
                                        <p:tgtEl>
                                          <p:spTgt spid="628"/>
                                        </p:tgtEl>
                                        <p:attrNameLst>
                                          <p:attrName>ppt_x</p:attrName>
                                        </p:attrNameLst>
                                      </p:cBhvr>
                                      <p:tavLst>
                                        <p:tav tm="0">
                                          <p:val>
                                            <p:strVal val="0-#ppt_w/2"/>
                                          </p:val>
                                        </p:tav>
                                        <p:tav tm="100000">
                                          <p:val>
                                            <p:strVal val="#ppt_x"/>
                                          </p:val>
                                        </p:tav>
                                      </p:tavLst>
                                    </p:anim>
                                    <p:anim calcmode="lin" valueType="num">
                                      <p:cBhvr>
                                        <p:cTn id="8" dur="1000" fill="hold"/>
                                        <p:tgtEl>
                                          <p:spTgt spid="62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iterate>
                                    <p:tmAbs val="0"/>
                                  </p:iterate>
                                  <p:childTnLst>
                                    <p:set>
                                      <p:cBhvr>
                                        <p:cTn id="11" fill="hold"/>
                                        <p:tgtEl>
                                          <p:spTgt spid="643"/>
                                        </p:tgtEl>
                                        <p:attrNameLst>
                                          <p:attrName>style.visibility</p:attrName>
                                        </p:attrNameLst>
                                      </p:cBhvr>
                                      <p:to>
                                        <p:strVal val="visible"/>
                                      </p:to>
                                    </p:set>
                                    <p:anim calcmode="lin" valueType="num">
                                      <p:cBhvr>
                                        <p:cTn id="12" dur="1000" fill="hold"/>
                                        <p:tgtEl>
                                          <p:spTgt spid="643"/>
                                        </p:tgtEl>
                                        <p:attrNameLst>
                                          <p:attrName>ppt_x</p:attrName>
                                        </p:attrNameLst>
                                      </p:cBhvr>
                                      <p:tavLst>
                                        <p:tav tm="0">
                                          <p:val>
                                            <p:strVal val="0-#ppt_w/2"/>
                                          </p:val>
                                        </p:tav>
                                        <p:tav tm="100000">
                                          <p:val>
                                            <p:strVal val="#ppt_x"/>
                                          </p:val>
                                        </p:tav>
                                      </p:tavLst>
                                    </p:anim>
                                    <p:anim calcmode="lin" valueType="num">
                                      <p:cBhvr>
                                        <p:cTn id="13" dur="1000" fill="hold"/>
                                        <p:tgtEl>
                                          <p:spTgt spid="64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iterate>
                                    <p:tmAbs val="0"/>
                                  </p:iterate>
                                  <p:childTnLst>
                                    <p:set>
                                      <p:cBhvr>
                                        <p:cTn id="17" fill="hold"/>
                                        <p:tgtEl>
                                          <p:spTgt spid="654"/>
                                        </p:tgtEl>
                                        <p:attrNameLst>
                                          <p:attrName>style.visibility</p:attrName>
                                        </p:attrNameLst>
                                      </p:cBhvr>
                                      <p:to>
                                        <p:strVal val="visible"/>
                                      </p:to>
                                    </p:set>
                                    <p:animEffect transition="in" filter="wipe(left)">
                                      <p:cBhvr>
                                        <p:cTn id="18" dur="500"/>
                                        <p:tgtEl>
                                          <p:spTgt spid="65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6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6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6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 grpId="0" animBg="1" advAuto="0"/>
      <p:bldP spid="642" grpId="0" animBg="1" advAuto="0"/>
      <p:bldP spid="643" grpId="0" animBg="1" advAuto="0"/>
      <p:bldP spid="654" grpId="0" animBg="1" advAuto="0"/>
      <p:bldP spid="660" grpId="0" animBg="1" advAuto="0"/>
      <p:bldP spid="661"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668" name="Gruppieren"/>
          <p:cNvGrpSpPr/>
          <p:nvPr/>
        </p:nvGrpSpPr>
        <p:grpSpPr>
          <a:xfrm>
            <a:off x="4802493" y="-175782"/>
            <a:ext cx="4330054" cy="5495064"/>
            <a:chOff x="0" y="0"/>
            <a:chExt cx="4330053" cy="5495063"/>
          </a:xfrm>
        </p:grpSpPr>
        <p:pic>
          <p:nvPicPr>
            <p:cNvPr id="666" name="jackson-simmer-1grn4afhiEE-unsplash-3.jpg" descr="jackson-simmer-1grn4afhiEE-unsplash-3.jpg"/>
            <p:cNvPicPr>
              <a:picLocks noChangeAspect="1"/>
            </p:cNvPicPr>
            <p:nvPr/>
          </p:nvPicPr>
          <p:blipFill>
            <a:blip r:embed="rId3"/>
            <a:stretch>
              <a:fillRect/>
            </a:stretch>
          </p:blipFill>
          <p:spPr>
            <a:xfrm>
              <a:off x="215463" y="175781"/>
              <a:ext cx="4114591" cy="5143501"/>
            </a:xfrm>
            <a:prstGeom prst="rect">
              <a:avLst/>
            </a:prstGeom>
            <a:ln w="12700" cap="flat">
              <a:noFill/>
              <a:miter lim="400000"/>
            </a:ln>
            <a:effectLst/>
          </p:spPr>
        </p:pic>
        <p:sp>
          <p:nvSpPr>
            <p:cNvPr id="667" name="Rechteck"/>
            <p:cNvSpPr/>
            <p:nvPr/>
          </p:nvSpPr>
          <p:spPr>
            <a:xfrm>
              <a:off x="0" y="0"/>
              <a:ext cx="756475" cy="5495064"/>
            </a:xfrm>
            <a:prstGeom prst="rect">
              <a:avLst/>
            </a:prstGeom>
            <a:gradFill flip="none" rotWithShape="1">
              <a:gsLst>
                <a:gs pos="0">
                  <a:srgbClr val="000000">
                    <a:alpha val="0"/>
                  </a:srgbClr>
                </a:gs>
                <a:gs pos="28505">
                  <a:srgbClr val="000000">
                    <a:alpha val="50000"/>
                  </a:srgbClr>
                </a:gs>
                <a:gs pos="71571">
                  <a:srgbClr val="000000"/>
                </a:gs>
              </a:gsLst>
              <a:lin ang="10800000" scaled="0"/>
            </a:gradFill>
            <a:ln w="12700" cap="flat">
              <a:noFill/>
              <a:miter lim="400000"/>
            </a:ln>
            <a:effectLst/>
          </p:spPr>
          <p:txBody>
            <a:bodyPr wrap="square" lIns="45719" tIns="45719" rIns="45719" bIns="45719" numCol="1" anchor="ctr">
              <a:noAutofit/>
            </a:bodyPr>
            <a:lstStyle/>
            <a:p>
              <a:pPr>
                <a:defRPr>
                  <a:solidFill>
                    <a:srgbClr val="282824">
                      <a:alpha val="0"/>
                    </a:srgbClr>
                  </a:solidFill>
                </a:defRPr>
              </a:pPr>
              <a:endParaRPr/>
            </a:p>
          </p:txBody>
        </p:sp>
      </p:grpSp>
      <p:sp>
        <p:nvSpPr>
          <p:cNvPr id="669" name="Was ist sexualisierte Gewalt?"/>
          <p:cNvSpPr txBox="1">
            <a:spLocks noGrp="1"/>
          </p:cNvSpPr>
          <p:nvPr>
            <p:ph type="title" idx="4294967295"/>
          </p:nvPr>
        </p:nvSpPr>
        <p:spPr>
          <a:xfrm>
            <a:off x="122055" y="372465"/>
            <a:ext cx="8496003" cy="324003"/>
          </a:xfrm>
          <a:prstGeom prst="rect">
            <a:avLst/>
          </a:prstGeom>
        </p:spPr>
        <p:txBody>
          <a:bodyPr>
            <a:normAutofit/>
          </a:bodyPr>
          <a:lstStyle>
            <a:lvl1pPr defTabSz="624077">
              <a:defRPr sz="2100">
                <a:solidFill>
                  <a:srgbClr val="FFFFFF"/>
                </a:solidFill>
              </a:defRPr>
            </a:lvl1pPr>
          </a:lstStyle>
          <a:p>
            <a:r>
              <a:t>Was ist sexualisierte Gewalt?</a:t>
            </a:r>
          </a:p>
        </p:txBody>
      </p:sp>
      <p:sp>
        <p:nvSpPr>
          <p:cNvPr id="670" name="körperliche Übergriffe…"/>
          <p:cNvSpPr txBox="1">
            <a:spLocks noGrp="1"/>
          </p:cNvSpPr>
          <p:nvPr>
            <p:ph type="body" sz="half" idx="4294967295"/>
          </p:nvPr>
        </p:nvSpPr>
        <p:spPr>
          <a:xfrm>
            <a:off x="203241" y="1650794"/>
            <a:ext cx="4391028" cy="3009182"/>
          </a:xfrm>
          <a:prstGeom prst="rect">
            <a:avLst/>
          </a:prstGeom>
        </p:spPr>
        <p:txBody>
          <a:bodyPr>
            <a:normAutofit/>
          </a:bodyPr>
          <a:lstStyle/>
          <a:p>
            <a:pPr marL="481182" lvl="1" indent="-281157">
              <a:lnSpc>
                <a:spcPct val="100000"/>
              </a:lnSpc>
              <a:spcBef>
                <a:spcPts val="900"/>
              </a:spcBef>
              <a:buFontTx/>
              <a:defRPr sz="1700">
                <a:solidFill>
                  <a:srgbClr val="FFFFFF"/>
                </a:solidFill>
              </a:defRPr>
            </a:pPr>
            <a:r>
              <a:t>körperliche Übergriffe</a:t>
            </a:r>
          </a:p>
          <a:p>
            <a:pPr marL="481182" lvl="1" indent="-281157">
              <a:lnSpc>
                <a:spcPct val="100000"/>
              </a:lnSpc>
              <a:spcBef>
                <a:spcPts val="900"/>
              </a:spcBef>
              <a:buFontTx/>
              <a:defRPr sz="1700">
                <a:solidFill>
                  <a:srgbClr val="FFFFFF"/>
                </a:solidFill>
              </a:defRPr>
            </a:pPr>
            <a:r>
              <a:t>Exhibitionismus</a:t>
            </a:r>
          </a:p>
          <a:p>
            <a:pPr marL="481182" lvl="1" indent="-281157">
              <a:lnSpc>
                <a:spcPct val="100000"/>
              </a:lnSpc>
              <a:spcBef>
                <a:spcPts val="900"/>
              </a:spcBef>
              <a:buFontTx/>
              <a:defRPr sz="1700">
                <a:solidFill>
                  <a:srgbClr val="FFFFFF"/>
                </a:solidFill>
              </a:defRPr>
            </a:pPr>
            <a:r>
              <a:t>Voyeurismus</a:t>
            </a:r>
          </a:p>
          <a:p>
            <a:pPr marL="481182" lvl="1" indent="-281157">
              <a:lnSpc>
                <a:spcPct val="100000"/>
              </a:lnSpc>
              <a:spcBef>
                <a:spcPts val="900"/>
              </a:spcBef>
              <a:buFontTx/>
              <a:defRPr sz="1700">
                <a:solidFill>
                  <a:srgbClr val="FFFFFF"/>
                </a:solidFill>
              </a:defRPr>
            </a:pPr>
            <a:r>
              <a:t>Zeigen von pornografischen Bildern</a:t>
            </a:r>
          </a:p>
          <a:p>
            <a:pPr marL="481182" lvl="1" indent="-281157">
              <a:lnSpc>
                <a:spcPct val="100000"/>
              </a:lnSpc>
              <a:spcBef>
                <a:spcPts val="900"/>
              </a:spcBef>
              <a:buFontTx/>
              <a:defRPr sz="1700">
                <a:solidFill>
                  <a:srgbClr val="FFFFFF"/>
                </a:solidFill>
              </a:defRPr>
            </a:pPr>
            <a:r>
              <a:t>Unangebrachte sexualisierte Sprache</a:t>
            </a:r>
          </a:p>
          <a:p>
            <a:pPr marL="481182" lvl="1" indent="-281157">
              <a:lnSpc>
                <a:spcPct val="100000"/>
              </a:lnSpc>
              <a:spcBef>
                <a:spcPts val="900"/>
              </a:spcBef>
              <a:buFontTx/>
              <a:defRPr sz="1700">
                <a:solidFill>
                  <a:srgbClr val="FFFFFF"/>
                </a:solidFill>
              </a:defRPr>
            </a:pPr>
            <a:r>
              <a:t>Ausnützen der Machtposition gegenüber Ohnmachts- &amp; Unreifeposition des Jugendlichen</a:t>
            </a:r>
          </a:p>
        </p:txBody>
      </p:sp>
      <p:sp>
        <p:nvSpPr>
          <p:cNvPr id="671" name="Untertitel 2"/>
          <p:cNvSpPr/>
          <p:nvPr/>
        </p:nvSpPr>
        <p:spPr>
          <a:xfrm>
            <a:off x="194606" y="1119498"/>
            <a:ext cx="4619821" cy="2566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lnSpc>
                <a:spcPct val="90000"/>
              </a:lnSpc>
              <a:spcBef>
                <a:spcPts val="700"/>
              </a:spcBef>
              <a:defRPr sz="1700">
                <a:solidFill>
                  <a:srgbClr val="FFFFFF"/>
                </a:solidFill>
                <a:latin typeface="Montserrat Light"/>
                <a:ea typeface="Montserrat Light"/>
                <a:cs typeface="Montserrat Light"/>
                <a:sym typeface="Montserrat Light"/>
              </a:defRPr>
            </a:lvl1pPr>
          </a:lstStyle>
          <a:p>
            <a:r>
              <a:t>Dazu gehört:</a:t>
            </a:r>
          </a:p>
        </p:txBody>
      </p:sp>
      <p:sp>
        <p:nvSpPr>
          <p:cNvPr id="672" name="Foliennummer"/>
          <p:cNvSpPr txBox="1">
            <a:spLocks noGrp="1"/>
          </p:cNvSpPr>
          <p:nvPr>
            <p:ph type="sldNum" sz="quarter" idx="4294967295"/>
          </p:nvPr>
        </p:nvSpPr>
        <p:spPr>
          <a:xfrm>
            <a:off x="18428076" y="4768253"/>
            <a:ext cx="127001" cy="15686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fld id="{86CB4B4D-7CA3-9044-876B-883B54F8677D}" type="slidenum">
              <a:rPr/>
              <a:t>7</a:t>
            </a:fld>
            <a:endParaRPr/>
          </a:p>
        </p:txBody>
      </p:sp>
      <p:pic>
        <p:nvPicPr>
          <p:cNvPr id="673" name="Deutschland_Liebenzeller-Mission_Felizitas-Hofmann_307650.jpg" descr="Deutschland_Liebenzeller-Mission_Felizitas-Hofmann_307650.jpg"/>
          <p:cNvPicPr>
            <a:picLocks noChangeAspect="1"/>
          </p:cNvPicPr>
          <p:nvPr/>
        </p:nvPicPr>
        <p:blipFill>
          <a:blip r:embed="rId4"/>
          <a:stretch>
            <a:fillRect/>
          </a:stretch>
        </p:blipFill>
        <p:spPr>
          <a:xfrm>
            <a:off x="9712138" y="-933351"/>
            <a:ext cx="9189879" cy="6126586"/>
          </a:xfrm>
          <a:prstGeom prst="rect">
            <a:avLst/>
          </a:prstGeom>
          <a:ln w="12700">
            <a:miter lim="400000"/>
          </a:ln>
        </p:spPr>
      </p:pic>
      <p:sp>
        <p:nvSpPr>
          <p:cNvPr id="674" name="Rechteck"/>
          <p:cNvSpPr/>
          <p:nvPr/>
        </p:nvSpPr>
        <p:spPr>
          <a:xfrm>
            <a:off x="9340771" y="-192733"/>
            <a:ext cx="5058389" cy="5528966"/>
          </a:xfrm>
          <a:prstGeom prst="rect">
            <a:avLst/>
          </a:prstGeom>
          <a:gradFill>
            <a:gsLst>
              <a:gs pos="0">
                <a:srgbClr val="000000">
                  <a:alpha val="0"/>
                </a:srgbClr>
              </a:gs>
              <a:gs pos="14847">
                <a:srgbClr val="000000">
                  <a:alpha val="38923"/>
                </a:srgbClr>
              </a:gs>
              <a:gs pos="23301">
                <a:srgbClr val="000000">
                  <a:alpha val="77847"/>
                </a:srgbClr>
              </a:gs>
            </a:gsLst>
            <a:path>
              <a:fillToRect l="100363" t="50000" r="-363" b="50000"/>
            </a:path>
          </a:gradFill>
          <a:ln w="12700">
            <a:miter lim="400000"/>
          </a:ln>
        </p:spPr>
        <p:txBody>
          <a:bodyPr lIns="45719" rIns="45719" anchor="ctr"/>
          <a:lstStyle/>
          <a:p>
            <a:endParaRPr/>
          </a:p>
        </p:txBody>
      </p:sp>
      <p:grpSp>
        <p:nvGrpSpPr>
          <p:cNvPr id="685" name="Gruppieren"/>
          <p:cNvGrpSpPr/>
          <p:nvPr/>
        </p:nvGrpSpPr>
        <p:grpSpPr>
          <a:xfrm>
            <a:off x="10016203" y="3789010"/>
            <a:ext cx="2727199" cy="657052"/>
            <a:chOff x="0" y="0"/>
            <a:chExt cx="2727197" cy="657051"/>
          </a:xfrm>
        </p:grpSpPr>
        <p:sp>
          <p:nvSpPr>
            <p:cNvPr id="675" name="Männlich"/>
            <p:cNvSpPr/>
            <p:nvPr/>
          </p:nvSpPr>
          <p:spPr>
            <a:xfrm>
              <a:off x="0" y="0"/>
              <a:ext cx="243504" cy="65705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76" name="Männlich"/>
            <p:cNvSpPr/>
            <p:nvPr/>
          </p:nvSpPr>
          <p:spPr>
            <a:xfrm>
              <a:off x="275966" y="0"/>
              <a:ext cx="243504" cy="65705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77" name="Männlich"/>
            <p:cNvSpPr/>
            <p:nvPr/>
          </p:nvSpPr>
          <p:spPr>
            <a:xfrm>
              <a:off x="551932" y="0"/>
              <a:ext cx="243504" cy="65705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7620" cap="flat">
              <a:solidFill>
                <a:srgbClr val="535353"/>
              </a:solidFill>
              <a:prstDash val="solid"/>
              <a:miter lim="800000"/>
            </a:ln>
            <a:effectLst/>
          </p:spPr>
          <p:txBody>
            <a:bodyPr wrap="square" lIns="45719" tIns="45719" rIns="45719" bIns="45719" numCol="1" anchor="ctr">
              <a:noAutofit/>
            </a:bodyPr>
            <a:lstStyle/>
            <a:p>
              <a:endParaRPr/>
            </a:p>
          </p:txBody>
        </p:sp>
        <p:sp>
          <p:nvSpPr>
            <p:cNvPr id="678" name="Männlich"/>
            <p:cNvSpPr/>
            <p:nvPr/>
          </p:nvSpPr>
          <p:spPr>
            <a:xfrm>
              <a:off x="827898" y="0"/>
              <a:ext cx="243504" cy="65705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79" name="Männlich"/>
            <p:cNvSpPr/>
            <p:nvPr/>
          </p:nvSpPr>
          <p:spPr>
            <a:xfrm>
              <a:off x="1103863" y="0"/>
              <a:ext cx="243505" cy="65705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80" name="Männlich"/>
            <p:cNvSpPr/>
            <p:nvPr/>
          </p:nvSpPr>
          <p:spPr>
            <a:xfrm>
              <a:off x="1379830" y="0"/>
              <a:ext cx="243504" cy="65705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7620" cap="flat">
              <a:solidFill>
                <a:srgbClr val="535353"/>
              </a:solidFill>
              <a:prstDash val="solid"/>
              <a:miter lim="800000"/>
            </a:ln>
            <a:effectLst/>
          </p:spPr>
          <p:txBody>
            <a:bodyPr wrap="square" lIns="45719" tIns="45719" rIns="45719" bIns="45719" numCol="1" anchor="ctr">
              <a:noAutofit/>
            </a:bodyPr>
            <a:lstStyle/>
            <a:p>
              <a:endParaRPr/>
            </a:p>
          </p:txBody>
        </p:sp>
        <p:sp>
          <p:nvSpPr>
            <p:cNvPr id="681" name="Männlich"/>
            <p:cNvSpPr/>
            <p:nvPr/>
          </p:nvSpPr>
          <p:spPr>
            <a:xfrm>
              <a:off x="1655796" y="0"/>
              <a:ext cx="243504" cy="65705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82" name="Männlich"/>
            <p:cNvSpPr/>
            <p:nvPr/>
          </p:nvSpPr>
          <p:spPr>
            <a:xfrm>
              <a:off x="1931761" y="0"/>
              <a:ext cx="243505" cy="65705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83" name="Männlich"/>
            <p:cNvSpPr/>
            <p:nvPr/>
          </p:nvSpPr>
          <p:spPr>
            <a:xfrm>
              <a:off x="2207728" y="0"/>
              <a:ext cx="243504" cy="65705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7620" cap="flat">
              <a:solidFill>
                <a:srgbClr val="535353"/>
              </a:solidFill>
              <a:prstDash val="solid"/>
              <a:miter lim="800000"/>
            </a:ln>
            <a:effectLst/>
          </p:spPr>
          <p:txBody>
            <a:bodyPr wrap="square" lIns="45719" tIns="45719" rIns="45719" bIns="45719" numCol="1" anchor="ctr">
              <a:noAutofit/>
            </a:bodyPr>
            <a:lstStyle/>
            <a:p>
              <a:endParaRPr/>
            </a:p>
          </p:txBody>
        </p:sp>
        <p:sp>
          <p:nvSpPr>
            <p:cNvPr id="684" name="Männlich"/>
            <p:cNvSpPr/>
            <p:nvPr/>
          </p:nvSpPr>
          <p:spPr>
            <a:xfrm>
              <a:off x="2483694" y="0"/>
              <a:ext cx="243504" cy="65705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nvGrpSpPr>
          <p:cNvPr id="689" name="Gruppieren"/>
          <p:cNvGrpSpPr/>
          <p:nvPr/>
        </p:nvGrpSpPr>
        <p:grpSpPr>
          <a:xfrm>
            <a:off x="10570270" y="3788179"/>
            <a:ext cx="1894684" cy="660401"/>
            <a:chOff x="0" y="0"/>
            <a:chExt cx="1894683" cy="660400"/>
          </a:xfrm>
        </p:grpSpPr>
        <p:sp>
          <p:nvSpPr>
            <p:cNvPr id="686" name="Männlich"/>
            <p:cNvSpPr/>
            <p:nvPr/>
          </p:nvSpPr>
          <p:spPr>
            <a:xfrm>
              <a:off x="0" y="0"/>
              <a:ext cx="244745" cy="6604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4D41"/>
            </a:solidFill>
            <a:ln w="12700" cap="flat">
              <a:noFill/>
              <a:miter lim="400000"/>
            </a:ln>
            <a:effectLst/>
          </p:spPr>
          <p:txBody>
            <a:bodyPr wrap="square" lIns="45719" tIns="45719" rIns="45719" bIns="45719" numCol="1" anchor="ctr">
              <a:noAutofit/>
            </a:bodyPr>
            <a:lstStyle/>
            <a:p>
              <a:endParaRPr/>
            </a:p>
          </p:txBody>
        </p:sp>
        <p:sp>
          <p:nvSpPr>
            <p:cNvPr id="687" name="Männlich"/>
            <p:cNvSpPr/>
            <p:nvPr/>
          </p:nvSpPr>
          <p:spPr>
            <a:xfrm>
              <a:off x="822017" y="0"/>
              <a:ext cx="244746" cy="6604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4D41"/>
            </a:solidFill>
            <a:ln w="12700" cap="flat">
              <a:noFill/>
              <a:miter lim="400000"/>
            </a:ln>
            <a:effectLst/>
          </p:spPr>
          <p:txBody>
            <a:bodyPr wrap="square" lIns="45719" tIns="45719" rIns="45719" bIns="45719" numCol="1" anchor="ctr">
              <a:noAutofit/>
            </a:bodyPr>
            <a:lstStyle/>
            <a:p>
              <a:endParaRPr/>
            </a:p>
          </p:txBody>
        </p:sp>
        <p:sp>
          <p:nvSpPr>
            <p:cNvPr id="688" name="Männlich"/>
            <p:cNvSpPr/>
            <p:nvPr/>
          </p:nvSpPr>
          <p:spPr>
            <a:xfrm>
              <a:off x="1649938" y="0"/>
              <a:ext cx="244746" cy="6604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4D41"/>
            </a:solidFill>
            <a:ln w="12700" cap="flat">
              <a:noFill/>
              <a:miter lim="400000"/>
            </a:ln>
            <a:effectLst/>
          </p:spPr>
          <p:txBody>
            <a:bodyPr wrap="square" lIns="45719" tIns="45719" rIns="45719" bIns="45719" numCol="1" anchor="ctr">
              <a:noAutofit/>
            </a:bodyPr>
            <a:lstStyle/>
            <a:p>
              <a:endParaRPr/>
            </a:p>
          </p:txBody>
        </p:sp>
      </p:grpSp>
      <p:sp>
        <p:nvSpPr>
          <p:cNvPr id="690" name="Fast jedes dritte Kind von sexualisierter Gewalt betroffen"/>
          <p:cNvSpPr txBox="1"/>
          <p:nvPr/>
        </p:nvSpPr>
        <p:spPr>
          <a:xfrm>
            <a:off x="10016203" y="4496804"/>
            <a:ext cx="2727199" cy="434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90000"/>
              </a:lnSpc>
              <a:defRPr sz="1400">
                <a:solidFill>
                  <a:srgbClr val="FFFFFF"/>
                </a:solidFill>
                <a:latin typeface="Montserrat Light"/>
                <a:ea typeface="Montserrat Light"/>
                <a:cs typeface="Montserrat Light"/>
                <a:sym typeface="Montserrat Light"/>
              </a:defRPr>
            </a:lvl1pPr>
          </a:lstStyle>
          <a:p>
            <a:r>
              <a:t>Fast jedes dritte Kind von sexualisierter Gewalt betroffen</a:t>
            </a:r>
          </a:p>
        </p:txBody>
      </p:sp>
      <p:sp>
        <p:nvSpPr>
          <p:cNvPr id="691" name="Das sind:…"/>
          <p:cNvSpPr txBox="1"/>
          <p:nvPr/>
        </p:nvSpPr>
        <p:spPr>
          <a:xfrm>
            <a:off x="10007737" y="1866900"/>
            <a:ext cx="2018490" cy="1409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1400">
                <a:solidFill>
                  <a:srgbClr val="FFFFFF"/>
                </a:solidFill>
                <a:latin typeface="Montserrat Light"/>
                <a:ea typeface="Montserrat Light"/>
                <a:cs typeface="Montserrat Light"/>
                <a:sym typeface="Montserrat Light"/>
              </a:defRPr>
            </a:pPr>
            <a:r>
              <a:t>Das sind:</a:t>
            </a:r>
          </a:p>
          <a:p>
            <a:pPr>
              <a:lnSpc>
                <a:spcPct val="90000"/>
              </a:lnSpc>
              <a:defRPr sz="1400">
                <a:solidFill>
                  <a:srgbClr val="FFFFFF"/>
                </a:solidFill>
                <a:latin typeface="Montserrat Light"/>
                <a:ea typeface="Montserrat Light"/>
                <a:cs typeface="Montserrat Light"/>
                <a:sym typeface="Montserrat Light"/>
              </a:defRPr>
            </a:pPr>
            <a:endParaRPr/>
          </a:p>
          <a:p>
            <a:pPr>
              <a:lnSpc>
                <a:spcPct val="90000"/>
              </a:lnSpc>
              <a:spcBef>
                <a:spcPts val="400"/>
              </a:spcBef>
              <a:tabLst>
                <a:tab pos="901700" algn="l"/>
              </a:tabLst>
              <a:defRPr sz="1400">
                <a:solidFill>
                  <a:srgbClr val="FFFFFF"/>
                </a:solidFill>
                <a:latin typeface="Montserrat Light"/>
                <a:ea typeface="Montserrat Light"/>
                <a:cs typeface="Montserrat Light"/>
                <a:sym typeface="Montserrat Light"/>
              </a:defRPr>
            </a:pPr>
            <a:r>
              <a:t>YouPC 	52 aus 380</a:t>
            </a:r>
          </a:p>
          <a:p>
            <a:pPr>
              <a:lnSpc>
                <a:spcPct val="90000"/>
              </a:lnSpc>
              <a:spcBef>
                <a:spcPts val="400"/>
              </a:spcBef>
              <a:tabLst>
                <a:tab pos="901700" algn="l"/>
              </a:tabLst>
              <a:defRPr sz="1400">
                <a:solidFill>
                  <a:srgbClr val="FFFFFF"/>
                </a:solidFill>
                <a:latin typeface="Montserrat Light"/>
                <a:ea typeface="Montserrat Light"/>
                <a:cs typeface="Montserrat Light"/>
                <a:sym typeface="Montserrat Light"/>
              </a:defRPr>
            </a:pPr>
            <a:r>
              <a:t>JS - Tag	33 aus 320</a:t>
            </a:r>
          </a:p>
          <a:p>
            <a:pPr>
              <a:lnSpc>
                <a:spcPct val="90000"/>
              </a:lnSpc>
              <a:spcBef>
                <a:spcPts val="400"/>
              </a:spcBef>
              <a:tabLst>
                <a:tab pos="901700" algn="l"/>
              </a:tabLst>
              <a:defRPr sz="1400">
                <a:solidFill>
                  <a:srgbClr val="FFFFFF"/>
                </a:solidFill>
                <a:latin typeface="Montserrat Light"/>
                <a:ea typeface="Montserrat Light"/>
                <a:cs typeface="Montserrat Light"/>
                <a:sym typeface="Montserrat Light"/>
              </a:defRPr>
            </a:pPr>
            <a:r>
              <a:t>KiMiFe 	194 aus 1400</a:t>
            </a:r>
          </a:p>
          <a:p>
            <a:pPr>
              <a:lnSpc>
                <a:spcPct val="90000"/>
              </a:lnSpc>
              <a:spcBef>
                <a:spcPts val="400"/>
              </a:spcBef>
              <a:tabLst>
                <a:tab pos="901700" algn="l"/>
              </a:tabLst>
              <a:defRPr sz="1400">
                <a:solidFill>
                  <a:srgbClr val="FFFFFF"/>
                </a:solidFill>
                <a:latin typeface="Montserrat Light"/>
                <a:ea typeface="Montserrat Light"/>
                <a:cs typeface="Montserrat Light"/>
                <a:sym typeface="Montserrat Light"/>
              </a:defRPr>
            </a:pPr>
            <a:r>
              <a:t>TMT 	122 aus 880</a:t>
            </a:r>
          </a:p>
        </p:txBody>
      </p:sp>
      <p:sp>
        <p:nvSpPr>
          <p:cNvPr id="692" name="Was bedeutet das…"/>
          <p:cNvSpPr txBox="1"/>
          <p:nvPr/>
        </p:nvSpPr>
        <p:spPr>
          <a:xfrm>
            <a:off x="10016203" y="215656"/>
            <a:ext cx="3070030" cy="11533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p>
            <a:pPr>
              <a:lnSpc>
                <a:spcPct val="90000"/>
              </a:lnSpc>
              <a:defRPr sz="2400">
                <a:solidFill>
                  <a:srgbClr val="FFFFFF"/>
                </a:solidFill>
                <a:latin typeface="Montserrat SemiBold"/>
                <a:ea typeface="Montserrat SemiBold"/>
                <a:cs typeface="Montserrat SemiBold"/>
                <a:sym typeface="Montserrat SemiBold"/>
              </a:defRPr>
            </a:pPr>
            <a:r>
              <a:t>Was bedeutet das</a:t>
            </a:r>
          </a:p>
          <a:p>
            <a:pPr>
              <a:lnSpc>
                <a:spcPct val="90000"/>
              </a:lnSpc>
              <a:defRPr sz="2400">
                <a:solidFill>
                  <a:srgbClr val="FFFFFF"/>
                </a:solidFill>
                <a:latin typeface="Montserrat SemiBold"/>
                <a:ea typeface="Montserrat SemiBold"/>
                <a:cs typeface="Montserrat SemiBold"/>
                <a:sym typeface="Montserrat SemiBold"/>
              </a:defRPr>
            </a:pPr>
            <a:r>
              <a:t>für uns?</a:t>
            </a:r>
          </a:p>
        </p:txBody>
      </p:sp>
    </p:spTree>
  </p:cSld>
  <p:clrMapOvr>
    <a:masterClrMapping/>
  </p:clrMapOvr>
  <mc:AlternateContent xmlns:mc="http://schemas.openxmlformats.org/markup-compatibility/2006" xmlns:p14="http://schemas.microsoft.com/office/powerpoint/2010/main">
    <mc:Choice Requires="p14">
      <p:transition spd="slow" p14:dur="1500">
        <p:cover dir="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7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6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 grpId="0" animBg="1" advAuto="0"/>
      <p:bldP spid="671"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96" name="Deutschland_Liebenzeller-Mission_Lukas-Kraft_311517.jpg" descr="Deutschland_Liebenzeller-Mission_Lukas-Kraft_311517.jpg"/>
          <p:cNvPicPr>
            <a:picLocks noChangeAspect="1"/>
          </p:cNvPicPr>
          <p:nvPr/>
        </p:nvPicPr>
        <p:blipFill>
          <a:blip r:embed="rId5"/>
          <a:stretch>
            <a:fillRect/>
          </a:stretch>
        </p:blipFill>
        <p:spPr>
          <a:xfrm>
            <a:off x="-6772" y="-592332"/>
            <a:ext cx="9157544" cy="6105029"/>
          </a:xfrm>
          <a:prstGeom prst="rect">
            <a:avLst/>
          </a:prstGeom>
          <a:ln w="12700">
            <a:miter lim="400000"/>
          </a:ln>
        </p:spPr>
      </p:pic>
      <p:sp>
        <p:nvSpPr>
          <p:cNvPr id="697" name="Abgerundetes Rechteck"/>
          <p:cNvSpPr/>
          <p:nvPr/>
        </p:nvSpPr>
        <p:spPr>
          <a:xfrm>
            <a:off x="262335" y="249320"/>
            <a:ext cx="8636300" cy="4644860"/>
          </a:xfrm>
          <a:prstGeom prst="roundRect">
            <a:avLst>
              <a:gd name="adj" fmla="val 2966"/>
            </a:avLst>
          </a:prstGeom>
          <a:solidFill>
            <a:srgbClr val="000000">
              <a:alpha val="64884"/>
            </a:srgbClr>
          </a:solidFill>
          <a:ln w="12700">
            <a:miter lim="400000"/>
          </a:ln>
        </p:spPr>
        <p:txBody>
          <a:bodyPr lIns="45719" rIns="45719" anchor="ctr"/>
          <a:lstStyle/>
          <a:p>
            <a:endParaRPr/>
          </a:p>
        </p:txBody>
      </p:sp>
      <p:sp>
        <p:nvSpPr>
          <p:cNvPr id="698" name="Foliennummernplatzhalter 5"/>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a:t>
            </a:fld>
            <a:endParaRPr/>
          </a:p>
        </p:txBody>
      </p:sp>
      <p:sp>
        <p:nvSpPr>
          <p:cNvPr id="699" name="Titel 1"/>
          <p:cNvSpPr txBox="1">
            <a:spLocks noGrp="1"/>
          </p:cNvSpPr>
          <p:nvPr>
            <p:ph type="title"/>
          </p:nvPr>
        </p:nvSpPr>
        <p:spPr>
          <a:xfrm>
            <a:off x="440597" y="323998"/>
            <a:ext cx="8496004" cy="324003"/>
          </a:xfrm>
          <a:prstGeom prst="rect">
            <a:avLst/>
          </a:prstGeom>
        </p:spPr>
        <p:txBody>
          <a:bodyPr/>
          <a:lstStyle>
            <a:lvl1pPr defTabSz="624077">
              <a:defRPr sz="2100">
                <a:solidFill>
                  <a:srgbClr val="FFFFFF"/>
                </a:solidFill>
              </a:defRPr>
            </a:lvl1pPr>
          </a:lstStyle>
          <a:p>
            <a:r>
              <a:t>Stell dir folgende Situation am Ende des Kreises vor:</a:t>
            </a:r>
          </a:p>
        </p:txBody>
      </p:sp>
      <p:sp>
        <p:nvSpPr>
          <p:cNvPr id="700" name="Inhaltsplatzhalter 3"/>
          <p:cNvSpPr>
            <a:spLocks noGrp="1"/>
          </p:cNvSpPr>
          <p:nvPr>
            <p:ph type="body" idx="1"/>
          </p:nvPr>
        </p:nvSpPr>
        <p:spPr>
          <a:xfrm>
            <a:off x="332485" y="760411"/>
            <a:ext cx="8496001" cy="34091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0672"/>
                </a:lnTo>
                <a:lnTo>
                  <a:pt x="21440" y="21600"/>
                </a:lnTo>
                <a:lnTo>
                  <a:pt x="16337" y="21539"/>
                </a:lnTo>
                <a:lnTo>
                  <a:pt x="0" y="21344"/>
                </a:lnTo>
                <a:lnTo>
                  <a:pt x="0" y="0"/>
                </a:lnTo>
                <a:close/>
              </a:path>
            </a:pathLst>
          </a:custGeom>
        </p:spPr>
        <p:txBody>
          <a:bodyPr>
            <a:normAutofit fontScale="92500" lnSpcReduction="10000"/>
          </a:bodyPr>
          <a:lstStyle/>
          <a:p>
            <a:pPr>
              <a:lnSpc>
                <a:spcPct val="150000"/>
              </a:lnSpc>
            </a:pPr>
            <a:r>
              <a:rPr lang="de-DE" sz="1600" b="1" dirty="0">
                <a:solidFill>
                  <a:schemeClr val="bg1"/>
                </a:solidFill>
              </a:rPr>
              <a:t>Lisa (11 J.) </a:t>
            </a:r>
            <a:r>
              <a:rPr lang="de-DE" sz="1600" dirty="0">
                <a:solidFill>
                  <a:schemeClr val="bg1"/>
                </a:solidFill>
              </a:rPr>
              <a:t>ist immer ein sehr fröhliches Mädchen in der Jungschar-Gruppe gewesen. Seit einiger Zeit ist Lisa jedoch irgendwie verändert. Sie ist still geworden und wirkt ungepflegt. Oft kleidet sie sich in weiten Pullovern. Bei vielen Spielen möchte sie nicht mehr mitmachen und es scheint, als ob sie vor irgendetwas Angst hätte.</a:t>
            </a:r>
          </a:p>
          <a:p>
            <a:pPr>
              <a:lnSpc>
                <a:spcPct val="150000"/>
              </a:lnSpc>
            </a:pPr>
            <a:r>
              <a:rPr lang="de-DE" sz="1600" dirty="0">
                <a:solidFill>
                  <a:schemeClr val="bg1"/>
                </a:solidFill>
              </a:rPr>
              <a:t>Eines Tages nach der Gruppenstunde erzählt sie, dass ihr Stiefvater sie nachts öfter begrabschen würde und sie noch schlimmeres machen muss. Das fände sie alles sehr eklig, gleichzeitig mag sie ihren Stiefvater aber auch und sie betont, dass sie ihm viel zu verdanken hätte. Lisa betont, dass sie ihrem Stiefvater versprochen hat, nichts zu sagen. Sie fordert das Versprechen, nichts weiterzuerzählen.</a:t>
            </a:r>
          </a:p>
          <a:p>
            <a:pPr>
              <a:lnSpc>
                <a:spcPct val="150000"/>
              </a:lnSpc>
            </a:pPr>
            <a:r>
              <a:rPr lang="de-DE" sz="1600" dirty="0">
                <a:solidFill>
                  <a:schemeClr val="bg1"/>
                </a:solidFill>
              </a:rPr>
              <a:t>Was geht jetzt in dir vor? Tauscht euch kurz aus.</a:t>
            </a:r>
          </a:p>
        </p:txBody>
      </p:sp>
      <p:pic>
        <p:nvPicPr>
          <p:cNvPr id="701" name="ES_Box Of Black Pearls (Instrumental Version).mp3" descr="ES_Box Of Black Pearls (Instrumental Version).mp3"/>
          <p:cNvPicPr>
            <a:picLocks/>
          </p:cNvPicPr>
          <p:nvPr>
            <a:audioFile r:link="rId2"/>
            <p:extLst>
              <p:ext uri="{DAA4B4D4-6D71-4841-9C94-3DE7FCFB9230}">
                <p14:media xmlns:p14="http://schemas.microsoft.com/office/powerpoint/2010/main" r:embed="rId1"/>
              </p:ext>
            </p:extLst>
          </p:nvPr>
        </p:nvPicPr>
        <p:blipFill>
          <a:blip r:embed="rId6"/>
          <a:stretch>
            <a:fillRect/>
          </a:stretch>
        </p:blipFill>
        <p:spPr>
          <a:xfrm>
            <a:off x="8177041" y="4280489"/>
            <a:ext cx="571501" cy="571501"/>
          </a:xfrm>
          <a:prstGeom prst="rect">
            <a:avLst/>
          </a:prstGeom>
          <a:ln w="12700">
            <a:miter lim="400000"/>
          </a:ln>
        </p:spPr>
      </p:pic>
      <p:sp>
        <p:nvSpPr>
          <p:cNvPr id="702" name="2 min"/>
          <p:cNvSpPr txBox="1"/>
          <p:nvPr/>
        </p:nvSpPr>
        <p:spPr>
          <a:xfrm>
            <a:off x="6476330" y="4115556"/>
            <a:ext cx="264901"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700">
                <a:solidFill>
                  <a:srgbClr val="FFFFFF"/>
                </a:solidFill>
                <a:latin typeface="Montserrat Thin Regular"/>
                <a:ea typeface="Montserrat Thin Regular"/>
                <a:cs typeface="Montserrat Thin Regular"/>
                <a:sym typeface="Montserrat Thin Regular"/>
              </a:defRPr>
            </a:lvl1pPr>
          </a:lstStyle>
          <a:p>
            <a:r>
              <a:t>2 min</a:t>
            </a:r>
          </a:p>
        </p:txBody>
      </p:sp>
      <p:sp>
        <p:nvSpPr>
          <p:cNvPr id="703" name="Linien"/>
          <p:cNvSpPr/>
          <p:nvPr/>
        </p:nvSpPr>
        <p:spPr>
          <a:xfrm>
            <a:off x="618313" y="4434365"/>
            <a:ext cx="6000353" cy="1"/>
          </a:xfrm>
          <a:prstGeom prst="line">
            <a:avLst/>
          </a:prstGeom>
          <a:ln w="12700">
            <a:solidFill>
              <a:schemeClr val="accent6"/>
            </a:solidFill>
            <a:miter/>
          </a:ln>
        </p:spPr>
        <p:txBody>
          <a:bodyPr lIns="45719" rIns="45719"/>
          <a:lstStyle/>
          <a:p>
            <a:endParaRPr/>
          </a:p>
        </p:txBody>
      </p:sp>
      <p:sp>
        <p:nvSpPr>
          <p:cNvPr id="704" name="Linien"/>
          <p:cNvSpPr/>
          <p:nvPr/>
        </p:nvSpPr>
        <p:spPr>
          <a:xfrm flipV="1">
            <a:off x="611344" y="4272364"/>
            <a:ext cx="1" cy="324003"/>
          </a:xfrm>
          <a:prstGeom prst="line">
            <a:avLst/>
          </a:prstGeom>
          <a:ln w="12700">
            <a:solidFill>
              <a:schemeClr val="accent6"/>
            </a:solidFill>
            <a:miter/>
          </a:ln>
        </p:spPr>
        <p:txBody>
          <a:bodyPr lIns="45719" rIns="45719"/>
          <a:lstStyle/>
          <a:p>
            <a:endParaRPr/>
          </a:p>
        </p:txBody>
      </p:sp>
      <p:sp>
        <p:nvSpPr>
          <p:cNvPr id="705" name="Linien"/>
          <p:cNvSpPr/>
          <p:nvPr/>
        </p:nvSpPr>
        <p:spPr>
          <a:xfrm flipV="1">
            <a:off x="3692434" y="4272364"/>
            <a:ext cx="1" cy="324003"/>
          </a:xfrm>
          <a:prstGeom prst="line">
            <a:avLst/>
          </a:prstGeom>
          <a:ln w="12700">
            <a:solidFill>
              <a:schemeClr val="accent6"/>
            </a:solidFill>
            <a:miter/>
          </a:ln>
        </p:spPr>
        <p:txBody>
          <a:bodyPr lIns="45719" rIns="45719"/>
          <a:lstStyle/>
          <a:p>
            <a:endParaRPr/>
          </a:p>
        </p:txBody>
      </p:sp>
      <p:sp>
        <p:nvSpPr>
          <p:cNvPr id="706" name="Linien"/>
          <p:cNvSpPr/>
          <p:nvPr/>
        </p:nvSpPr>
        <p:spPr>
          <a:xfrm flipV="1">
            <a:off x="6621785" y="4272364"/>
            <a:ext cx="1" cy="324003"/>
          </a:xfrm>
          <a:prstGeom prst="line">
            <a:avLst/>
          </a:prstGeom>
          <a:ln w="12700">
            <a:solidFill>
              <a:schemeClr val="accent6"/>
            </a:solidFill>
            <a:miter/>
          </a:ln>
        </p:spPr>
        <p:txBody>
          <a:bodyPr lIns="45719" rIns="45719"/>
          <a:lstStyle/>
          <a:p>
            <a:endParaRPr/>
          </a:p>
        </p:txBody>
      </p:sp>
      <p:sp>
        <p:nvSpPr>
          <p:cNvPr id="707" name="Stoppuhr"/>
          <p:cNvSpPr/>
          <p:nvPr/>
        </p:nvSpPr>
        <p:spPr>
          <a:xfrm>
            <a:off x="487486" y="4272364"/>
            <a:ext cx="281948" cy="324003"/>
          </a:xfrm>
          <a:custGeom>
            <a:avLst/>
            <a:gdLst/>
            <a:ahLst/>
            <a:cxnLst>
              <a:cxn ang="0">
                <a:pos x="wd2" y="hd2"/>
              </a:cxn>
              <a:cxn ang="5400000">
                <a:pos x="wd2" y="hd2"/>
              </a:cxn>
              <a:cxn ang="10800000">
                <a:pos x="wd2" y="hd2"/>
              </a:cxn>
              <a:cxn ang="16200000">
                <a:pos x="wd2" y="hd2"/>
              </a:cxn>
            </a:cxnLst>
            <a:rect l="0" t="0" r="r" b="b"/>
            <a:pathLst>
              <a:path w="21600" h="21600" extrusionOk="0">
                <a:moveTo>
                  <a:pt x="8963" y="0"/>
                </a:moveTo>
                <a:cubicBezTo>
                  <a:pt x="8820" y="0"/>
                  <a:pt x="8701" y="104"/>
                  <a:pt x="8701" y="228"/>
                </a:cubicBezTo>
                <a:lnTo>
                  <a:pt x="8701" y="1247"/>
                </a:lnTo>
                <a:cubicBezTo>
                  <a:pt x="8701" y="1372"/>
                  <a:pt x="8820" y="1475"/>
                  <a:pt x="8963" y="1475"/>
                </a:cubicBezTo>
                <a:lnTo>
                  <a:pt x="10018" y="1475"/>
                </a:lnTo>
                <a:lnTo>
                  <a:pt x="10018" y="2831"/>
                </a:lnTo>
                <a:cubicBezTo>
                  <a:pt x="4413" y="3182"/>
                  <a:pt x="0" y="7243"/>
                  <a:pt x="0" y="12202"/>
                </a:cubicBezTo>
                <a:cubicBezTo>
                  <a:pt x="0" y="17392"/>
                  <a:pt x="4835" y="21600"/>
                  <a:pt x="10800" y="21600"/>
                </a:cubicBezTo>
                <a:cubicBezTo>
                  <a:pt x="16765" y="21600"/>
                  <a:pt x="21600" y="17392"/>
                  <a:pt x="21600" y="12202"/>
                </a:cubicBezTo>
                <a:cubicBezTo>
                  <a:pt x="21600" y="9658"/>
                  <a:pt x="20440" y="7352"/>
                  <a:pt x="18553" y="5661"/>
                </a:cubicBezTo>
                <a:cubicBezTo>
                  <a:pt x="18627" y="5629"/>
                  <a:pt x="18695" y="5586"/>
                  <a:pt x="18751" y="5521"/>
                </a:cubicBezTo>
                <a:lnTo>
                  <a:pt x="19168" y="5018"/>
                </a:lnTo>
                <a:cubicBezTo>
                  <a:pt x="19335" y="4813"/>
                  <a:pt x="19285" y="4526"/>
                  <a:pt x="19049" y="4380"/>
                </a:cubicBezTo>
                <a:lnTo>
                  <a:pt x="17267" y="3268"/>
                </a:lnTo>
                <a:cubicBezTo>
                  <a:pt x="17031" y="3122"/>
                  <a:pt x="16703" y="3165"/>
                  <a:pt x="16536" y="3371"/>
                </a:cubicBezTo>
                <a:lnTo>
                  <a:pt x="16119" y="3874"/>
                </a:lnTo>
                <a:cubicBezTo>
                  <a:pt x="16088" y="3912"/>
                  <a:pt x="16069" y="3949"/>
                  <a:pt x="16051" y="3992"/>
                </a:cubicBezTo>
                <a:cubicBezTo>
                  <a:pt x="14710" y="3344"/>
                  <a:pt x="13201" y="2933"/>
                  <a:pt x="11588" y="2831"/>
                </a:cubicBezTo>
                <a:lnTo>
                  <a:pt x="11588" y="1475"/>
                </a:lnTo>
                <a:lnTo>
                  <a:pt x="12643" y="1475"/>
                </a:lnTo>
                <a:cubicBezTo>
                  <a:pt x="12785" y="1475"/>
                  <a:pt x="12905" y="1372"/>
                  <a:pt x="12905" y="1247"/>
                </a:cubicBezTo>
                <a:lnTo>
                  <a:pt x="12905" y="228"/>
                </a:lnTo>
                <a:cubicBezTo>
                  <a:pt x="12905" y="104"/>
                  <a:pt x="12785" y="0"/>
                  <a:pt x="12643" y="0"/>
                </a:cubicBezTo>
                <a:lnTo>
                  <a:pt x="8963" y="0"/>
                </a:lnTo>
                <a:close/>
                <a:moveTo>
                  <a:pt x="10800" y="5666"/>
                </a:moveTo>
                <a:cubicBezTo>
                  <a:pt x="11234" y="5666"/>
                  <a:pt x="11587" y="5973"/>
                  <a:pt x="11588" y="6352"/>
                </a:cubicBezTo>
                <a:lnTo>
                  <a:pt x="11588" y="12202"/>
                </a:lnTo>
                <a:cubicBezTo>
                  <a:pt x="11588" y="12580"/>
                  <a:pt x="11234" y="12887"/>
                  <a:pt x="10800" y="12887"/>
                </a:cubicBezTo>
                <a:cubicBezTo>
                  <a:pt x="10366" y="12887"/>
                  <a:pt x="10013" y="12580"/>
                  <a:pt x="10013" y="12202"/>
                </a:cubicBezTo>
                <a:lnTo>
                  <a:pt x="10013" y="6352"/>
                </a:lnTo>
                <a:cubicBezTo>
                  <a:pt x="10013" y="5973"/>
                  <a:pt x="10366" y="5666"/>
                  <a:pt x="10800" y="5666"/>
                </a:cubicBezTo>
                <a:close/>
              </a:path>
            </a:pathLst>
          </a:custGeom>
          <a:solidFill>
            <a:srgbClr val="F8F5F3"/>
          </a:solidFill>
          <a:ln w="12700">
            <a:miter lim="400000"/>
          </a:ln>
        </p:spPr>
        <p:txBody>
          <a:bodyPr lIns="45719" rIns="45719" anchor="ctr"/>
          <a:lstStyle/>
          <a:p>
            <a:endParaRPr/>
          </a:p>
        </p:txBody>
      </p:sp>
      <p:sp>
        <p:nvSpPr>
          <p:cNvPr id="708" name="1 min"/>
          <p:cNvSpPr txBox="1"/>
          <p:nvPr/>
        </p:nvSpPr>
        <p:spPr>
          <a:xfrm>
            <a:off x="3564095" y="4115556"/>
            <a:ext cx="246469"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700">
                <a:solidFill>
                  <a:srgbClr val="FFFFFF"/>
                </a:solidFill>
                <a:latin typeface="Montserrat Thin Regular"/>
                <a:ea typeface="Montserrat Thin Regular"/>
                <a:cs typeface="Montserrat Thin Regular"/>
                <a:sym typeface="Montserrat Thin Regular"/>
              </a:defRPr>
            </a:lvl1pPr>
          </a:lstStyle>
          <a:p>
            <a:r>
              <a:t>1 min</a:t>
            </a:r>
          </a:p>
        </p:txBody>
      </p:sp>
      <p:pic>
        <p:nvPicPr>
          <p:cNvPr id="709" name="2022-06_Teennight_print_023-Kopie.jpg" descr="2022-06_Teennight_print_023-Kopie.jpg"/>
          <p:cNvPicPr>
            <a:picLocks noChangeAspect="1"/>
          </p:cNvPicPr>
          <p:nvPr/>
        </p:nvPicPr>
        <p:blipFill>
          <a:blip r:embed="rId7"/>
          <a:stretch>
            <a:fillRect/>
          </a:stretch>
        </p:blipFill>
        <p:spPr>
          <a:xfrm>
            <a:off x="-11993326" y="-906969"/>
            <a:ext cx="11593208" cy="7728805"/>
          </a:xfrm>
          <a:prstGeom prst="rect">
            <a:avLst/>
          </a:prstGeom>
          <a:ln w="12700">
            <a:miter lim="400000"/>
          </a:ln>
        </p:spPr>
      </p:pic>
      <p:sp>
        <p:nvSpPr>
          <p:cNvPr id="710" name="Rechteck"/>
          <p:cNvSpPr/>
          <p:nvPr/>
        </p:nvSpPr>
        <p:spPr>
          <a:xfrm rot="10800000">
            <a:off x="-8153901" y="-192733"/>
            <a:ext cx="6336569" cy="5528966"/>
          </a:xfrm>
          <a:prstGeom prst="rect">
            <a:avLst/>
          </a:prstGeom>
          <a:gradFill>
            <a:gsLst>
              <a:gs pos="0">
                <a:srgbClr val="000000">
                  <a:alpha val="0"/>
                </a:srgbClr>
              </a:gs>
              <a:gs pos="14847">
                <a:srgbClr val="000000">
                  <a:alpha val="38923"/>
                </a:srgbClr>
              </a:gs>
              <a:gs pos="23301">
                <a:srgbClr val="000000">
                  <a:alpha val="77847"/>
                </a:srgbClr>
              </a:gs>
            </a:gsLst>
            <a:path>
              <a:fillToRect l="100363" t="50000" r="-363" b="50000"/>
            </a:path>
          </a:gradFill>
          <a:ln w="12700">
            <a:miter lim="400000"/>
          </a:ln>
        </p:spPr>
        <p:txBody>
          <a:bodyPr lIns="45719" rIns="45719" anchor="ctr"/>
          <a:lstStyle/>
          <a:p>
            <a:endParaRPr/>
          </a:p>
        </p:txBody>
      </p:sp>
      <p:sp>
        <p:nvSpPr>
          <p:cNvPr id="711" name="Textplatzhalter 4"/>
          <p:cNvSpPr/>
          <p:nvPr/>
        </p:nvSpPr>
        <p:spPr>
          <a:xfrm>
            <a:off x="-6483844" y="705940"/>
            <a:ext cx="4054959" cy="2086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lnSpc>
                <a:spcPts val="1400"/>
              </a:lnSpc>
              <a:spcBef>
                <a:spcPts val="300"/>
              </a:spcBef>
              <a:defRPr sz="1400">
                <a:solidFill>
                  <a:srgbClr val="FFFFFF"/>
                </a:solidFill>
                <a:latin typeface="Montserrat Light"/>
                <a:ea typeface="Montserrat Light"/>
                <a:cs typeface="Montserrat Light"/>
                <a:sym typeface="Montserrat Light"/>
              </a:defRPr>
            </a:pPr>
            <a:r>
              <a:t>Verhaltenskodex &amp; erw. Führungszeugnis</a:t>
            </a:r>
          </a:p>
          <a:p>
            <a:pPr>
              <a:lnSpc>
                <a:spcPts val="1400"/>
              </a:lnSpc>
              <a:spcBef>
                <a:spcPts val="300"/>
              </a:spcBef>
              <a:defRPr sz="1400">
                <a:solidFill>
                  <a:srgbClr val="FFFFFF"/>
                </a:solidFill>
                <a:latin typeface="Montserrat Light"/>
                <a:ea typeface="Montserrat Light"/>
                <a:cs typeface="Montserrat Light"/>
                <a:sym typeface="Montserrat Light"/>
              </a:defRPr>
            </a:pPr>
            <a:r>
              <a:t>Sensibilisieren &amp; Sprachfähigkeit fördern</a:t>
            </a:r>
          </a:p>
          <a:p>
            <a:pPr>
              <a:lnSpc>
                <a:spcPts val="1400"/>
              </a:lnSpc>
              <a:spcBef>
                <a:spcPts val="300"/>
              </a:spcBef>
              <a:defRPr sz="1400">
                <a:solidFill>
                  <a:srgbClr val="FFFFFF"/>
                </a:solidFill>
                <a:latin typeface="Montserrat Light"/>
                <a:ea typeface="Montserrat Light"/>
                <a:cs typeface="Montserrat Light"/>
                <a:sym typeface="Montserrat Light"/>
              </a:defRPr>
            </a:pPr>
            <a:r>
              <a:t>Weiterentwicklung des Schutzkonzepts</a:t>
            </a:r>
          </a:p>
          <a:p>
            <a:pPr>
              <a:lnSpc>
                <a:spcPts val="1400"/>
              </a:lnSpc>
              <a:spcBef>
                <a:spcPts val="1300"/>
              </a:spcBef>
              <a:defRPr sz="1400">
                <a:solidFill>
                  <a:srgbClr val="FFFFFF"/>
                </a:solidFill>
                <a:latin typeface="Montserrat Light"/>
                <a:ea typeface="Montserrat Light"/>
                <a:cs typeface="Montserrat Light"/>
                <a:sym typeface="Montserrat Light"/>
              </a:defRPr>
            </a:pPr>
            <a:r>
              <a:t>Atmosphäre der Grenzachtung</a:t>
            </a:r>
          </a:p>
          <a:p>
            <a:pPr>
              <a:lnSpc>
                <a:spcPts val="1400"/>
              </a:lnSpc>
              <a:defRPr sz="1400">
                <a:solidFill>
                  <a:srgbClr val="FFFFFF"/>
                </a:solidFill>
                <a:latin typeface="Montserrat Light"/>
                <a:ea typeface="Montserrat Light"/>
                <a:cs typeface="Montserrat Light"/>
                <a:sym typeface="Montserrat Light"/>
              </a:defRPr>
            </a:pPr>
            <a:r>
              <a:t>Schulungen zu:</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Sensibilisieren</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Prävention</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Verhaltensstandarts</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Intervention</a:t>
            </a:r>
          </a:p>
        </p:txBody>
      </p:sp>
      <p:sp>
        <p:nvSpPr>
          <p:cNvPr id="712" name="INTERVENTION"/>
          <p:cNvSpPr txBox="1"/>
          <p:nvPr/>
        </p:nvSpPr>
        <p:spPr>
          <a:xfrm>
            <a:off x="-6483844" y="2808705"/>
            <a:ext cx="4054959" cy="2974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defTabSz="541781">
              <a:lnSpc>
                <a:spcPct val="90000"/>
              </a:lnSpc>
              <a:defRPr sz="1896">
                <a:solidFill>
                  <a:srgbClr val="FFFFFF"/>
                </a:solidFill>
                <a:latin typeface="Montserrat Bold"/>
                <a:ea typeface="Montserrat Bold"/>
                <a:cs typeface="Montserrat Bold"/>
                <a:sym typeface="Montserrat Bold"/>
              </a:defRPr>
            </a:lvl1pPr>
          </a:lstStyle>
          <a:p>
            <a:r>
              <a:t>INTERVENTION</a:t>
            </a:r>
          </a:p>
        </p:txBody>
      </p:sp>
      <p:sp>
        <p:nvSpPr>
          <p:cNvPr id="713" name="Textplatzhalter 4"/>
          <p:cNvSpPr/>
          <p:nvPr/>
        </p:nvSpPr>
        <p:spPr>
          <a:xfrm>
            <a:off x="-6483844" y="3196390"/>
            <a:ext cx="4054959" cy="853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lnSpc>
                <a:spcPts val="1400"/>
              </a:lnSpc>
              <a:defRPr sz="1400">
                <a:solidFill>
                  <a:srgbClr val="FFFFFF"/>
                </a:solidFill>
                <a:latin typeface="Montserrat Light"/>
                <a:ea typeface="Montserrat Light"/>
                <a:cs typeface="Montserrat Light"/>
                <a:sym typeface="Montserrat Light"/>
              </a:defRPr>
            </a:pPr>
            <a:r>
              <a:t>Klare Ansprechpartner</a:t>
            </a:r>
          </a:p>
          <a:p>
            <a:pPr>
              <a:lnSpc>
                <a:spcPts val="1400"/>
              </a:lnSpc>
              <a:defRPr sz="1400">
                <a:solidFill>
                  <a:srgbClr val="FFFFFF"/>
                </a:solidFill>
                <a:latin typeface="Montserrat Light"/>
                <a:ea typeface="Montserrat Light"/>
                <a:cs typeface="Montserrat Light"/>
                <a:sym typeface="Montserrat Light"/>
              </a:defRPr>
            </a:pPr>
            <a:r>
              <a:t>Handlungspläne</a:t>
            </a:r>
          </a:p>
          <a:p>
            <a:pPr>
              <a:lnSpc>
                <a:spcPts val="1400"/>
              </a:lnSpc>
              <a:defRPr sz="1400">
                <a:solidFill>
                  <a:srgbClr val="FFFFFF"/>
                </a:solidFill>
                <a:latin typeface="Montserrat Light"/>
                <a:ea typeface="Montserrat Light"/>
                <a:cs typeface="Montserrat Light"/>
                <a:sym typeface="Montserrat Light"/>
              </a:defRPr>
            </a:pPr>
            <a:r>
              <a:t>Umgang mit Betroffenen</a:t>
            </a:r>
          </a:p>
          <a:p>
            <a:pPr>
              <a:lnSpc>
                <a:spcPts val="1400"/>
              </a:lnSpc>
              <a:defRPr sz="1400">
                <a:solidFill>
                  <a:srgbClr val="FFFFFF"/>
                </a:solidFill>
                <a:latin typeface="Montserrat Light"/>
                <a:ea typeface="Montserrat Light"/>
                <a:cs typeface="Montserrat Light"/>
                <a:sym typeface="Montserrat Light"/>
              </a:defRPr>
            </a:pPr>
            <a:r>
              <a:t>Umgang bei Verdacht</a:t>
            </a:r>
          </a:p>
        </p:txBody>
      </p:sp>
      <p:sp>
        <p:nvSpPr>
          <p:cNvPr id="714" name="KULTURWANDEL"/>
          <p:cNvSpPr txBox="1"/>
          <p:nvPr/>
        </p:nvSpPr>
        <p:spPr>
          <a:xfrm>
            <a:off x="-6483642" y="4299331"/>
            <a:ext cx="2751634"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2400">
                <a:solidFill>
                  <a:srgbClr val="FFFFFF"/>
                </a:solidFill>
                <a:latin typeface="Montserrat Bold"/>
                <a:ea typeface="Montserrat Bold"/>
                <a:cs typeface="Montserrat Bold"/>
                <a:sym typeface="Montserrat Bold"/>
              </a:defRPr>
            </a:lvl1pPr>
          </a:lstStyle>
          <a:p>
            <a:r>
              <a:t>KULTURWANDEL</a:t>
            </a:r>
          </a:p>
        </p:txBody>
      </p:sp>
      <p:sp>
        <p:nvSpPr>
          <p:cNvPr id="715" name="PRÄVENTION"/>
          <p:cNvSpPr txBox="1"/>
          <p:nvPr/>
        </p:nvSpPr>
        <p:spPr>
          <a:xfrm>
            <a:off x="-6483844" y="353454"/>
            <a:ext cx="4054959" cy="2974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defTabSz="541781">
              <a:lnSpc>
                <a:spcPct val="90000"/>
              </a:lnSpc>
              <a:defRPr sz="1896">
                <a:solidFill>
                  <a:srgbClr val="FFFFFF"/>
                </a:solidFill>
                <a:latin typeface="Montserrat Bold"/>
                <a:ea typeface="Montserrat Bold"/>
                <a:cs typeface="Montserrat Bold"/>
                <a:sym typeface="Montserrat Bold"/>
              </a:defRPr>
            </a:lvl1pPr>
          </a:lstStyle>
          <a:p>
            <a:r>
              <a:t>PRÄVENTION</a:t>
            </a:r>
          </a:p>
        </p:txBody>
      </p:sp>
      <p:sp>
        <p:nvSpPr>
          <p:cNvPr id="716" name="Was tun wir als…"/>
          <p:cNvSpPr txBox="1"/>
          <p:nvPr/>
        </p:nvSpPr>
        <p:spPr>
          <a:xfrm>
            <a:off x="-11216467" y="57772"/>
            <a:ext cx="5573753" cy="1284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p>
            <a:pPr>
              <a:lnSpc>
                <a:spcPct val="90000"/>
              </a:lnSpc>
              <a:defRPr sz="3000">
                <a:solidFill>
                  <a:srgbClr val="FFFFFF"/>
                </a:solidFill>
                <a:latin typeface="Montserrat Bold"/>
                <a:ea typeface="Montserrat Bold"/>
                <a:cs typeface="Montserrat Bold"/>
                <a:sym typeface="Montserrat Bold"/>
              </a:defRPr>
            </a:pPr>
            <a:r>
              <a:t>Was tun wir als </a:t>
            </a:r>
          </a:p>
          <a:p>
            <a:pPr>
              <a:lnSpc>
                <a:spcPct val="90000"/>
              </a:lnSpc>
              <a:defRPr sz="3000">
                <a:solidFill>
                  <a:srgbClr val="FFFFFF"/>
                </a:solidFill>
                <a:latin typeface="Montserrat Bold"/>
                <a:ea typeface="Montserrat Bold"/>
                <a:cs typeface="Montserrat Bold"/>
                <a:sym typeface="Montserrat Bold"/>
              </a:defRPr>
            </a:pPr>
            <a:r>
              <a:t>EC &amp; LGV?</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70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70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702"/>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706"/>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704"/>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703"/>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70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path" presetSubtype="0" accel="50000" decel="50000" fill="hold" nodeType="clickEffect">
                                  <p:stCondLst>
                                    <p:cond delay="0"/>
                                  </p:stCondLst>
                                  <p:childTnLst>
                                    <p:animMotion origin="layout" path="M 0.000000 0.000000 L 0.334794 -0.000424" pathEditMode="relative">
                                      <p:cBhvr>
                                        <p:cTn id="28" dur="60000" fill="hold"/>
                                        <p:tgtEl>
                                          <p:spTgt spid="707"/>
                                        </p:tgtEl>
                                        <p:attrNameLst>
                                          <p:attrName>ppt_x</p:attrName>
                                          <p:attrName>ppt_y</p:attrName>
                                        </p:attrNameLst>
                                      </p:cBhvr>
                                    </p:animMotion>
                                  </p:childTnLst>
                                </p:cTn>
                              </p:par>
                            </p:childTnLst>
                          </p:cTn>
                        </p:par>
                        <p:par>
                          <p:cTn id="29" fill="hold">
                            <p:stCondLst>
                              <p:cond delay="60000"/>
                            </p:stCondLst>
                            <p:childTnLst>
                              <p:par>
                                <p:cTn id="30" presetID="1" presetClass="mediacall" presetSubtype="0" fill="hold" nodeType="afterEffect">
                                  <p:stCondLst>
                                    <p:cond delay="0"/>
                                  </p:stCondLst>
                                  <p:childTnLst>
                                    <p:cmd type="call" cmd="playFrom(0.0)">
                                      <p:cBhvr>
                                        <p:cTn id="31" dur="226464" fill="hold"/>
                                        <p:tgtEl>
                                          <p:spTgt spid="701"/>
                                        </p:tgtEl>
                                      </p:cBhvr>
                                    </p:cmd>
                                  </p:childTnLst>
                                </p:cTn>
                              </p:par>
                            </p:childTnLst>
                          </p:cTn>
                        </p:par>
                        <p:par>
                          <p:cTn id="32" fill="hold">
                            <p:stCondLst>
                              <p:cond delay="0"/>
                            </p:stCondLst>
                            <p:childTnLst>
                              <p:par>
                                <p:cTn id="33" presetID="-1" presetClass="path" presetSubtype="0" accel="50000" decel="50000" fill="hold" nodeType="afterEffect">
                                  <p:stCondLst>
                                    <p:cond delay="0"/>
                                  </p:stCondLst>
                                  <p:childTnLst>
                                    <p:animMotion origin="layout" path="M 0.334794 -0.000424 L 0.655195 -0.000111" pathEditMode="relative">
                                      <p:cBhvr>
                                        <p:cTn id="34" dur="60000" fill="hold"/>
                                        <p:tgtEl>
                                          <p:spTgt spid="707"/>
                                        </p:tgtEl>
                                        <p:attrNameLst>
                                          <p:attrName>ppt_x</p:attrName>
                                          <p:attrName>ppt_y</p:attrName>
                                        </p:attrNameLst>
                                      </p:cBhvr>
                                    </p:animMotion>
                                  </p:childTnLst>
                                </p:cTn>
                              </p:par>
                            </p:childTnLst>
                          </p:cTn>
                        </p:par>
                        <p:par>
                          <p:cTn id="35" fill="hold">
                            <p:stCondLst>
                              <p:cond delay="60000"/>
                            </p:stCondLst>
                            <p:childTnLst>
                              <p:par>
                                <p:cTn id="36" presetID="3" presetClass="mediacall" presetSubtype="0" fill="hold" nodeType="afterEffect">
                                  <p:stCondLst>
                                    <p:cond delay="0"/>
                                  </p:stCondLst>
                                  <p:childTnLst>
                                    <p:cmd type="call" cmd="stop">
                                      <p:cBhvr>
                                        <p:cTn id="37" dur="1000" fill="hold"/>
                                        <p:tgtEl>
                                          <p:spTgt spid="70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8" fill="hold" display="0">
                  <p:stCondLst>
                    <p:cond delay="indefinite"/>
                  </p:stCondLst>
                </p:cTn>
                <p:tgtEl>
                  <p:spTgt spid="701"/>
                </p:tgtEl>
              </p:cMediaNode>
            </p:audio>
          </p:childTnLst>
        </p:cTn>
      </p:par>
    </p:tnLst>
    <p:bldLst>
      <p:bldP spid="702" grpId="0" animBg="1" advAuto="0"/>
      <p:bldP spid="703" grpId="0" animBg="1" advAuto="0"/>
      <p:bldP spid="704" grpId="0" animBg="1" advAuto="0"/>
      <p:bldP spid="705" grpId="0" animBg="1" advAuto="0"/>
      <p:bldP spid="706" grpId="0" animBg="1" advAuto="0"/>
      <p:bldP spid="707" grpId="0" animBg="1" advAuto="0"/>
      <p:bldP spid="708"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20" name="2022-06_Teennight_print_023-Kopie.jpg" descr="2022-06_Teennight_print_023-Kopie.jpg"/>
          <p:cNvPicPr>
            <a:picLocks noChangeAspect="1"/>
          </p:cNvPicPr>
          <p:nvPr/>
        </p:nvPicPr>
        <p:blipFill>
          <a:blip r:embed="rId3"/>
          <a:stretch>
            <a:fillRect/>
          </a:stretch>
        </p:blipFill>
        <p:spPr>
          <a:xfrm>
            <a:off x="-528925" y="-906969"/>
            <a:ext cx="11593208" cy="7728805"/>
          </a:xfrm>
          <a:prstGeom prst="rect">
            <a:avLst/>
          </a:prstGeom>
          <a:ln w="12700">
            <a:miter lim="400000"/>
          </a:ln>
        </p:spPr>
      </p:pic>
      <p:sp>
        <p:nvSpPr>
          <p:cNvPr id="721" name="Rechteck"/>
          <p:cNvSpPr/>
          <p:nvPr/>
        </p:nvSpPr>
        <p:spPr>
          <a:xfrm rot="10800000">
            <a:off x="3310500" y="-192733"/>
            <a:ext cx="6336569" cy="5528966"/>
          </a:xfrm>
          <a:prstGeom prst="rect">
            <a:avLst/>
          </a:prstGeom>
          <a:gradFill>
            <a:gsLst>
              <a:gs pos="0">
                <a:srgbClr val="000000">
                  <a:alpha val="0"/>
                </a:srgbClr>
              </a:gs>
              <a:gs pos="14847">
                <a:srgbClr val="000000">
                  <a:alpha val="38923"/>
                </a:srgbClr>
              </a:gs>
              <a:gs pos="23301">
                <a:srgbClr val="000000">
                  <a:alpha val="77847"/>
                </a:srgbClr>
              </a:gs>
            </a:gsLst>
            <a:path>
              <a:fillToRect l="100363" t="50000" r="-363" b="50000"/>
            </a:path>
          </a:gradFill>
          <a:ln w="12700">
            <a:miter lim="400000"/>
          </a:ln>
        </p:spPr>
        <p:txBody>
          <a:bodyPr lIns="45719" rIns="45719" anchor="ctr"/>
          <a:lstStyle/>
          <a:p>
            <a:endParaRPr/>
          </a:p>
        </p:txBody>
      </p:sp>
      <p:sp>
        <p:nvSpPr>
          <p:cNvPr id="722" name="PRÄVENTION"/>
          <p:cNvSpPr txBox="1">
            <a:spLocks noGrp="1"/>
          </p:cNvSpPr>
          <p:nvPr>
            <p:ph type="body" sz="quarter" idx="4294967295"/>
          </p:nvPr>
        </p:nvSpPr>
        <p:spPr>
          <a:xfrm>
            <a:off x="4980558" y="353454"/>
            <a:ext cx="4054958" cy="297458"/>
          </a:xfrm>
          <a:prstGeom prst="rect">
            <a:avLst/>
          </a:prstGeom>
        </p:spPr>
        <p:txBody>
          <a:bodyPr>
            <a:normAutofit/>
          </a:bodyPr>
          <a:lstStyle>
            <a:lvl1pPr marL="0" indent="0" defTabSz="541781">
              <a:spcBef>
                <a:spcPts val="0"/>
              </a:spcBef>
              <a:buSzTx/>
              <a:buFontTx/>
              <a:buNone/>
              <a:defRPr sz="1896">
                <a:solidFill>
                  <a:srgbClr val="FFFFFF"/>
                </a:solidFill>
                <a:latin typeface="Montserrat Bold"/>
                <a:ea typeface="Montserrat Bold"/>
                <a:cs typeface="Montserrat Bold"/>
                <a:sym typeface="Montserrat Bold"/>
              </a:defRPr>
            </a:lvl1pPr>
          </a:lstStyle>
          <a:p>
            <a:r>
              <a:t>PRÄVENTION</a:t>
            </a:r>
          </a:p>
        </p:txBody>
      </p:sp>
      <p:sp>
        <p:nvSpPr>
          <p:cNvPr id="723" name="Was tun wir als…"/>
          <p:cNvSpPr txBox="1">
            <a:spLocks noGrp="1"/>
          </p:cNvSpPr>
          <p:nvPr>
            <p:ph type="title" idx="4294967295"/>
          </p:nvPr>
        </p:nvSpPr>
        <p:spPr>
          <a:xfrm>
            <a:off x="247935" y="57772"/>
            <a:ext cx="5573753" cy="1284331"/>
          </a:xfrm>
          <a:prstGeom prst="rect">
            <a:avLst/>
          </a:prstGeom>
        </p:spPr>
        <p:txBody>
          <a:bodyPr>
            <a:normAutofit/>
          </a:bodyPr>
          <a:lstStyle/>
          <a:p>
            <a:pPr>
              <a:defRPr sz="3000">
                <a:solidFill>
                  <a:srgbClr val="FFFFFF"/>
                </a:solidFill>
              </a:defRPr>
            </a:pPr>
            <a:r>
              <a:t>Was tun wir als </a:t>
            </a:r>
          </a:p>
          <a:p>
            <a:pPr>
              <a:defRPr sz="3000">
                <a:solidFill>
                  <a:srgbClr val="FFFFFF"/>
                </a:solidFill>
              </a:defRPr>
            </a:pPr>
            <a:r>
              <a:t>EC &amp; LGV?</a:t>
            </a:r>
          </a:p>
        </p:txBody>
      </p:sp>
      <p:sp>
        <p:nvSpPr>
          <p:cNvPr id="724" name="Textplatzhalter 4"/>
          <p:cNvSpPr/>
          <p:nvPr/>
        </p:nvSpPr>
        <p:spPr>
          <a:xfrm>
            <a:off x="4980558" y="705940"/>
            <a:ext cx="4054958" cy="2086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lnSpc>
                <a:spcPts val="1400"/>
              </a:lnSpc>
              <a:spcBef>
                <a:spcPts val="300"/>
              </a:spcBef>
              <a:defRPr sz="1400">
                <a:solidFill>
                  <a:srgbClr val="FFFFFF"/>
                </a:solidFill>
                <a:latin typeface="Montserrat Light"/>
                <a:ea typeface="Montserrat Light"/>
                <a:cs typeface="Montserrat Light"/>
                <a:sym typeface="Montserrat Light"/>
              </a:defRPr>
            </a:pPr>
            <a:r>
              <a:t>Verhaltenskodex &amp; erw. Führungszeugnis</a:t>
            </a:r>
          </a:p>
          <a:p>
            <a:pPr>
              <a:lnSpc>
                <a:spcPts val="1400"/>
              </a:lnSpc>
              <a:spcBef>
                <a:spcPts val="300"/>
              </a:spcBef>
              <a:defRPr sz="1400">
                <a:solidFill>
                  <a:srgbClr val="FFFFFF"/>
                </a:solidFill>
                <a:latin typeface="Montserrat Light"/>
                <a:ea typeface="Montserrat Light"/>
                <a:cs typeface="Montserrat Light"/>
                <a:sym typeface="Montserrat Light"/>
              </a:defRPr>
            </a:pPr>
            <a:r>
              <a:t>Sensibilisieren &amp; Sprachfähigkeit fördern</a:t>
            </a:r>
          </a:p>
          <a:p>
            <a:pPr>
              <a:lnSpc>
                <a:spcPts val="1400"/>
              </a:lnSpc>
              <a:spcBef>
                <a:spcPts val="300"/>
              </a:spcBef>
              <a:defRPr sz="1400">
                <a:solidFill>
                  <a:srgbClr val="FFFFFF"/>
                </a:solidFill>
                <a:latin typeface="Montserrat Light"/>
                <a:ea typeface="Montserrat Light"/>
                <a:cs typeface="Montserrat Light"/>
                <a:sym typeface="Montserrat Light"/>
              </a:defRPr>
            </a:pPr>
            <a:r>
              <a:t>Weiterentwicklung des Schutzkonzepts</a:t>
            </a:r>
          </a:p>
          <a:p>
            <a:pPr>
              <a:lnSpc>
                <a:spcPts val="1400"/>
              </a:lnSpc>
              <a:spcBef>
                <a:spcPts val="1300"/>
              </a:spcBef>
              <a:defRPr sz="1400">
                <a:solidFill>
                  <a:srgbClr val="FFFFFF"/>
                </a:solidFill>
                <a:latin typeface="Montserrat Light"/>
                <a:ea typeface="Montserrat Light"/>
                <a:cs typeface="Montserrat Light"/>
                <a:sym typeface="Montserrat Light"/>
              </a:defRPr>
            </a:pPr>
            <a:r>
              <a:t>Atmosphäre der Grenzachtung</a:t>
            </a:r>
          </a:p>
          <a:p>
            <a:pPr>
              <a:lnSpc>
                <a:spcPts val="1400"/>
              </a:lnSpc>
              <a:defRPr sz="1400">
                <a:solidFill>
                  <a:srgbClr val="FFFFFF"/>
                </a:solidFill>
                <a:latin typeface="Montserrat Light"/>
                <a:ea typeface="Montserrat Light"/>
                <a:cs typeface="Montserrat Light"/>
                <a:sym typeface="Montserrat Light"/>
              </a:defRPr>
            </a:pPr>
            <a:r>
              <a:t>Schulungen zu:</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Sensibilisieren</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Prävention</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Verhaltensstandarts</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Intervention</a:t>
            </a:r>
          </a:p>
        </p:txBody>
      </p:sp>
      <p:sp>
        <p:nvSpPr>
          <p:cNvPr id="725" name="INTERVENTION"/>
          <p:cNvSpPr txBox="1"/>
          <p:nvPr/>
        </p:nvSpPr>
        <p:spPr>
          <a:xfrm>
            <a:off x="4980558" y="2808705"/>
            <a:ext cx="4054958" cy="2974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defTabSz="541781">
              <a:lnSpc>
                <a:spcPct val="90000"/>
              </a:lnSpc>
              <a:defRPr sz="1896">
                <a:solidFill>
                  <a:srgbClr val="FFFFFF"/>
                </a:solidFill>
                <a:latin typeface="Montserrat Bold"/>
                <a:ea typeface="Montserrat Bold"/>
                <a:cs typeface="Montserrat Bold"/>
                <a:sym typeface="Montserrat Bold"/>
              </a:defRPr>
            </a:lvl1pPr>
          </a:lstStyle>
          <a:p>
            <a:r>
              <a:t>INTERVENTION</a:t>
            </a:r>
          </a:p>
        </p:txBody>
      </p:sp>
      <p:sp>
        <p:nvSpPr>
          <p:cNvPr id="726" name="Textplatzhalter 4"/>
          <p:cNvSpPr/>
          <p:nvPr/>
        </p:nvSpPr>
        <p:spPr>
          <a:xfrm>
            <a:off x="4980558" y="3196390"/>
            <a:ext cx="4054958" cy="853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lnSpc>
                <a:spcPts val="1400"/>
              </a:lnSpc>
              <a:defRPr sz="1400">
                <a:solidFill>
                  <a:srgbClr val="FFFFFF"/>
                </a:solidFill>
                <a:latin typeface="Montserrat Light"/>
                <a:ea typeface="Montserrat Light"/>
                <a:cs typeface="Montserrat Light"/>
                <a:sym typeface="Montserrat Light"/>
              </a:defRPr>
            </a:pPr>
            <a:r>
              <a:t>Klare Ansprechpartner</a:t>
            </a:r>
          </a:p>
          <a:p>
            <a:pPr>
              <a:lnSpc>
                <a:spcPts val="1400"/>
              </a:lnSpc>
              <a:defRPr sz="1400">
                <a:solidFill>
                  <a:srgbClr val="FFFFFF"/>
                </a:solidFill>
                <a:latin typeface="Montserrat Light"/>
                <a:ea typeface="Montserrat Light"/>
                <a:cs typeface="Montserrat Light"/>
                <a:sym typeface="Montserrat Light"/>
              </a:defRPr>
            </a:pPr>
            <a:r>
              <a:t>Handlungspläne</a:t>
            </a:r>
          </a:p>
          <a:p>
            <a:pPr>
              <a:lnSpc>
                <a:spcPts val="1400"/>
              </a:lnSpc>
              <a:defRPr sz="1400">
                <a:solidFill>
                  <a:srgbClr val="FFFFFF"/>
                </a:solidFill>
                <a:latin typeface="Montserrat Light"/>
                <a:ea typeface="Montserrat Light"/>
                <a:cs typeface="Montserrat Light"/>
                <a:sym typeface="Montserrat Light"/>
              </a:defRPr>
            </a:pPr>
            <a:r>
              <a:t>Umgang mit Betroffenen</a:t>
            </a:r>
          </a:p>
          <a:p>
            <a:pPr>
              <a:lnSpc>
                <a:spcPts val="1400"/>
              </a:lnSpc>
              <a:defRPr sz="1400">
                <a:solidFill>
                  <a:srgbClr val="FFFFFF"/>
                </a:solidFill>
                <a:latin typeface="Montserrat Light"/>
                <a:ea typeface="Montserrat Light"/>
                <a:cs typeface="Montserrat Light"/>
                <a:sym typeface="Montserrat Light"/>
              </a:defRPr>
            </a:pPr>
            <a:r>
              <a:t>Umgang bei Verdacht</a:t>
            </a:r>
          </a:p>
        </p:txBody>
      </p:sp>
      <p:sp>
        <p:nvSpPr>
          <p:cNvPr id="727" name="KULTURWANDEL"/>
          <p:cNvSpPr txBox="1"/>
          <p:nvPr/>
        </p:nvSpPr>
        <p:spPr>
          <a:xfrm>
            <a:off x="4980759" y="4299331"/>
            <a:ext cx="2751634"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2400">
                <a:solidFill>
                  <a:srgbClr val="FFFFFF"/>
                </a:solidFill>
                <a:latin typeface="Montserrat Bold"/>
                <a:ea typeface="Montserrat Bold"/>
                <a:cs typeface="Montserrat Bold"/>
                <a:sym typeface="Montserrat Bold"/>
              </a:defRPr>
            </a:lvl1pPr>
          </a:lstStyle>
          <a:p>
            <a:r>
              <a:t>KULTURWANDEL</a:t>
            </a:r>
          </a:p>
        </p:txBody>
      </p:sp>
      <p:pic>
        <p:nvPicPr>
          <p:cNvPr id="728" name="ricardo-arce-cY_TCKr5bek-unsplash.jpg" descr="ricardo-arce-cY_TCKr5bek-unsplash.jpg"/>
          <p:cNvPicPr>
            <a:picLocks noChangeAspect="1"/>
          </p:cNvPicPr>
          <p:nvPr/>
        </p:nvPicPr>
        <p:blipFill>
          <a:blip r:embed="rId4"/>
          <a:stretch>
            <a:fillRect/>
          </a:stretch>
        </p:blipFill>
        <p:spPr>
          <a:xfrm>
            <a:off x="-9714467" y="-671903"/>
            <a:ext cx="9396861" cy="6487306"/>
          </a:xfrm>
          <a:prstGeom prst="rect">
            <a:avLst/>
          </a:prstGeom>
          <a:ln w="12700">
            <a:miter lim="400000"/>
          </a:ln>
        </p:spPr>
      </p:pic>
      <p:sp>
        <p:nvSpPr>
          <p:cNvPr id="729" name="Das Ziel"/>
          <p:cNvSpPr txBox="1"/>
          <p:nvPr/>
        </p:nvSpPr>
        <p:spPr>
          <a:xfrm>
            <a:off x="-9141387" y="220702"/>
            <a:ext cx="3500451"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6600">
                <a:solidFill>
                  <a:srgbClr val="FFFFFF"/>
                </a:solidFill>
                <a:latin typeface="Montserrat Bold"/>
                <a:ea typeface="Montserrat Bold"/>
                <a:cs typeface="Montserrat Bold"/>
                <a:sym typeface="Montserrat Bold"/>
              </a:defRPr>
            </a:lvl1pPr>
          </a:lstStyle>
          <a:p>
            <a:r>
              <a:t>Das Ziel</a:t>
            </a:r>
          </a:p>
        </p:txBody>
      </p:sp>
      <p:sp>
        <p:nvSpPr>
          <p:cNvPr id="730" name="Kreis"/>
          <p:cNvSpPr/>
          <p:nvPr/>
        </p:nvSpPr>
        <p:spPr>
          <a:xfrm>
            <a:off x="-4971018" y="323907"/>
            <a:ext cx="3331014" cy="3331013"/>
          </a:xfrm>
          <a:prstGeom prst="ellipse">
            <a:avLst/>
          </a:prstGeom>
          <a:gradFill>
            <a:gsLst>
              <a:gs pos="76698">
                <a:srgbClr val="000000">
                  <a:alpha val="77847"/>
                </a:srgbClr>
              </a:gs>
              <a:gs pos="85152">
                <a:srgbClr val="000000">
                  <a:alpha val="38923"/>
                </a:srgbClr>
              </a:gs>
              <a:gs pos="100000">
                <a:srgbClr val="000000">
                  <a:alpha val="0"/>
                </a:srgbClr>
              </a:gs>
            </a:gsLst>
            <a:path>
              <a:fillToRect l="48136" t="49832" r="51863" b="50167"/>
            </a:path>
          </a:gradFill>
          <a:ln w="12700">
            <a:miter lim="400000"/>
          </a:ln>
        </p:spPr>
        <p:txBody>
          <a:bodyPr lIns="45719" rIns="45719" anchor="ctr"/>
          <a:lstStyle/>
          <a:p>
            <a:endParaRPr/>
          </a:p>
        </p:txBody>
      </p:sp>
      <p:sp>
        <p:nvSpPr>
          <p:cNvPr id="731" name="Verständnis und Hilfe im Umgang mit Betroffenen"/>
          <p:cNvSpPr txBox="1"/>
          <p:nvPr/>
        </p:nvSpPr>
        <p:spPr>
          <a:xfrm>
            <a:off x="-4527709" y="2090573"/>
            <a:ext cx="2444395" cy="9623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lgn="ctr">
              <a:lnSpc>
                <a:spcPct val="90000"/>
              </a:lnSpc>
              <a:defRPr sz="1800">
                <a:solidFill>
                  <a:srgbClr val="FFFFFF"/>
                </a:solidFill>
                <a:latin typeface="Montserrat Bold"/>
                <a:ea typeface="Montserrat Bold"/>
                <a:cs typeface="Montserrat Bold"/>
                <a:sym typeface="Montserrat Bold"/>
              </a:defRPr>
            </a:lvl1pPr>
          </a:lstStyle>
          <a:p>
            <a:r>
              <a:t>Verständnis und Hilfe im Umgang mit Betroffenen</a:t>
            </a:r>
          </a:p>
        </p:txBody>
      </p:sp>
      <p:sp>
        <p:nvSpPr>
          <p:cNvPr id="732" name="Schutz von ……"/>
          <p:cNvSpPr txBox="1"/>
          <p:nvPr/>
        </p:nvSpPr>
        <p:spPr>
          <a:xfrm>
            <a:off x="-5055737" y="1055407"/>
            <a:ext cx="3500451" cy="853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lgn="ctr">
              <a:lnSpc>
                <a:spcPct val="90000"/>
              </a:lnSpc>
              <a:defRPr sz="1800">
                <a:solidFill>
                  <a:srgbClr val="FFFFFF"/>
                </a:solidFill>
                <a:latin typeface="Montserrat Bold"/>
                <a:ea typeface="Montserrat Bold"/>
                <a:cs typeface="Montserrat Bold"/>
                <a:sym typeface="Montserrat Bold"/>
              </a:defRPr>
            </a:pPr>
            <a:r>
              <a:t>Schutz von …</a:t>
            </a:r>
          </a:p>
          <a:p>
            <a:pPr algn="ctr">
              <a:lnSpc>
                <a:spcPct val="90000"/>
              </a:lnSpc>
              <a:defRPr sz="1800">
                <a:solidFill>
                  <a:srgbClr val="FFFFFF"/>
                </a:solidFill>
                <a:latin typeface="Montserrat Bold"/>
                <a:ea typeface="Montserrat Bold"/>
                <a:cs typeface="Montserrat Bold"/>
                <a:sym typeface="Montserrat Bold"/>
              </a:defRPr>
            </a:pPr>
            <a:r>
              <a:t>- Teilnehmenden</a:t>
            </a:r>
          </a:p>
          <a:p>
            <a:pPr algn="ctr">
              <a:lnSpc>
                <a:spcPct val="90000"/>
              </a:lnSpc>
              <a:defRPr sz="1800">
                <a:solidFill>
                  <a:srgbClr val="FFFFFF"/>
                </a:solidFill>
                <a:latin typeface="Montserrat Bold"/>
                <a:ea typeface="Montserrat Bold"/>
                <a:cs typeface="Montserrat Bold"/>
                <a:sym typeface="Montserrat Bold"/>
              </a:defRPr>
            </a:pPr>
            <a:r>
              <a:t>- Mitarbeitenden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a14="http://schemas.microsoft.com/office/drawing/2010/main" xmlns:m="http://schemas.openxmlformats.org/officeDocument/2006/math" xmlns="">
      <p:transition spd="slow">
        <p:fade/>
      </p:transition>
    </mc:Fallback>
  </mc:AlternateContent>
</p:sld>
</file>

<file path=ppt/theme/theme1.xml><?xml version="1.0" encoding="utf-8"?>
<a:theme xmlns:a="http://schemas.openxmlformats.org/drawingml/2006/main" name="SWD-EC">
  <a:themeElements>
    <a:clrScheme name="SWD-EC">
      <a:dk1>
        <a:srgbClr val="282824"/>
      </a:dk1>
      <a:lt1>
        <a:srgbClr val="F7F1EC"/>
      </a:lt1>
      <a:dk2>
        <a:srgbClr val="A7A7A7"/>
      </a:dk2>
      <a:lt2>
        <a:srgbClr val="535353"/>
      </a:lt2>
      <a:accent1>
        <a:srgbClr val="92C255"/>
      </a:accent1>
      <a:accent2>
        <a:srgbClr val="B3B3B3"/>
      </a:accent2>
      <a:accent3>
        <a:srgbClr val="F59D4B"/>
      </a:accent3>
      <a:accent4>
        <a:srgbClr val="F08676"/>
      </a:accent4>
      <a:accent5>
        <a:srgbClr val="9185BE"/>
      </a:accent5>
      <a:accent6>
        <a:srgbClr val="619BAC"/>
      </a:accent6>
      <a:hlink>
        <a:srgbClr val="0000FF"/>
      </a:hlink>
      <a:folHlink>
        <a:srgbClr val="FF00FF"/>
      </a:folHlink>
    </a:clrScheme>
    <a:fontScheme name="SWD-EC">
      <a:majorFont>
        <a:latin typeface="Helvetica"/>
        <a:ea typeface="Helvetica"/>
        <a:cs typeface="Helvetica"/>
      </a:majorFont>
      <a:minorFont>
        <a:latin typeface="Montserrat Regular"/>
        <a:ea typeface="Montserrat Regular"/>
        <a:cs typeface="Montserrat Regular"/>
      </a:minorFont>
    </a:fontScheme>
    <a:fmtScheme name="SWD-EC">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8F5F3"/>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WD-EC">
  <a:themeElements>
    <a:clrScheme name="SWD-EC">
      <a:dk1>
        <a:srgbClr val="000000"/>
      </a:dk1>
      <a:lt1>
        <a:srgbClr val="FFFFFF"/>
      </a:lt1>
      <a:dk2>
        <a:srgbClr val="A7A7A7"/>
      </a:dk2>
      <a:lt2>
        <a:srgbClr val="535353"/>
      </a:lt2>
      <a:accent1>
        <a:srgbClr val="92C255"/>
      </a:accent1>
      <a:accent2>
        <a:srgbClr val="B3B3B3"/>
      </a:accent2>
      <a:accent3>
        <a:srgbClr val="F59D4B"/>
      </a:accent3>
      <a:accent4>
        <a:srgbClr val="F08676"/>
      </a:accent4>
      <a:accent5>
        <a:srgbClr val="9185BE"/>
      </a:accent5>
      <a:accent6>
        <a:srgbClr val="619BAC"/>
      </a:accent6>
      <a:hlink>
        <a:srgbClr val="0000FF"/>
      </a:hlink>
      <a:folHlink>
        <a:srgbClr val="FF00FF"/>
      </a:folHlink>
    </a:clrScheme>
    <a:fontScheme name="SWD-EC">
      <a:majorFont>
        <a:latin typeface="Helvetica"/>
        <a:ea typeface="Helvetica"/>
        <a:cs typeface="Helvetica"/>
      </a:majorFont>
      <a:minorFont>
        <a:latin typeface="Montserrat Regular"/>
        <a:ea typeface="Montserrat Regular"/>
        <a:cs typeface="Montserrat Regular"/>
      </a:minorFont>
    </a:fontScheme>
    <a:fmtScheme name="SWD-EC">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8F5F3"/>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0C9E29FBA117344882791AA799CC14A" ma:contentTypeVersion="14" ma:contentTypeDescription="Ein neues Dokument erstellen." ma:contentTypeScope="" ma:versionID="2d519d6b29b440ec87b8227fbf08dd27">
  <xsd:schema xmlns:xsd="http://www.w3.org/2001/XMLSchema" xmlns:xs="http://www.w3.org/2001/XMLSchema" xmlns:p="http://schemas.microsoft.com/office/2006/metadata/properties" xmlns:ns2="f11dc0d4-946c-4f34-98a9-60297c78d2c3" xmlns:ns3="5214932f-8860-4a7f-b5e4-a6a75587c1d1" targetNamespace="http://schemas.microsoft.com/office/2006/metadata/properties" ma:root="true" ma:fieldsID="587884faf018fe4afb0d17656a7397cd" ns2:_="" ns3:_="">
    <xsd:import namespace="f11dc0d4-946c-4f34-98a9-60297c78d2c3"/>
    <xsd:import namespace="5214932f-8860-4a7f-b5e4-a6a75587c1d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1dc0d4-946c-4f34-98a9-60297c78d2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Bildmarkierungen" ma:readOnly="false" ma:fieldId="{5cf76f15-5ced-4ddc-b409-7134ff3c332f}" ma:taxonomyMulti="true" ma:sspId="2b234a80-fb07-43cb-972a-27d95ee231ec"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214932f-8860-4a7f-b5e4-a6a75587c1d1" elementFormDefault="qualified">
    <xsd:import namespace="http://schemas.microsoft.com/office/2006/documentManagement/types"/>
    <xsd:import namespace="http://schemas.microsoft.com/office/infopath/2007/PartnerControls"/>
    <xsd:element name="SharedWithUsers" ma:index="1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Freigegeben für - Details" ma:internalName="SharedWithDetails" ma:readOnly="true">
      <xsd:simpleType>
        <xsd:restriction base="dms:Note">
          <xsd:maxLength value="255"/>
        </xsd:restriction>
      </xsd:simpleType>
    </xsd:element>
    <xsd:element name="TaxCatchAll" ma:index="16" nillable="true" ma:displayName="Taxonomy Catch All Column" ma:hidden="true" ma:list="{bc58dcf4-3348-4cc6-8d92-6b0dc3efb9eb}" ma:internalName="TaxCatchAll" ma:showField="CatchAllData" ma:web="5214932f-8860-4a7f-b5e4-a6a75587c1d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B6E673-BA72-4AEB-AA36-B28369C12B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1dc0d4-946c-4f34-98a9-60297c78d2c3"/>
    <ds:schemaRef ds:uri="5214932f-8860-4a7f-b5e4-a6a75587c1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DD4689-C668-42E2-9BE9-6CDA460751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3142</Words>
  <Application>Microsoft Macintosh PowerPoint</Application>
  <PresentationFormat>Bildschirmpräsentation (16:9)</PresentationFormat>
  <Paragraphs>519</Paragraphs>
  <Slides>27</Slides>
  <Notes>18</Notes>
  <HiddenSlides>0</HiddenSlides>
  <MMClips>3</MMClips>
  <ScaleCrop>false</ScaleCrop>
  <HeadingPairs>
    <vt:vector size="6" baseType="variant">
      <vt:variant>
        <vt:lpstr>Verwendete Schriftarten</vt:lpstr>
      </vt:variant>
      <vt:variant>
        <vt:i4>17</vt:i4>
      </vt:variant>
      <vt:variant>
        <vt:lpstr>Design</vt:lpstr>
      </vt:variant>
      <vt:variant>
        <vt:i4>1</vt:i4>
      </vt:variant>
      <vt:variant>
        <vt:lpstr>Folientitel</vt:lpstr>
      </vt:variant>
      <vt:variant>
        <vt:i4>27</vt:i4>
      </vt:variant>
    </vt:vector>
  </HeadingPairs>
  <TitlesOfParts>
    <vt:vector size="45" baseType="lpstr">
      <vt:lpstr>Arial</vt:lpstr>
      <vt:lpstr>Calibri</vt:lpstr>
      <vt:lpstr>Calibri Light</vt:lpstr>
      <vt:lpstr>Gloss And Bloom</vt:lpstr>
      <vt:lpstr>Helvetica Light</vt:lpstr>
      <vt:lpstr>Helvetica Neue</vt:lpstr>
      <vt:lpstr>Helvetica Neue Light</vt:lpstr>
      <vt:lpstr>Montserrat Bold</vt:lpstr>
      <vt:lpstr>Montserrat ExtraBold</vt:lpstr>
      <vt:lpstr>Montserrat ExtraLight</vt:lpstr>
      <vt:lpstr>Montserrat Light</vt:lpstr>
      <vt:lpstr>Montserrat Light Italic</vt:lpstr>
      <vt:lpstr>Montserrat Medium</vt:lpstr>
      <vt:lpstr>Montserrat Regular</vt:lpstr>
      <vt:lpstr>Montserrat SemiBold</vt:lpstr>
      <vt:lpstr>Montserrat Thin Bold</vt:lpstr>
      <vt:lpstr>Montserrat Thin Regular</vt:lpstr>
      <vt:lpstr>SWD-EC</vt:lpstr>
      <vt:lpstr>PowerPoint-Präsentation</vt:lpstr>
      <vt:lpstr>Studie zu sexualisierter Gewalt in der ev. Kirche</vt:lpstr>
      <vt:lpstr>Studie zu sexualisierter Gewalt in der ev. Kirche</vt:lpstr>
      <vt:lpstr>Nancy Janz Betroffene</vt:lpstr>
      <vt:lpstr>PowerPoint-Präsentation</vt:lpstr>
      <vt:lpstr>Was bedeutet das für uns?</vt:lpstr>
      <vt:lpstr>Was ist sexualisierte Gewalt?</vt:lpstr>
      <vt:lpstr>Stell dir folgende Situation am Ende des Kreises vor:</vt:lpstr>
      <vt:lpstr>Was tun wir als  EC &amp; LGV?</vt:lpstr>
      <vt:lpstr>PowerPoint-Präsentation</vt:lpstr>
      <vt:lpstr>PowerPoint-Präsentation</vt:lpstr>
      <vt:lpstr>PowerPoint-Präsentation</vt:lpstr>
      <vt:lpstr>PowerPoint-Präsentation</vt:lpstr>
      <vt:lpstr>Verhaltensstandarts</vt:lpstr>
      <vt:lpstr>PowerPoint-Präsentation</vt:lpstr>
      <vt:lpstr>PowerPoint-Präsentation</vt:lpstr>
      <vt:lpstr>PowerPoint-Präsentation</vt:lpstr>
      <vt:lpstr>PowerPoint-Präsentation</vt:lpstr>
      <vt:lpstr>PowerPoint-Präsentation</vt:lpstr>
      <vt:lpstr>PowerPoint-Präsentation</vt:lpstr>
      <vt:lpstr>Stell dir folgende Situation vor:</vt:lpstr>
      <vt:lpstr>PowerPoint-Präsentation</vt:lpstr>
      <vt:lpstr>Vertrauenspersonen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Markus Mall</cp:lastModifiedBy>
  <cp:revision>1</cp:revision>
  <dcterms:modified xsi:type="dcterms:W3CDTF">2025-05-14T16:37:57Z</dcterms:modified>
</cp:coreProperties>
</file>