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923" r:id="rId4"/>
    <p:sldMasterId id="2147483967" r:id="rId5"/>
    <p:sldMasterId id="2147484065" r:id="rId6"/>
  </p:sldMasterIdLst>
  <p:notesMasterIdLst>
    <p:notesMasterId r:id="rId37"/>
  </p:notesMasterIdLst>
  <p:sldIdLst>
    <p:sldId id="256" r:id="rId7"/>
    <p:sldId id="1161" r:id="rId8"/>
    <p:sldId id="1156" r:id="rId9"/>
    <p:sldId id="1157" r:id="rId10"/>
    <p:sldId id="1160" r:id="rId11"/>
    <p:sldId id="1158" r:id="rId12"/>
    <p:sldId id="1159" r:id="rId13"/>
    <p:sldId id="1165" r:id="rId14"/>
    <p:sldId id="1166" r:id="rId15"/>
    <p:sldId id="272" r:id="rId16"/>
    <p:sldId id="273" r:id="rId17"/>
    <p:sldId id="274" r:id="rId18"/>
    <p:sldId id="275" r:id="rId19"/>
    <p:sldId id="276" r:id="rId20"/>
    <p:sldId id="277" r:id="rId21"/>
    <p:sldId id="1155" r:id="rId22"/>
    <p:sldId id="1154" r:id="rId23"/>
    <p:sldId id="278" r:id="rId24"/>
    <p:sldId id="279" r:id="rId25"/>
    <p:sldId id="280" r:id="rId26"/>
    <p:sldId id="281" r:id="rId27"/>
    <p:sldId id="1147" r:id="rId28"/>
    <p:sldId id="259" r:id="rId29"/>
    <p:sldId id="1149" r:id="rId30"/>
    <p:sldId id="1150" r:id="rId31"/>
    <p:sldId id="1151" r:id="rId32"/>
    <p:sldId id="1163" r:id="rId33"/>
    <p:sldId id="1162" r:id="rId34"/>
    <p:sldId id="1152" r:id="rId35"/>
    <p:sldId id="1153" r:id="rId36"/>
  </p:sldIdLst>
  <p:sldSz cx="9144000" cy="5143500" type="screen16x9"/>
  <p:notesSz cx="6858000" cy="9144000"/>
  <p:defaultTextStyle>
    <a:defPPr rtl="0"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3631"/>
    <a:srgbClr val="CA6E2F"/>
    <a:srgbClr val="DFDE92"/>
    <a:srgbClr val="F7F1EC"/>
    <a:srgbClr val="195335"/>
    <a:srgbClr val="56666F"/>
    <a:srgbClr val="B02027"/>
    <a:srgbClr val="81C063"/>
    <a:srgbClr val="F96868"/>
    <a:srgbClr val="F48A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06BA80-E5F9-0C48-AAB5-60ADE856A4CF}" v="63" dt="2025-08-15T08:56:45.2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088"/>
    <p:restoredTop sz="95502"/>
  </p:normalViewPr>
  <p:slideViewPr>
    <p:cSldViewPr snapToGrid="0" snapToObjects="1">
      <p:cViewPr varScale="1">
        <p:scale>
          <a:sx n="283" d="100"/>
          <a:sy n="283" d="100"/>
        </p:scale>
        <p:origin x="15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5/10/relationships/revisionInfo" Target="revisionInfo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ja Köpf" userId="ea56cea4-746c-4149-b52b-c55bc87b3752" providerId="ADAL" clId="{AB2ADE9D-5819-604B-96B9-14F0620952A1}"/>
    <pc:docChg chg="undo custSel addSld delSld modSld sldOrd">
      <pc:chgData name="Anja Köpf" userId="ea56cea4-746c-4149-b52b-c55bc87b3752" providerId="ADAL" clId="{AB2ADE9D-5819-604B-96B9-14F0620952A1}" dt="2025-07-18T15:05:57.254" v="1446" actId="20578"/>
      <pc:docMkLst>
        <pc:docMk/>
      </pc:docMkLst>
      <pc:sldChg chg="modSp mod">
        <pc:chgData name="Anja Köpf" userId="ea56cea4-746c-4149-b52b-c55bc87b3752" providerId="ADAL" clId="{AB2ADE9D-5819-604B-96B9-14F0620952A1}" dt="2025-07-18T14:39:19.316" v="868" actId="207"/>
        <pc:sldMkLst>
          <pc:docMk/>
          <pc:sldMk cId="1394909368" sldId="256"/>
        </pc:sldMkLst>
        <pc:spChg chg="mod">
          <ac:chgData name="Anja Köpf" userId="ea56cea4-746c-4149-b52b-c55bc87b3752" providerId="ADAL" clId="{AB2ADE9D-5819-604B-96B9-14F0620952A1}" dt="2025-07-18T14:39:19.316" v="868" actId="207"/>
          <ac:spMkLst>
            <pc:docMk/>
            <pc:sldMk cId="1394909368" sldId="256"/>
            <ac:spMk id="2" creationId="{756D5A3C-55CD-5329-CD31-22478AD727C3}"/>
          </ac:spMkLst>
        </pc:spChg>
        <pc:spChg chg="mod">
          <ac:chgData name="Anja Köpf" userId="ea56cea4-746c-4149-b52b-c55bc87b3752" providerId="ADAL" clId="{AB2ADE9D-5819-604B-96B9-14F0620952A1}" dt="2025-07-18T13:12:51.365" v="88" actId="1036"/>
          <ac:spMkLst>
            <pc:docMk/>
            <pc:sldMk cId="1394909368" sldId="256"/>
            <ac:spMk id="3" creationId="{335A794D-A102-A071-A583-3D5490B59C61}"/>
          </ac:spMkLst>
        </pc:spChg>
      </pc:sldChg>
      <pc:sldChg chg="del">
        <pc:chgData name="Anja Köpf" userId="ea56cea4-746c-4149-b52b-c55bc87b3752" providerId="ADAL" clId="{AB2ADE9D-5819-604B-96B9-14F0620952A1}" dt="2025-07-18T12:41:15.085" v="0" actId="2696"/>
        <pc:sldMkLst>
          <pc:docMk/>
          <pc:sldMk cId="1161110372" sldId="257"/>
        </pc:sldMkLst>
      </pc:sldChg>
      <pc:sldChg chg="del">
        <pc:chgData name="Anja Köpf" userId="ea56cea4-746c-4149-b52b-c55bc87b3752" providerId="ADAL" clId="{AB2ADE9D-5819-604B-96B9-14F0620952A1}" dt="2025-07-18T12:41:16.804" v="1" actId="2696"/>
        <pc:sldMkLst>
          <pc:docMk/>
          <pc:sldMk cId="2660491592" sldId="258"/>
        </pc:sldMkLst>
      </pc:sldChg>
      <pc:sldChg chg="modSp add mod">
        <pc:chgData name="Anja Köpf" userId="ea56cea4-746c-4149-b52b-c55bc87b3752" providerId="ADAL" clId="{AB2ADE9D-5819-604B-96B9-14F0620952A1}" dt="2025-07-18T14:41:25.700" v="877" actId="1076"/>
        <pc:sldMkLst>
          <pc:docMk/>
          <pc:sldMk cId="1994065098" sldId="259"/>
        </pc:sldMkLst>
        <pc:spChg chg="mod">
          <ac:chgData name="Anja Köpf" userId="ea56cea4-746c-4149-b52b-c55bc87b3752" providerId="ADAL" clId="{AB2ADE9D-5819-604B-96B9-14F0620952A1}" dt="2025-07-18T14:41:25.700" v="877" actId="1076"/>
          <ac:spMkLst>
            <pc:docMk/>
            <pc:sldMk cId="1994065098" sldId="259"/>
            <ac:spMk id="13" creationId="{6659645F-589B-0BAD-3B7D-5066380F06B5}"/>
          </ac:spMkLst>
        </pc:spChg>
        <pc:picChg chg="mod">
          <ac:chgData name="Anja Köpf" userId="ea56cea4-746c-4149-b52b-c55bc87b3752" providerId="ADAL" clId="{AB2ADE9D-5819-604B-96B9-14F0620952A1}" dt="2025-07-18T14:41:25.700" v="877" actId="1076"/>
          <ac:picMkLst>
            <pc:docMk/>
            <pc:sldMk cId="1994065098" sldId="259"/>
            <ac:picMk id="2" creationId="{C33455F8-F19F-0674-9F5F-084842C50DEB}"/>
          </ac:picMkLst>
        </pc:picChg>
      </pc:sldChg>
      <pc:sldChg chg="del ord">
        <pc:chgData name="Anja Köpf" userId="ea56cea4-746c-4149-b52b-c55bc87b3752" providerId="ADAL" clId="{AB2ADE9D-5819-604B-96B9-14F0620952A1}" dt="2025-07-18T13:03:31.917" v="20" actId="2696"/>
        <pc:sldMkLst>
          <pc:docMk/>
          <pc:sldMk cId="2110350243" sldId="259"/>
        </pc:sldMkLst>
      </pc:sldChg>
      <pc:sldChg chg="del">
        <pc:chgData name="Anja Köpf" userId="ea56cea4-746c-4149-b52b-c55bc87b3752" providerId="ADAL" clId="{AB2ADE9D-5819-604B-96B9-14F0620952A1}" dt="2025-07-18T12:41:19.482" v="2" actId="2696"/>
        <pc:sldMkLst>
          <pc:docMk/>
          <pc:sldMk cId="852343306" sldId="260"/>
        </pc:sldMkLst>
      </pc:sldChg>
      <pc:sldChg chg="del">
        <pc:chgData name="Anja Köpf" userId="ea56cea4-746c-4149-b52b-c55bc87b3752" providerId="ADAL" clId="{AB2ADE9D-5819-604B-96B9-14F0620952A1}" dt="2025-07-18T12:41:20.134" v="3" actId="2696"/>
        <pc:sldMkLst>
          <pc:docMk/>
          <pc:sldMk cId="638053824" sldId="261"/>
        </pc:sldMkLst>
      </pc:sldChg>
      <pc:sldChg chg="del">
        <pc:chgData name="Anja Köpf" userId="ea56cea4-746c-4149-b52b-c55bc87b3752" providerId="ADAL" clId="{AB2ADE9D-5819-604B-96B9-14F0620952A1}" dt="2025-07-18T12:41:20.737" v="4" actId="2696"/>
        <pc:sldMkLst>
          <pc:docMk/>
          <pc:sldMk cId="883286495" sldId="262"/>
        </pc:sldMkLst>
      </pc:sldChg>
      <pc:sldChg chg="del">
        <pc:chgData name="Anja Köpf" userId="ea56cea4-746c-4149-b52b-c55bc87b3752" providerId="ADAL" clId="{AB2ADE9D-5819-604B-96B9-14F0620952A1}" dt="2025-07-18T12:41:21.231" v="5" actId="2696"/>
        <pc:sldMkLst>
          <pc:docMk/>
          <pc:sldMk cId="507590816" sldId="263"/>
        </pc:sldMkLst>
      </pc:sldChg>
      <pc:sldChg chg="del">
        <pc:chgData name="Anja Köpf" userId="ea56cea4-746c-4149-b52b-c55bc87b3752" providerId="ADAL" clId="{AB2ADE9D-5819-604B-96B9-14F0620952A1}" dt="2025-07-18T12:41:21.683" v="6" actId="2696"/>
        <pc:sldMkLst>
          <pc:docMk/>
          <pc:sldMk cId="1476364569" sldId="264"/>
        </pc:sldMkLst>
      </pc:sldChg>
      <pc:sldChg chg="del">
        <pc:chgData name="Anja Köpf" userId="ea56cea4-746c-4149-b52b-c55bc87b3752" providerId="ADAL" clId="{AB2ADE9D-5819-604B-96B9-14F0620952A1}" dt="2025-07-18T12:41:22.249" v="7" actId="2696"/>
        <pc:sldMkLst>
          <pc:docMk/>
          <pc:sldMk cId="1176766662" sldId="265"/>
        </pc:sldMkLst>
      </pc:sldChg>
      <pc:sldChg chg="del">
        <pc:chgData name="Anja Köpf" userId="ea56cea4-746c-4149-b52b-c55bc87b3752" providerId="ADAL" clId="{AB2ADE9D-5819-604B-96B9-14F0620952A1}" dt="2025-07-18T12:41:23.083" v="8" actId="2696"/>
        <pc:sldMkLst>
          <pc:docMk/>
          <pc:sldMk cId="4081690216" sldId="266"/>
        </pc:sldMkLst>
      </pc:sldChg>
      <pc:sldChg chg="del">
        <pc:chgData name="Anja Köpf" userId="ea56cea4-746c-4149-b52b-c55bc87b3752" providerId="ADAL" clId="{AB2ADE9D-5819-604B-96B9-14F0620952A1}" dt="2025-07-18T12:41:24.207" v="10" actId="2696"/>
        <pc:sldMkLst>
          <pc:docMk/>
          <pc:sldMk cId="3600546455" sldId="267"/>
        </pc:sldMkLst>
      </pc:sldChg>
      <pc:sldChg chg="del">
        <pc:chgData name="Anja Köpf" userId="ea56cea4-746c-4149-b52b-c55bc87b3752" providerId="ADAL" clId="{AB2ADE9D-5819-604B-96B9-14F0620952A1}" dt="2025-07-18T12:41:25.002" v="11" actId="2696"/>
        <pc:sldMkLst>
          <pc:docMk/>
          <pc:sldMk cId="2401539521" sldId="268"/>
        </pc:sldMkLst>
      </pc:sldChg>
      <pc:sldChg chg="del">
        <pc:chgData name="Anja Köpf" userId="ea56cea4-746c-4149-b52b-c55bc87b3752" providerId="ADAL" clId="{AB2ADE9D-5819-604B-96B9-14F0620952A1}" dt="2025-07-18T12:41:27.043" v="12" actId="2696"/>
        <pc:sldMkLst>
          <pc:docMk/>
          <pc:sldMk cId="1641118391" sldId="269"/>
        </pc:sldMkLst>
      </pc:sldChg>
      <pc:sldChg chg="modSp mod">
        <pc:chgData name="Anja Köpf" userId="ea56cea4-746c-4149-b52b-c55bc87b3752" providerId="ADAL" clId="{AB2ADE9D-5819-604B-96B9-14F0620952A1}" dt="2025-07-18T14:22:08.674" v="494" actId="1076"/>
        <pc:sldMkLst>
          <pc:docMk/>
          <pc:sldMk cId="3504835926" sldId="270"/>
        </pc:sldMkLst>
      </pc:sldChg>
      <pc:sldChg chg="modSp mod">
        <pc:chgData name="Anja Köpf" userId="ea56cea4-746c-4149-b52b-c55bc87b3752" providerId="ADAL" clId="{AB2ADE9D-5819-604B-96B9-14F0620952A1}" dt="2025-07-18T12:41:38.649" v="13" actId="20577"/>
        <pc:sldMkLst>
          <pc:docMk/>
          <pc:sldMk cId="1475834963" sldId="277"/>
        </pc:sldMkLst>
        <pc:spChg chg="mod">
          <ac:chgData name="Anja Köpf" userId="ea56cea4-746c-4149-b52b-c55bc87b3752" providerId="ADAL" clId="{AB2ADE9D-5819-604B-96B9-14F0620952A1}" dt="2025-07-18T12:41:38.649" v="13" actId="20577"/>
          <ac:spMkLst>
            <pc:docMk/>
            <pc:sldMk cId="1475834963" sldId="277"/>
            <ac:spMk id="4" creationId="{D19684F9-8869-467B-7D69-58D5CBAC80CC}"/>
          </ac:spMkLst>
        </pc:spChg>
      </pc:sldChg>
      <pc:sldChg chg="addSp delSp modSp del mod">
        <pc:chgData name="Anja Köpf" userId="ea56cea4-746c-4149-b52b-c55bc87b3752" providerId="ADAL" clId="{AB2ADE9D-5819-604B-96B9-14F0620952A1}" dt="2025-07-18T14:39:39.563" v="872" actId="2696"/>
        <pc:sldMkLst>
          <pc:docMk/>
          <pc:sldMk cId="1980092627" sldId="282"/>
        </pc:sldMkLst>
      </pc:sldChg>
      <pc:sldChg chg="del">
        <pc:chgData name="Anja Köpf" userId="ea56cea4-746c-4149-b52b-c55bc87b3752" providerId="ADAL" clId="{AB2ADE9D-5819-604B-96B9-14F0620952A1}" dt="2025-07-18T12:42:09.163" v="16" actId="2696"/>
        <pc:sldMkLst>
          <pc:docMk/>
          <pc:sldMk cId="1667125018" sldId="1096"/>
        </pc:sldMkLst>
      </pc:sldChg>
      <pc:sldChg chg="del">
        <pc:chgData name="Anja Köpf" userId="ea56cea4-746c-4149-b52b-c55bc87b3752" providerId="ADAL" clId="{AB2ADE9D-5819-604B-96B9-14F0620952A1}" dt="2025-07-18T12:42:09.705" v="17" actId="2696"/>
        <pc:sldMkLst>
          <pc:docMk/>
          <pc:sldMk cId="2613815202" sldId="1097"/>
        </pc:sldMkLst>
      </pc:sldChg>
      <pc:sldChg chg="del">
        <pc:chgData name="Anja Köpf" userId="ea56cea4-746c-4149-b52b-c55bc87b3752" providerId="ADAL" clId="{AB2ADE9D-5819-604B-96B9-14F0620952A1}" dt="2025-07-18T12:42:10.461" v="18" actId="2696"/>
        <pc:sldMkLst>
          <pc:docMk/>
          <pc:sldMk cId="335606218" sldId="1098"/>
        </pc:sldMkLst>
      </pc:sldChg>
      <pc:sldChg chg="del">
        <pc:chgData name="Anja Köpf" userId="ea56cea4-746c-4149-b52b-c55bc87b3752" providerId="ADAL" clId="{AB2ADE9D-5819-604B-96B9-14F0620952A1}" dt="2025-07-18T14:40:09.477" v="874" actId="2696"/>
        <pc:sldMkLst>
          <pc:docMk/>
          <pc:sldMk cId="857946580" sldId="1147"/>
        </pc:sldMkLst>
      </pc:sldChg>
      <pc:sldChg chg="del">
        <pc:chgData name="Anja Köpf" userId="ea56cea4-746c-4149-b52b-c55bc87b3752" providerId="ADAL" clId="{AB2ADE9D-5819-604B-96B9-14F0620952A1}" dt="2025-07-18T14:41:06.756" v="876" actId="2696"/>
        <pc:sldMkLst>
          <pc:docMk/>
          <pc:sldMk cId="2672434828" sldId="1148"/>
        </pc:sldMkLst>
      </pc:sldChg>
      <pc:sldChg chg="addSp delSp modSp mod">
        <pc:chgData name="Anja Köpf" userId="ea56cea4-746c-4149-b52b-c55bc87b3752" providerId="ADAL" clId="{AB2ADE9D-5819-604B-96B9-14F0620952A1}" dt="2025-07-18T14:26:31.618" v="646" actId="1076"/>
        <pc:sldMkLst>
          <pc:docMk/>
          <pc:sldMk cId="2822136914" sldId="1150"/>
        </pc:sldMkLst>
        <pc:spChg chg="mod">
          <ac:chgData name="Anja Köpf" userId="ea56cea4-746c-4149-b52b-c55bc87b3752" providerId="ADAL" clId="{AB2ADE9D-5819-604B-96B9-14F0620952A1}" dt="2025-07-18T14:26:31.618" v="646" actId="1076"/>
          <ac:spMkLst>
            <pc:docMk/>
            <pc:sldMk cId="2822136914" sldId="1150"/>
            <ac:spMk id="3" creationId="{1777CA7D-CF7F-91F4-A602-91D9B5F68595}"/>
          </ac:spMkLst>
        </pc:spChg>
        <pc:spChg chg="add mod">
          <ac:chgData name="Anja Köpf" userId="ea56cea4-746c-4149-b52b-c55bc87b3752" providerId="ADAL" clId="{AB2ADE9D-5819-604B-96B9-14F0620952A1}" dt="2025-07-18T14:26:27.909" v="645" actId="207"/>
          <ac:spMkLst>
            <pc:docMk/>
            <pc:sldMk cId="2822136914" sldId="1150"/>
            <ac:spMk id="6" creationId="{D49D228A-C662-0A3B-3CAF-4B32EF510AA1}"/>
          </ac:spMkLst>
        </pc:spChg>
      </pc:sldChg>
      <pc:sldChg chg="addSp delSp modSp mod">
        <pc:chgData name="Anja Köpf" userId="ea56cea4-746c-4149-b52b-c55bc87b3752" providerId="ADAL" clId="{AB2ADE9D-5819-604B-96B9-14F0620952A1}" dt="2025-07-18T14:34:52.601" v="796" actId="1035"/>
        <pc:sldMkLst>
          <pc:docMk/>
          <pc:sldMk cId="982308344" sldId="1151"/>
        </pc:sldMkLst>
        <pc:spChg chg="mod">
          <ac:chgData name="Anja Köpf" userId="ea56cea4-746c-4149-b52b-c55bc87b3752" providerId="ADAL" clId="{AB2ADE9D-5819-604B-96B9-14F0620952A1}" dt="2025-07-18T14:34:38.221" v="789" actId="1035"/>
          <ac:spMkLst>
            <pc:docMk/>
            <pc:sldMk cId="982308344" sldId="1151"/>
            <ac:spMk id="3" creationId="{F543542F-16AB-0A52-157C-56662ED4EAE5}"/>
          </ac:spMkLst>
        </pc:spChg>
        <pc:spChg chg="mod">
          <ac:chgData name="Anja Köpf" userId="ea56cea4-746c-4149-b52b-c55bc87b3752" providerId="ADAL" clId="{AB2ADE9D-5819-604B-96B9-14F0620952A1}" dt="2025-07-18T14:34:38.221" v="789" actId="1035"/>
          <ac:spMkLst>
            <pc:docMk/>
            <pc:sldMk cId="982308344" sldId="1151"/>
            <ac:spMk id="4" creationId="{53DBD936-C88C-D6F3-19D8-E055E547B182}"/>
          </ac:spMkLst>
        </pc:spChg>
        <pc:spChg chg="mod">
          <ac:chgData name="Anja Köpf" userId="ea56cea4-746c-4149-b52b-c55bc87b3752" providerId="ADAL" clId="{AB2ADE9D-5819-604B-96B9-14F0620952A1}" dt="2025-07-18T14:34:52.601" v="796" actId="1035"/>
          <ac:spMkLst>
            <pc:docMk/>
            <pc:sldMk cId="982308344" sldId="1151"/>
            <ac:spMk id="5" creationId="{02B4C645-7A28-5F26-8DCF-DF2F8F557D4D}"/>
          </ac:spMkLst>
        </pc:spChg>
        <pc:picChg chg="mod modCrop">
          <ac:chgData name="Anja Köpf" userId="ea56cea4-746c-4149-b52b-c55bc87b3752" providerId="ADAL" clId="{AB2ADE9D-5819-604B-96B9-14F0620952A1}" dt="2025-07-18T14:33:59.406" v="780" actId="18131"/>
          <ac:picMkLst>
            <pc:docMk/>
            <pc:sldMk cId="982308344" sldId="1151"/>
            <ac:picMk id="7" creationId="{F0D14A71-2DCC-92B1-9748-2E35AC220645}"/>
          </ac:picMkLst>
        </pc:picChg>
        <pc:picChg chg="add mod">
          <ac:chgData name="Anja Köpf" userId="ea56cea4-746c-4149-b52b-c55bc87b3752" providerId="ADAL" clId="{AB2ADE9D-5819-604B-96B9-14F0620952A1}" dt="2025-07-18T14:34:52.601" v="796" actId="1035"/>
          <ac:picMkLst>
            <pc:docMk/>
            <pc:sldMk cId="982308344" sldId="1151"/>
            <ac:picMk id="9" creationId="{AA349077-D60A-E03D-C057-890C581E0982}"/>
          </ac:picMkLst>
        </pc:picChg>
      </pc:sldChg>
      <pc:sldChg chg="modSp mod">
        <pc:chgData name="Anja Köpf" userId="ea56cea4-746c-4149-b52b-c55bc87b3752" providerId="ADAL" clId="{AB2ADE9D-5819-604B-96B9-14F0620952A1}" dt="2025-07-18T14:42:33.001" v="893" actId="20577"/>
        <pc:sldMkLst>
          <pc:docMk/>
          <pc:sldMk cId="1301136417" sldId="1155"/>
        </pc:sldMkLst>
        <pc:spChg chg="mod">
          <ac:chgData name="Anja Köpf" userId="ea56cea4-746c-4149-b52b-c55bc87b3752" providerId="ADAL" clId="{AB2ADE9D-5819-604B-96B9-14F0620952A1}" dt="2025-07-18T14:42:33.001" v="893" actId="20577"/>
          <ac:spMkLst>
            <pc:docMk/>
            <pc:sldMk cId="1301136417" sldId="1155"/>
            <ac:spMk id="4" creationId="{14B2D447-FDFE-FAF5-1565-91D436A49F9F}"/>
          </ac:spMkLst>
        </pc:spChg>
      </pc:sldChg>
      <pc:sldChg chg="addSp delSp modSp add mod">
        <pc:chgData name="Anja Köpf" userId="ea56cea4-746c-4149-b52b-c55bc87b3752" providerId="ADAL" clId="{AB2ADE9D-5819-604B-96B9-14F0620952A1}" dt="2025-07-18T13:59:52.180" v="318" actId="18131"/>
        <pc:sldMkLst>
          <pc:docMk/>
          <pc:sldMk cId="120098297" sldId="1156"/>
        </pc:sldMkLst>
        <pc:spChg chg="mod">
          <ac:chgData name="Anja Köpf" userId="ea56cea4-746c-4149-b52b-c55bc87b3752" providerId="ADAL" clId="{AB2ADE9D-5819-604B-96B9-14F0620952A1}" dt="2025-07-18T13:08:50.972" v="42" actId="1076"/>
          <ac:spMkLst>
            <pc:docMk/>
            <pc:sldMk cId="120098297" sldId="1156"/>
            <ac:spMk id="3" creationId="{949CA21D-8CD1-FC1B-D178-E00F1B93A554}"/>
          </ac:spMkLst>
        </pc:spChg>
        <pc:spChg chg="mod">
          <ac:chgData name="Anja Köpf" userId="ea56cea4-746c-4149-b52b-c55bc87b3752" providerId="ADAL" clId="{AB2ADE9D-5819-604B-96B9-14F0620952A1}" dt="2025-07-18T13:08:42.915" v="41" actId="1076"/>
          <ac:spMkLst>
            <pc:docMk/>
            <pc:sldMk cId="120098297" sldId="1156"/>
            <ac:spMk id="4" creationId="{3FEB4E90-BA58-07F3-A4D7-1826F587E670}"/>
          </ac:spMkLst>
        </pc:spChg>
        <pc:spChg chg="mod">
          <ac:chgData name="Anja Köpf" userId="ea56cea4-746c-4149-b52b-c55bc87b3752" providerId="ADAL" clId="{AB2ADE9D-5819-604B-96B9-14F0620952A1}" dt="2025-07-18T13:08:42.915" v="41" actId="1076"/>
          <ac:spMkLst>
            <pc:docMk/>
            <pc:sldMk cId="120098297" sldId="1156"/>
            <ac:spMk id="5" creationId="{87EF3706-201A-7FA6-49F7-B2D12D846698}"/>
          </ac:spMkLst>
        </pc:spChg>
        <pc:picChg chg="mod modCrop">
          <ac:chgData name="Anja Köpf" userId="ea56cea4-746c-4149-b52b-c55bc87b3752" providerId="ADAL" clId="{AB2ADE9D-5819-604B-96B9-14F0620952A1}" dt="2025-07-18T13:59:52.180" v="318" actId="18131"/>
          <ac:picMkLst>
            <pc:docMk/>
            <pc:sldMk cId="120098297" sldId="1156"/>
            <ac:picMk id="7" creationId="{0B88D238-65DA-4691-AF9D-BB85EDD45CA3}"/>
          </ac:picMkLst>
        </pc:picChg>
        <pc:picChg chg="add mod">
          <ac:chgData name="Anja Köpf" userId="ea56cea4-746c-4149-b52b-c55bc87b3752" providerId="ADAL" clId="{AB2ADE9D-5819-604B-96B9-14F0620952A1}" dt="2025-07-18T13:46:38.365" v="136" actId="1036"/>
          <ac:picMkLst>
            <pc:docMk/>
            <pc:sldMk cId="120098297" sldId="1156"/>
            <ac:picMk id="8" creationId="{80816305-AB15-E858-A78C-A6633F4FE6D3}"/>
          </ac:picMkLst>
        </pc:picChg>
      </pc:sldChg>
      <pc:sldChg chg="del">
        <pc:chgData name="Anja Köpf" userId="ea56cea4-746c-4149-b52b-c55bc87b3752" providerId="ADAL" clId="{AB2ADE9D-5819-604B-96B9-14F0620952A1}" dt="2025-07-18T12:41:23.514" v="9" actId="2696"/>
        <pc:sldMkLst>
          <pc:docMk/>
          <pc:sldMk cId="3067111224" sldId="1156"/>
        </pc:sldMkLst>
      </pc:sldChg>
      <pc:sldChg chg="addSp delSp modSp add mod">
        <pc:chgData name="Anja Köpf" userId="ea56cea4-746c-4149-b52b-c55bc87b3752" providerId="ADAL" clId="{AB2ADE9D-5819-604B-96B9-14F0620952A1}" dt="2025-07-18T13:57:42.062" v="251"/>
        <pc:sldMkLst>
          <pc:docMk/>
          <pc:sldMk cId="1405283846" sldId="1157"/>
        </pc:sldMkLst>
        <pc:spChg chg="mod">
          <ac:chgData name="Anja Köpf" userId="ea56cea4-746c-4149-b52b-c55bc87b3752" providerId="ADAL" clId="{AB2ADE9D-5819-604B-96B9-14F0620952A1}" dt="2025-07-18T13:46:14.886" v="114" actId="1076"/>
          <ac:spMkLst>
            <pc:docMk/>
            <pc:sldMk cId="1405283846" sldId="1157"/>
            <ac:spMk id="3" creationId="{0A0B2E25-5D5B-3B8E-9911-8E15254ACB5A}"/>
          </ac:spMkLst>
        </pc:spChg>
        <pc:spChg chg="mod">
          <ac:chgData name="Anja Köpf" userId="ea56cea4-746c-4149-b52b-c55bc87b3752" providerId="ADAL" clId="{AB2ADE9D-5819-604B-96B9-14F0620952A1}" dt="2025-07-18T13:46:30.515" v="133" actId="20577"/>
          <ac:spMkLst>
            <pc:docMk/>
            <pc:sldMk cId="1405283846" sldId="1157"/>
            <ac:spMk id="4" creationId="{76FB4797-2209-0C25-227D-90AE2B1F35C6}"/>
          </ac:spMkLst>
        </pc:spChg>
        <pc:spChg chg="mod">
          <ac:chgData name="Anja Köpf" userId="ea56cea4-746c-4149-b52b-c55bc87b3752" providerId="ADAL" clId="{AB2ADE9D-5819-604B-96B9-14F0620952A1}" dt="2025-07-18T13:49:58.682" v="160" actId="1076"/>
          <ac:spMkLst>
            <pc:docMk/>
            <pc:sldMk cId="1405283846" sldId="1157"/>
            <ac:spMk id="5" creationId="{A7952D05-AE22-3020-49DE-A4B7A08E2877}"/>
          </ac:spMkLst>
        </pc:spChg>
        <pc:picChg chg="add mod">
          <ac:chgData name="Anja Köpf" userId="ea56cea4-746c-4149-b52b-c55bc87b3752" providerId="ADAL" clId="{AB2ADE9D-5819-604B-96B9-14F0620952A1}" dt="2025-07-18T13:49:58.682" v="160" actId="1076"/>
          <ac:picMkLst>
            <pc:docMk/>
            <pc:sldMk cId="1405283846" sldId="1157"/>
            <ac:picMk id="6" creationId="{67984EF5-E7D5-B910-4580-08B8E49B0A81}"/>
          </ac:picMkLst>
        </pc:picChg>
        <pc:picChg chg="mod">
          <ac:chgData name="Anja Köpf" userId="ea56cea4-746c-4149-b52b-c55bc87b3752" providerId="ADAL" clId="{AB2ADE9D-5819-604B-96B9-14F0620952A1}" dt="2025-07-18T13:57:42.062" v="251"/>
          <ac:picMkLst>
            <pc:docMk/>
            <pc:sldMk cId="1405283846" sldId="1157"/>
            <ac:picMk id="7" creationId="{8C0B0756-FC04-E365-A018-924425621B16}"/>
          </ac:picMkLst>
        </pc:picChg>
      </pc:sldChg>
      <pc:sldChg chg="addSp delSp modSp add mod">
        <pc:chgData name="Anja Köpf" userId="ea56cea4-746c-4149-b52b-c55bc87b3752" providerId="ADAL" clId="{AB2ADE9D-5819-604B-96B9-14F0620952A1}" dt="2025-07-18T13:58:05.538" v="273"/>
        <pc:sldMkLst>
          <pc:docMk/>
          <pc:sldMk cId="289975413" sldId="1158"/>
        </pc:sldMkLst>
        <pc:spChg chg="mod">
          <ac:chgData name="Anja Köpf" userId="ea56cea4-746c-4149-b52b-c55bc87b3752" providerId="ADAL" clId="{AB2ADE9D-5819-604B-96B9-14F0620952A1}" dt="2025-07-18T13:50:45.669" v="175" actId="20577"/>
          <ac:spMkLst>
            <pc:docMk/>
            <pc:sldMk cId="289975413" sldId="1158"/>
            <ac:spMk id="4" creationId="{816654E3-F0B3-94BA-0CA8-CDCA4ADD6624}"/>
          </ac:spMkLst>
        </pc:spChg>
        <pc:spChg chg="mod">
          <ac:chgData name="Anja Köpf" userId="ea56cea4-746c-4149-b52b-c55bc87b3752" providerId="ADAL" clId="{AB2ADE9D-5819-604B-96B9-14F0620952A1}" dt="2025-07-18T13:52:41.545" v="194" actId="20577"/>
          <ac:spMkLst>
            <pc:docMk/>
            <pc:sldMk cId="289975413" sldId="1158"/>
            <ac:spMk id="5" creationId="{D6EE672E-1344-1440-10D4-332E379C5731}"/>
          </ac:spMkLst>
        </pc:spChg>
        <pc:picChg chg="mod">
          <ac:chgData name="Anja Köpf" userId="ea56cea4-746c-4149-b52b-c55bc87b3752" providerId="ADAL" clId="{AB2ADE9D-5819-604B-96B9-14F0620952A1}" dt="2025-07-18T13:58:05.538" v="273"/>
          <ac:picMkLst>
            <pc:docMk/>
            <pc:sldMk cId="289975413" sldId="1158"/>
            <ac:picMk id="7" creationId="{E73572AE-796D-549F-BDFD-9DFAAE3F8327}"/>
          </ac:picMkLst>
        </pc:picChg>
        <pc:picChg chg="add mod">
          <ac:chgData name="Anja Köpf" userId="ea56cea4-746c-4149-b52b-c55bc87b3752" providerId="ADAL" clId="{AB2ADE9D-5819-604B-96B9-14F0620952A1}" dt="2025-07-18T13:52:27.299" v="192" actId="1035"/>
          <ac:picMkLst>
            <pc:docMk/>
            <pc:sldMk cId="289975413" sldId="1158"/>
            <ac:picMk id="8" creationId="{3DA18CBD-D828-4B54-E213-2B9E37C5D759}"/>
          </ac:picMkLst>
        </pc:picChg>
      </pc:sldChg>
      <pc:sldChg chg="addSp delSp modSp add mod">
        <pc:chgData name="Anja Köpf" userId="ea56cea4-746c-4149-b52b-c55bc87b3752" providerId="ADAL" clId="{AB2ADE9D-5819-604B-96B9-14F0620952A1}" dt="2025-07-18T13:58:40.164" v="283"/>
        <pc:sldMkLst>
          <pc:docMk/>
          <pc:sldMk cId="2381746916" sldId="1159"/>
        </pc:sldMkLst>
        <pc:spChg chg="mod">
          <ac:chgData name="Anja Köpf" userId="ea56cea4-746c-4149-b52b-c55bc87b3752" providerId="ADAL" clId="{AB2ADE9D-5819-604B-96B9-14F0620952A1}" dt="2025-07-18T13:53:16.397" v="205" actId="20577"/>
          <ac:spMkLst>
            <pc:docMk/>
            <pc:sldMk cId="2381746916" sldId="1159"/>
            <ac:spMk id="4" creationId="{964DCD85-FFD8-AF61-9A4F-4DD49E9C479D}"/>
          </ac:spMkLst>
        </pc:spChg>
        <pc:spChg chg="mod">
          <ac:chgData name="Anja Köpf" userId="ea56cea4-746c-4149-b52b-c55bc87b3752" providerId="ADAL" clId="{AB2ADE9D-5819-604B-96B9-14F0620952A1}" dt="2025-07-18T13:53:37.008" v="207" actId="20577"/>
          <ac:spMkLst>
            <pc:docMk/>
            <pc:sldMk cId="2381746916" sldId="1159"/>
            <ac:spMk id="5" creationId="{B17E98DE-3429-A851-0E4D-D5B39B9B3EA4}"/>
          </ac:spMkLst>
        </pc:spChg>
        <pc:picChg chg="add mod">
          <ac:chgData name="Anja Köpf" userId="ea56cea4-746c-4149-b52b-c55bc87b3752" providerId="ADAL" clId="{AB2ADE9D-5819-604B-96B9-14F0620952A1}" dt="2025-07-18T13:54:13.344" v="218" actId="1036"/>
          <ac:picMkLst>
            <pc:docMk/>
            <pc:sldMk cId="2381746916" sldId="1159"/>
            <ac:picMk id="6" creationId="{CD498EA7-09FD-EB23-9754-A7B693869782}"/>
          </ac:picMkLst>
        </pc:picChg>
        <pc:picChg chg="mod modCrop">
          <ac:chgData name="Anja Köpf" userId="ea56cea4-746c-4149-b52b-c55bc87b3752" providerId="ADAL" clId="{AB2ADE9D-5819-604B-96B9-14F0620952A1}" dt="2025-07-18T13:58:40.164" v="283"/>
          <ac:picMkLst>
            <pc:docMk/>
            <pc:sldMk cId="2381746916" sldId="1159"/>
            <ac:picMk id="7" creationId="{3AF042E6-2C45-54F5-2C6B-8237C235D1F8}"/>
          </ac:picMkLst>
        </pc:picChg>
      </pc:sldChg>
      <pc:sldChg chg="addSp delSp modSp add mod ord">
        <pc:chgData name="Anja Köpf" userId="ea56cea4-746c-4149-b52b-c55bc87b3752" providerId="ADAL" clId="{AB2ADE9D-5819-604B-96B9-14F0620952A1}" dt="2025-07-18T14:08:23.215" v="413" actId="20578"/>
        <pc:sldMkLst>
          <pc:docMk/>
          <pc:sldMk cId="3882707380" sldId="1160"/>
        </pc:sldMkLst>
        <pc:spChg chg="mod">
          <ac:chgData name="Anja Köpf" userId="ea56cea4-746c-4149-b52b-c55bc87b3752" providerId="ADAL" clId="{AB2ADE9D-5819-604B-96B9-14F0620952A1}" dt="2025-07-18T14:01:01.309" v="329" actId="20577"/>
          <ac:spMkLst>
            <pc:docMk/>
            <pc:sldMk cId="3882707380" sldId="1160"/>
            <ac:spMk id="3" creationId="{DAD3C5A8-0110-FE67-5F45-3202E6F86A6D}"/>
          </ac:spMkLst>
        </pc:spChg>
        <pc:spChg chg="mod">
          <ac:chgData name="Anja Köpf" userId="ea56cea4-746c-4149-b52b-c55bc87b3752" providerId="ADAL" clId="{AB2ADE9D-5819-604B-96B9-14F0620952A1}" dt="2025-07-18T14:02:08.450" v="371" actId="20577"/>
          <ac:spMkLst>
            <pc:docMk/>
            <pc:sldMk cId="3882707380" sldId="1160"/>
            <ac:spMk id="4" creationId="{4E53858F-23C8-B12A-7AED-1D88C6B28934}"/>
          </ac:spMkLst>
        </pc:spChg>
        <pc:spChg chg="mod">
          <ac:chgData name="Anja Köpf" userId="ea56cea4-746c-4149-b52b-c55bc87b3752" providerId="ADAL" clId="{AB2ADE9D-5819-604B-96B9-14F0620952A1}" dt="2025-07-18T14:05:35.054" v="393" actId="14100"/>
          <ac:spMkLst>
            <pc:docMk/>
            <pc:sldMk cId="3882707380" sldId="1160"/>
            <ac:spMk id="5" creationId="{5ACFDB0B-C472-37F3-691E-20CD1E3AA839}"/>
          </ac:spMkLst>
        </pc:spChg>
        <pc:picChg chg="mod modCrop">
          <ac:chgData name="Anja Köpf" userId="ea56cea4-746c-4149-b52b-c55bc87b3752" providerId="ADAL" clId="{AB2ADE9D-5819-604B-96B9-14F0620952A1}" dt="2025-07-18T14:08:13.516" v="412" actId="18131"/>
          <ac:picMkLst>
            <pc:docMk/>
            <pc:sldMk cId="3882707380" sldId="1160"/>
            <ac:picMk id="7" creationId="{740E92E0-9382-A476-EB02-5C26A4CE494C}"/>
          </ac:picMkLst>
        </pc:picChg>
        <pc:picChg chg="add mod">
          <ac:chgData name="Anja Köpf" userId="ea56cea4-746c-4149-b52b-c55bc87b3752" providerId="ADAL" clId="{AB2ADE9D-5819-604B-96B9-14F0620952A1}" dt="2025-07-18T14:06:19.593" v="401" actId="1076"/>
          <ac:picMkLst>
            <pc:docMk/>
            <pc:sldMk cId="3882707380" sldId="1160"/>
            <ac:picMk id="8" creationId="{F38B585F-1534-98BA-3399-55E755746175}"/>
          </ac:picMkLst>
        </pc:picChg>
      </pc:sldChg>
      <pc:sldChg chg="modSp add mod">
        <pc:chgData name="Anja Köpf" userId="ea56cea4-746c-4149-b52b-c55bc87b3752" providerId="ADAL" clId="{AB2ADE9D-5819-604B-96B9-14F0620952A1}" dt="2025-07-18T14:25:24.045" v="641" actId="18131"/>
        <pc:sldMkLst>
          <pc:docMk/>
          <pc:sldMk cId="668354218" sldId="1161"/>
        </pc:sldMkLst>
        <pc:spChg chg="mod">
          <ac:chgData name="Anja Köpf" userId="ea56cea4-746c-4149-b52b-c55bc87b3752" providerId="ADAL" clId="{AB2ADE9D-5819-604B-96B9-14F0620952A1}" dt="2025-07-18T14:21:32.609" v="492" actId="1076"/>
          <ac:spMkLst>
            <pc:docMk/>
            <pc:sldMk cId="668354218" sldId="1161"/>
            <ac:spMk id="3" creationId="{2D8B59C7-E596-5BE3-8DEC-928AE8059E63}"/>
          </ac:spMkLst>
        </pc:spChg>
        <pc:spChg chg="mod">
          <ac:chgData name="Anja Köpf" userId="ea56cea4-746c-4149-b52b-c55bc87b3752" providerId="ADAL" clId="{AB2ADE9D-5819-604B-96B9-14F0620952A1}" dt="2025-07-18T14:21:27.217" v="491" actId="1076"/>
          <ac:spMkLst>
            <pc:docMk/>
            <pc:sldMk cId="668354218" sldId="1161"/>
            <ac:spMk id="4" creationId="{E72CF625-9033-731F-2250-A7A71568FF69}"/>
          </ac:spMkLst>
        </pc:spChg>
        <pc:spChg chg="mod">
          <ac:chgData name="Anja Köpf" userId="ea56cea4-746c-4149-b52b-c55bc87b3752" providerId="ADAL" clId="{AB2ADE9D-5819-604B-96B9-14F0620952A1}" dt="2025-07-18T14:21:27.217" v="491" actId="1076"/>
          <ac:spMkLst>
            <pc:docMk/>
            <pc:sldMk cId="668354218" sldId="1161"/>
            <ac:spMk id="5" creationId="{0E260B9F-2CE2-63DE-350C-96F25A17AE8B}"/>
          </ac:spMkLst>
        </pc:spChg>
        <pc:picChg chg="mod">
          <ac:chgData name="Anja Köpf" userId="ea56cea4-746c-4149-b52b-c55bc87b3752" providerId="ADAL" clId="{AB2ADE9D-5819-604B-96B9-14F0620952A1}" dt="2025-07-18T14:21:27.217" v="491" actId="1076"/>
          <ac:picMkLst>
            <pc:docMk/>
            <pc:sldMk cId="668354218" sldId="1161"/>
            <ac:picMk id="6" creationId="{B98D2E03-344A-EEDE-1C3C-D05C8494A4E7}"/>
          </ac:picMkLst>
        </pc:picChg>
        <pc:picChg chg="mod modCrop">
          <ac:chgData name="Anja Köpf" userId="ea56cea4-746c-4149-b52b-c55bc87b3752" providerId="ADAL" clId="{AB2ADE9D-5819-604B-96B9-14F0620952A1}" dt="2025-07-18T14:25:24.045" v="641" actId="18131"/>
          <ac:picMkLst>
            <pc:docMk/>
            <pc:sldMk cId="668354218" sldId="1161"/>
            <ac:picMk id="7" creationId="{03C2993E-1CFF-2526-B18F-51B60742ED88}"/>
          </ac:picMkLst>
        </pc:picChg>
      </pc:sldChg>
      <pc:sldChg chg="add">
        <pc:chgData name="Anja Köpf" userId="ea56cea4-746c-4149-b52b-c55bc87b3752" providerId="ADAL" clId="{AB2ADE9D-5819-604B-96B9-14F0620952A1}" dt="2025-07-18T14:27:00.779" v="647" actId="2890"/>
        <pc:sldMkLst>
          <pc:docMk/>
          <pc:sldMk cId="1854568076" sldId="1162"/>
        </pc:sldMkLst>
      </pc:sldChg>
      <pc:sldChg chg="addSp delSp modSp add mod">
        <pc:chgData name="Anja Köpf" userId="ea56cea4-746c-4149-b52b-c55bc87b3752" providerId="ADAL" clId="{AB2ADE9D-5819-604B-96B9-14F0620952A1}" dt="2025-07-18T14:38:48.141" v="867" actId="1076"/>
        <pc:sldMkLst>
          <pc:docMk/>
          <pc:sldMk cId="1662613686" sldId="1163"/>
        </pc:sldMkLst>
        <pc:spChg chg="mod">
          <ac:chgData name="Anja Köpf" userId="ea56cea4-746c-4149-b52b-c55bc87b3752" providerId="ADAL" clId="{AB2ADE9D-5819-604B-96B9-14F0620952A1}" dt="2025-07-18T14:38:48.141" v="867" actId="1076"/>
          <ac:spMkLst>
            <pc:docMk/>
            <pc:sldMk cId="1662613686" sldId="1163"/>
            <ac:spMk id="3" creationId="{792EBD70-790A-DAFF-CDA5-5DB8EA2C6B60}"/>
          </ac:spMkLst>
        </pc:spChg>
        <pc:spChg chg="mod">
          <ac:chgData name="Anja Köpf" userId="ea56cea4-746c-4149-b52b-c55bc87b3752" providerId="ADAL" clId="{AB2ADE9D-5819-604B-96B9-14F0620952A1}" dt="2025-07-18T14:38:48.141" v="867" actId="1076"/>
          <ac:spMkLst>
            <pc:docMk/>
            <pc:sldMk cId="1662613686" sldId="1163"/>
            <ac:spMk id="4" creationId="{24B62F6E-FC60-1C08-FA6D-C6F36712840E}"/>
          </ac:spMkLst>
        </pc:spChg>
        <pc:spChg chg="mod">
          <ac:chgData name="Anja Köpf" userId="ea56cea4-746c-4149-b52b-c55bc87b3752" providerId="ADAL" clId="{AB2ADE9D-5819-604B-96B9-14F0620952A1}" dt="2025-07-18T14:38:48.141" v="867" actId="1076"/>
          <ac:spMkLst>
            <pc:docMk/>
            <pc:sldMk cId="1662613686" sldId="1163"/>
            <ac:spMk id="5" creationId="{12780B32-A4EC-344E-5751-A253CA365398}"/>
          </ac:spMkLst>
        </pc:spChg>
        <pc:picChg chg="mod modCrop">
          <ac:chgData name="Anja Köpf" userId="ea56cea4-746c-4149-b52b-c55bc87b3752" providerId="ADAL" clId="{AB2ADE9D-5819-604B-96B9-14F0620952A1}" dt="2025-07-18T14:38:37.926" v="866" actId="18131"/>
          <ac:picMkLst>
            <pc:docMk/>
            <pc:sldMk cId="1662613686" sldId="1163"/>
            <ac:picMk id="7" creationId="{B25A4B83-333E-D4D9-D66D-DF41FE149D6E}"/>
          </ac:picMkLst>
        </pc:picChg>
        <pc:picChg chg="add mod">
          <ac:chgData name="Anja Köpf" userId="ea56cea4-746c-4149-b52b-c55bc87b3752" providerId="ADAL" clId="{AB2ADE9D-5819-604B-96B9-14F0620952A1}" dt="2025-07-18T14:38:48.141" v="867" actId="1076"/>
          <ac:picMkLst>
            <pc:docMk/>
            <pc:sldMk cId="1662613686" sldId="1163"/>
            <ac:picMk id="8" creationId="{61379D0C-3CB3-FEE0-1733-5580C2BA72F4}"/>
          </ac:picMkLst>
        </pc:picChg>
      </pc:sldChg>
      <pc:sldChg chg="add">
        <pc:chgData name="Anja Köpf" userId="ea56cea4-746c-4149-b52b-c55bc87b3752" providerId="ADAL" clId="{AB2ADE9D-5819-604B-96B9-14F0620952A1}" dt="2025-07-18T14:40:02.784" v="873"/>
        <pc:sldMkLst>
          <pc:docMk/>
          <pc:sldMk cId="2931644328" sldId="1164"/>
        </pc:sldMkLst>
      </pc:sldChg>
      <pc:sldChg chg="addSp delSp modSp add mod">
        <pc:chgData name="Anja Köpf" userId="ea56cea4-746c-4149-b52b-c55bc87b3752" providerId="ADAL" clId="{AB2ADE9D-5819-604B-96B9-14F0620952A1}" dt="2025-07-18T14:58:08.751" v="1276" actId="1076"/>
        <pc:sldMkLst>
          <pc:docMk/>
          <pc:sldMk cId="3917869188" sldId="1165"/>
        </pc:sldMkLst>
        <pc:spChg chg="add mod">
          <ac:chgData name="Anja Köpf" userId="ea56cea4-746c-4149-b52b-c55bc87b3752" providerId="ADAL" clId="{AB2ADE9D-5819-604B-96B9-14F0620952A1}" dt="2025-07-18T14:58:08.751" v="1276" actId="1076"/>
          <ac:spMkLst>
            <pc:docMk/>
            <pc:sldMk cId="3917869188" sldId="1165"/>
            <ac:spMk id="21" creationId="{247D019D-880B-284E-FAAE-1252F6F1DF30}"/>
          </ac:spMkLst>
        </pc:spChg>
        <pc:picChg chg="add mod">
          <ac:chgData name="Anja Köpf" userId="ea56cea4-746c-4149-b52b-c55bc87b3752" providerId="ADAL" clId="{AB2ADE9D-5819-604B-96B9-14F0620952A1}" dt="2025-07-18T14:56:04.085" v="1217" actId="167"/>
          <ac:picMkLst>
            <pc:docMk/>
            <pc:sldMk cId="3917869188" sldId="1165"/>
            <ac:picMk id="18" creationId="{04B5EC9B-A045-210F-0443-1609DA5353C8}"/>
          </ac:picMkLst>
        </pc:picChg>
        <pc:picChg chg="add mod">
          <ac:chgData name="Anja Köpf" userId="ea56cea4-746c-4149-b52b-c55bc87b3752" providerId="ADAL" clId="{AB2ADE9D-5819-604B-96B9-14F0620952A1}" dt="2025-07-18T14:57:51.119" v="1269" actId="1076"/>
          <ac:picMkLst>
            <pc:docMk/>
            <pc:sldMk cId="3917869188" sldId="1165"/>
            <ac:picMk id="20" creationId="{FF480BF6-1005-6C35-3027-1811AF488FF7}"/>
          </ac:picMkLst>
        </pc:picChg>
      </pc:sldChg>
      <pc:sldChg chg="addSp delSp modSp add mod ord">
        <pc:chgData name="Anja Köpf" userId="ea56cea4-746c-4149-b52b-c55bc87b3752" providerId="ADAL" clId="{AB2ADE9D-5819-604B-96B9-14F0620952A1}" dt="2025-07-18T15:05:57.254" v="1446" actId="20578"/>
        <pc:sldMkLst>
          <pc:docMk/>
          <pc:sldMk cId="2693255433" sldId="1166"/>
        </pc:sldMkLst>
        <pc:spChg chg="mod">
          <ac:chgData name="Anja Köpf" userId="ea56cea4-746c-4149-b52b-c55bc87b3752" providerId="ADAL" clId="{AB2ADE9D-5819-604B-96B9-14F0620952A1}" dt="2025-07-18T15:03:22.859" v="1358" actId="14100"/>
          <ac:spMkLst>
            <pc:docMk/>
            <pc:sldMk cId="2693255433" sldId="1166"/>
            <ac:spMk id="3" creationId="{1661C39B-63BA-92CC-4C98-4B1F65023EE1}"/>
          </ac:spMkLst>
        </pc:spChg>
        <pc:spChg chg="mod">
          <ac:chgData name="Anja Köpf" userId="ea56cea4-746c-4149-b52b-c55bc87b3752" providerId="ADAL" clId="{AB2ADE9D-5819-604B-96B9-14F0620952A1}" dt="2025-07-18T15:05:40.339" v="1445" actId="1037"/>
          <ac:spMkLst>
            <pc:docMk/>
            <pc:sldMk cId="2693255433" sldId="1166"/>
            <ac:spMk id="4" creationId="{E8731CFE-B5B9-8114-BE1B-0D0678CA16C5}"/>
          </ac:spMkLst>
        </pc:spChg>
        <pc:spChg chg="add mod">
          <ac:chgData name="Anja Köpf" userId="ea56cea4-746c-4149-b52b-c55bc87b3752" providerId="ADAL" clId="{AB2ADE9D-5819-604B-96B9-14F0620952A1}" dt="2025-07-18T15:05:40.339" v="1445" actId="1037"/>
          <ac:spMkLst>
            <pc:docMk/>
            <pc:sldMk cId="2693255433" sldId="1166"/>
            <ac:spMk id="15" creationId="{E5CDBBB1-2AF8-FBAC-7E7D-5B3E9EBA46EF}"/>
          </ac:spMkLst>
        </pc:spChg>
        <pc:picChg chg="add mod">
          <ac:chgData name="Anja Köpf" userId="ea56cea4-746c-4149-b52b-c55bc87b3752" providerId="ADAL" clId="{AB2ADE9D-5819-604B-96B9-14F0620952A1}" dt="2025-07-18T15:04:56.240" v="1405" actId="1076"/>
          <ac:picMkLst>
            <pc:docMk/>
            <pc:sldMk cId="2693255433" sldId="1166"/>
            <ac:picMk id="12" creationId="{EB9DA42A-57D6-AB93-C4FE-DEB5A8E1598D}"/>
          </ac:picMkLst>
        </pc:picChg>
      </pc:sldChg>
    </pc:docChg>
  </pc:docChgLst>
  <pc:docChgLst>
    <pc:chgData name="Anja Köpf" userId="ea56cea4-746c-4149-b52b-c55bc87b3752" providerId="ADAL" clId="{E306BA80-E5F9-0C48-AAB5-60ADE856A4CF}"/>
    <pc:docChg chg="addSld delSld modSld">
      <pc:chgData name="Anja Köpf" userId="ea56cea4-746c-4149-b52b-c55bc87b3752" providerId="ADAL" clId="{E306BA80-E5F9-0C48-AAB5-60ADE856A4CF}" dt="2025-08-15T09:04:32.141" v="68" actId="2696"/>
      <pc:docMkLst>
        <pc:docMk/>
      </pc:docMkLst>
      <pc:sldChg chg="del">
        <pc:chgData name="Anja Köpf" userId="ea56cea4-746c-4149-b52b-c55bc87b3752" providerId="ADAL" clId="{E306BA80-E5F9-0C48-AAB5-60ADE856A4CF}" dt="2025-08-15T09:04:32.141" v="68" actId="2696"/>
        <pc:sldMkLst>
          <pc:docMk/>
          <pc:sldMk cId="3504835926" sldId="270"/>
        </pc:sldMkLst>
      </pc:sldChg>
      <pc:sldChg chg="del">
        <pc:chgData name="Anja Köpf" userId="ea56cea4-746c-4149-b52b-c55bc87b3752" providerId="ADAL" clId="{E306BA80-E5F9-0C48-AAB5-60ADE856A4CF}" dt="2025-08-15T08:58:23.349" v="67" actId="2696"/>
        <pc:sldMkLst>
          <pc:docMk/>
          <pc:sldMk cId="3414667379" sldId="271"/>
        </pc:sldMkLst>
      </pc:sldChg>
      <pc:sldChg chg="modSp mod">
        <pc:chgData name="Anja Köpf" userId="ea56cea4-746c-4149-b52b-c55bc87b3752" providerId="ADAL" clId="{E306BA80-E5F9-0C48-AAB5-60ADE856A4CF}" dt="2025-08-15T08:55:13.437" v="64" actId="20577"/>
        <pc:sldMkLst>
          <pc:docMk/>
          <pc:sldMk cId="1475834963" sldId="277"/>
        </pc:sldMkLst>
        <pc:spChg chg="mod">
          <ac:chgData name="Anja Köpf" userId="ea56cea4-746c-4149-b52b-c55bc87b3752" providerId="ADAL" clId="{E306BA80-E5F9-0C48-AAB5-60ADE856A4CF}" dt="2025-08-15T08:55:13.437" v="64" actId="20577"/>
          <ac:spMkLst>
            <pc:docMk/>
            <pc:sldMk cId="1475834963" sldId="277"/>
            <ac:spMk id="4" creationId="{D19684F9-8869-467B-7D69-58D5CBAC80CC}"/>
          </ac:spMkLst>
        </pc:spChg>
      </pc:sldChg>
      <pc:sldChg chg="add">
        <pc:chgData name="Anja Köpf" userId="ea56cea4-746c-4149-b52b-c55bc87b3752" providerId="ADAL" clId="{E306BA80-E5F9-0C48-AAB5-60ADE856A4CF}" dt="2025-08-15T08:56:45.212" v="65"/>
        <pc:sldMkLst>
          <pc:docMk/>
          <pc:sldMk cId="857946580" sldId="1147"/>
        </pc:sldMkLst>
      </pc:sldChg>
      <pc:sldChg chg="modSp mod">
        <pc:chgData name="Anja Köpf" userId="ea56cea4-746c-4149-b52b-c55bc87b3752" providerId="ADAL" clId="{E306BA80-E5F9-0C48-AAB5-60ADE856A4CF}" dt="2025-08-15T08:52:09.537" v="63"/>
        <pc:sldMkLst>
          <pc:docMk/>
          <pc:sldMk cId="668354218" sldId="1161"/>
        </pc:sldMkLst>
        <pc:picChg chg="mod modCrop">
          <ac:chgData name="Anja Köpf" userId="ea56cea4-746c-4149-b52b-c55bc87b3752" providerId="ADAL" clId="{E306BA80-E5F9-0C48-AAB5-60ADE856A4CF}" dt="2025-08-15T08:52:09.537" v="63"/>
          <ac:picMkLst>
            <pc:docMk/>
            <pc:sldMk cId="668354218" sldId="1161"/>
            <ac:picMk id="7" creationId="{03C2993E-1CFF-2526-B18F-51B60742ED88}"/>
          </ac:picMkLst>
        </pc:picChg>
      </pc:sldChg>
      <pc:sldChg chg="del">
        <pc:chgData name="Anja Köpf" userId="ea56cea4-746c-4149-b52b-c55bc87b3752" providerId="ADAL" clId="{E306BA80-E5F9-0C48-AAB5-60ADE856A4CF}" dt="2025-08-15T08:56:47.430" v="66" actId="2696"/>
        <pc:sldMkLst>
          <pc:docMk/>
          <pc:sldMk cId="2931644328" sldId="116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2B9E0-F2B1-4E47-9713-051A01D49987}" type="datetimeFigureOut">
              <a:rPr lang="de-DE" smtClean="0"/>
              <a:t>15.08.25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49BC6-8B75-8E47-8EEA-0E34D406218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3028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91FC6-1856-7580-8131-CF48A7BF5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DDBC14B-E134-6256-CAFC-FC05E84A7C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8B7D26D-C15C-AA14-6B67-3DA29EBDA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D522319-DAD0-C22F-2A81-77549F6432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2180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3DF79-87BD-21F5-D236-D4F699870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BF50B74-9144-2830-47C9-6E400CC265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CCC1312-6B0A-63A2-5CAE-DBFFF3B0C1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BD49A26-3BF4-1EA1-3A51-0D72E33B39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376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D3B59-98D4-AB35-5BF2-ABA2876D1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95029FB-C147-B110-1654-56BBB133F4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1178211-1400-A72E-76D4-FA0B92F172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A4CB758-0C95-EFDD-2E24-532CA06528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7918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ACE46-8626-5948-EBB4-3F8428F49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FA1669F-4F0E-6F64-036A-F2EEA78CD3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03093A2-D60F-9694-E190-0890474989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13175E0-6E68-3B81-A21A-889697E8B2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3599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D65C5-6277-290A-41E3-72BE2D75C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5B365EF-7459-52D7-BA8B-67361616F3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E0224B0-5970-50A9-64D4-3AD124B4D1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6B10B7-E5A5-7317-7B93-1462930289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3982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7E09F-B1D5-BC4C-960F-268ED5CB3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9CA15D8-12A3-B994-01AD-F2C36B0B65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B0A2BF6-3CA8-0975-73F2-A4ED4B694E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E656F47-C96E-1EDF-57DE-FFB56BDCD0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1193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CF5B9-87C7-16EC-4194-A1D5A1E56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90CDD1B-7485-58BC-7A90-011ED40225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26C220F-7968-2A3A-9ED7-DB463F9AD3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834E91-54F6-4B90-B4F0-77482882C3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7628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0BD8D-C0FF-C9F0-6739-A13E1B737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A89FED3-0B00-2626-DAEE-01617EEE41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FDEB4EA-EDC4-5CCA-4319-854D2F6368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C0CF9C-FB27-09BF-E821-E1057CB99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0062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492A3-DF79-2BA0-2693-F591BF610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BE251BE-2A3F-348D-5DD1-29353E5248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0071B9D-AB34-35AB-3203-E435B47FC9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6EEBF8-E3F7-4A54-1E33-F470957D10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198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8CD73-77B6-2D97-1A28-AB242FD79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9961717-EB8C-A6D9-074F-89608E25FA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8EDC062-233E-DCE0-3873-F7E58CAE91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1B26AC0-CE22-1B83-12DB-025AF06337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947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1A412-4F88-FE8E-B2E6-4BAD17285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C9E1D14-7BBB-C8E4-7B7B-1794FB76BE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287E45F-3E12-C848-68B8-48E3D5AD4D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38C2683-6949-B8A2-A5D9-F47A24A474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5270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040DB-0D77-4FA0-95B3-C50C8E641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EE88CFA-202B-939C-B780-FEC6372824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AD74657-98B3-0863-46EB-279F8BB3D6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4BE3258-1CDC-F79F-8F18-8D502C045A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076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9656F-DDE9-F82F-7960-DF3CF0313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71BB2C0-62F2-C3A5-2857-EF293BAE38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489604A-DDA9-2A76-2E80-E84920F797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E383D4-2AA2-E0D9-0688-C7337D62D8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1978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553E9-4910-2AA9-CBE9-D7013AE8B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24EE106-D053-8EA5-863E-9B6FD5E684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BB4A482-CE17-AEAB-6049-9303A6A59F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C94487-4EB4-823D-0C49-4459E012F0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9266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9D579-0DD7-7A7A-519F-E2278C107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BF215F9-9A86-DBE9-93BA-059634472B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7266480-627E-133A-8C7F-9D9CBA109C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A474714-A257-A093-6874-7EF80DE158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2699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87255F-8A64-4350-EF7D-AA7FDE981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9783258-F210-7D46-B0FD-806CEA2C7A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46736FD-0506-D4A2-0B9F-E1131949C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DDC5C62-309B-DCB8-5B2A-754F78CAD4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49BC6-8B75-8E47-8EEA-0E34D406218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2718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Gloss &amp; Bloom">
    <p:bg>
      <p:bgPr>
        <a:solidFill>
          <a:srgbClr val="353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D2E68D8-C6FD-484C-932C-5E763492E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637121"/>
            <a:ext cx="6858000" cy="1790700"/>
          </a:xfrm>
        </p:spPr>
        <p:txBody>
          <a:bodyPr anchor="ctr" anchorCtr="0"/>
          <a:lstStyle>
            <a:lvl1pPr algn="ctr">
              <a:lnSpc>
                <a:spcPct val="125000"/>
              </a:lnSpc>
              <a:defRPr sz="4500" b="0">
                <a:solidFill>
                  <a:schemeClr val="bg1"/>
                </a:solidFill>
                <a:latin typeface="Gloss And Bloom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533DCCCD-5BF3-904B-A5E3-E1F7662E41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897471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27959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388532"/>
            <a:ext cx="8416403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2485" y="920435"/>
            <a:ext cx="8416403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8272451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GLOSS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0658A41-EF8F-6B9B-CC1F-F7DF20C9F9F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19809" y="-14315"/>
            <a:ext cx="3431725" cy="5174431"/>
          </a:xfrm>
          <a:custGeom>
            <a:avLst/>
            <a:gdLst>
              <a:gd name="connsiteX0" fmla="*/ 0 w 3139028"/>
              <a:gd name="connsiteY0" fmla="*/ 5143499 h 5143499"/>
              <a:gd name="connsiteX1" fmla="*/ 299338 w 3139028"/>
              <a:gd name="connsiteY1" fmla="*/ 0 h 5143499"/>
              <a:gd name="connsiteX2" fmla="*/ 2839690 w 3139028"/>
              <a:gd name="connsiteY2" fmla="*/ 0 h 5143499"/>
              <a:gd name="connsiteX3" fmla="*/ 3139028 w 3139028"/>
              <a:gd name="connsiteY3" fmla="*/ 5143499 h 5143499"/>
              <a:gd name="connsiteX4" fmla="*/ 0 w 3139028"/>
              <a:gd name="connsiteY4" fmla="*/ 5143499 h 5143499"/>
              <a:gd name="connsiteX0" fmla="*/ 0 w 3155779"/>
              <a:gd name="connsiteY0" fmla="*/ 5149144 h 5149144"/>
              <a:gd name="connsiteX1" fmla="*/ 299338 w 3155779"/>
              <a:gd name="connsiteY1" fmla="*/ 5645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0 w 3155779"/>
              <a:gd name="connsiteY0" fmla="*/ 5149144 h 5149144"/>
              <a:gd name="connsiteX1" fmla="*/ 22761 w 3155779"/>
              <a:gd name="connsiteY1" fmla="*/ 11289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80359 w 3236138"/>
              <a:gd name="connsiteY0" fmla="*/ 5149144 h 5149144"/>
              <a:gd name="connsiteX1" fmla="*/ 103120 w 3236138"/>
              <a:gd name="connsiteY1" fmla="*/ 11289 h 5149144"/>
              <a:gd name="connsiteX2" fmla="*/ 3236138 w 3236138"/>
              <a:gd name="connsiteY2" fmla="*/ 0 h 5149144"/>
              <a:gd name="connsiteX3" fmla="*/ 3219387 w 3236138"/>
              <a:gd name="connsiteY3" fmla="*/ 5149144 h 5149144"/>
              <a:gd name="connsiteX4" fmla="*/ 80359 w 3236138"/>
              <a:gd name="connsiteY4" fmla="*/ 5149144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09191"/>
              <a:gd name="connsiteY0" fmla="*/ 5120922 h 5137855"/>
              <a:gd name="connsiteX1" fmla="*/ 592850 w 3709191"/>
              <a:gd name="connsiteY1" fmla="*/ 0 h 5137855"/>
              <a:gd name="connsiteX2" fmla="*/ 3409779 w 3709191"/>
              <a:gd name="connsiteY2" fmla="*/ 5644 h 5137855"/>
              <a:gd name="connsiteX3" fmla="*/ 3709117 w 3709191"/>
              <a:gd name="connsiteY3" fmla="*/ 5137855 h 5137855"/>
              <a:gd name="connsiteX4" fmla="*/ 0 w 3709191"/>
              <a:gd name="connsiteY4" fmla="*/ 5120922 h 5137855"/>
              <a:gd name="connsiteX0" fmla="*/ 0 w 3416748"/>
              <a:gd name="connsiteY0" fmla="*/ 5120922 h 5143499"/>
              <a:gd name="connsiteX1" fmla="*/ 592850 w 3416748"/>
              <a:gd name="connsiteY1" fmla="*/ 0 h 5143499"/>
              <a:gd name="connsiteX2" fmla="*/ 3409779 w 3416748"/>
              <a:gd name="connsiteY2" fmla="*/ 5644 h 5143499"/>
              <a:gd name="connsiteX3" fmla="*/ 3415606 w 3416748"/>
              <a:gd name="connsiteY3" fmla="*/ 5143499 h 5143499"/>
              <a:gd name="connsiteX4" fmla="*/ 0 w 3416748"/>
              <a:gd name="connsiteY4" fmla="*/ 5120922 h 5143499"/>
              <a:gd name="connsiteX0" fmla="*/ 0 w 3416748"/>
              <a:gd name="connsiteY0" fmla="*/ 5131895 h 5154472"/>
              <a:gd name="connsiteX1" fmla="*/ 592850 w 3416748"/>
              <a:gd name="connsiteY1" fmla="*/ 0 h 5154472"/>
              <a:gd name="connsiteX2" fmla="*/ 3409779 w 3416748"/>
              <a:gd name="connsiteY2" fmla="*/ 16617 h 5154472"/>
              <a:gd name="connsiteX3" fmla="*/ 3415606 w 3416748"/>
              <a:gd name="connsiteY3" fmla="*/ 5154472 h 5154472"/>
              <a:gd name="connsiteX4" fmla="*/ 0 w 3416748"/>
              <a:gd name="connsiteY4" fmla="*/ 5131895 h 5154472"/>
              <a:gd name="connsiteX0" fmla="*/ 0 w 3428067"/>
              <a:gd name="connsiteY0" fmla="*/ 5140881 h 5163458"/>
              <a:gd name="connsiteX1" fmla="*/ 592850 w 3428067"/>
              <a:gd name="connsiteY1" fmla="*/ 8986 h 5163458"/>
              <a:gd name="connsiteX2" fmla="*/ 3428067 w 3428067"/>
              <a:gd name="connsiteY2" fmla="*/ 0 h 5163458"/>
              <a:gd name="connsiteX3" fmla="*/ 3415606 w 3428067"/>
              <a:gd name="connsiteY3" fmla="*/ 5163458 h 5163458"/>
              <a:gd name="connsiteX4" fmla="*/ 0 w 3428067"/>
              <a:gd name="connsiteY4" fmla="*/ 5140881 h 5163458"/>
              <a:gd name="connsiteX0" fmla="*/ 0 w 3431725"/>
              <a:gd name="connsiteY0" fmla="*/ 5162827 h 5163458"/>
              <a:gd name="connsiteX1" fmla="*/ 596508 w 3431725"/>
              <a:gd name="connsiteY1" fmla="*/ 8986 h 5163458"/>
              <a:gd name="connsiteX2" fmla="*/ 3431725 w 3431725"/>
              <a:gd name="connsiteY2" fmla="*/ 0 h 5163458"/>
              <a:gd name="connsiteX3" fmla="*/ 3419264 w 3431725"/>
              <a:gd name="connsiteY3" fmla="*/ 5163458 h 5163458"/>
              <a:gd name="connsiteX4" fmla="*/ 0 w 3431725"/>
              <a:gd name="connsiteY4" fmla="*/ 5162827 h 5163458"/>
              <a:gd name="connsiteX0" fmla="*/ 0 w 3431725"/>
              <a:gd name="connsiteY0" fmla="*/ 5162827 h 5174431"/>
              <a:gd name="connsiteX1" fmla="*/ 596508 w 3431725"/>
              <a:gd name="connsiteY1" fmla="*/ 8986 h 5174431"/>
              <a:gd name="connsiteX2" fmla="*/ 3431725 w 3431725"/>
              <a:gd name="connsiteY2" fmla="*/ 0 h 5174431"/>
              <a:gd name="connsiteX3" fmla="*/ 3415607 w 3431725"/>
              <a:gd name="connsiteY3" fmla="*/ 5174431 h 5174431"/>
              <a:gd name="connsiteX4" fmla="*/ 0 w 3431725"/>
              <a:gd name="connsiteY4" fmla="*/ 5162827 h 51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725" h="5174431">
                <a:moveTo>
                  <a:pt x="0" y="5162827"/>
                </a:moveTo>
                <a:cubicBezTo>
                  <a:pt x="210787" y="3371187"/>
                  <a:pt x="374432" y="1761115"/>
                  <a:pt x="596508" y="8986"/>
                </a:cubicBezTo>
                <a:lnTo>
                  <a:pt x="3431725" y="0"/>
                </a:lnTo>
                <a:cubicBezTo>
                  <a:pt x="3426141" y="1716381"/>
                  <a:pt x="3421191" y="3458050"/>
                  <a:pt x="3415607" y="5174431"/>
                </a:cubicBezTo>
                <a:lnTo>
                  <a:pt x="0" y="5162827"/>
                </a:lnTo>
                <a:close/>
              </a:path>
            </a:pathLst>
          </a:cu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2581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B3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bg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417529781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F7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bg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29904290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bg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55877890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195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bg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27554896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5776E5E7-0EB5-9FEA-E053-596908500CE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91965"/>
            <a:ext cx="9144000" cy="150628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GLOSS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2168733"/>
            <a:ext cx="9144000" cy="29745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3533" y="2942898"/>
            <a:ext cx="3833812" cy="141943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479394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388532"/>
            <a:ext cx="4053248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2485" y="920435"/>
            <a:ext cx="8416403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8895D92-F3C9-CC5D-2F5C-E349C9716A8E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4695640" y="1388532"/>
            <a:ext cx="4053248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23754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388532"/>
            <a:ext cx="2619559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2485" y="920435"/>
            <a:ext cx="8416403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C68FB25-F0E4-2ED1-2231-3685B9599B99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6129329" y="1394352"/>
            <a:ext cx="2619559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031A5FD8-3342-50E6-7AC4-9C6550401722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3230907" y="1388531"/>
            <a:ext cx="2619559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75643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B7310D7-AE5F-0E4C-0A44-0812E9DB90AB}"/>
              </a:ext>
            </a:extLst>
          </p:cNvPr>
          <p:cNvSpPr txBox="1">
            <a:spLocks/>
          </p:cNvSpPr>
          <p:nvPr userDrawn="1"/>
        </p:nvSpPr>
        <p:spPr>
          <a:xfrm>
            <a:off x="7025698" y="392842"/>
            <a:ext cx="1537533" cy="3624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3900" b="1" i="0" kern="1200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81C063"/>
                </a:solidFill>
              </a:rPr>
              <a:t>“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8BE6EB2-7FB1-F32D-8D1A-2FE839AE5B8B}"/>
              </a:ext>
            </a:extLst>
          </p:cNvPr>
          <p:cNvSpPr txBox="1">
            <a:spLocks/>
          </p:cNvSpPr>
          <p:nvPr userDrawn="1"/>
        </p:nvSpPr>
        <p:spPr>
          <a:xfrm>
            <a:off x="454553" y="120821"/>
            <a:ext cx="1537533" cy="3624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3900" b="1" i="0" kern="1200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81C063"/>
                </a:solidFill>
              </a:rPr>
              <a:t>„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F807290-92F9-C2A7-BEB1-44C6819281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4594" y="1727372"/>
            <a:ext cx="6054812" cy="1211476"/>
          </a:xfrm>
        </p:spPr>
        <p:txBody>
          <a:bodyPr rtlCol="0" anchor="t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95431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9" y="458701"/>
            <a:ext cx="4344840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9" y="1766355"/>
            <a:ext cx="4344840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344841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499380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9" y="458701"/>
            <a:ext cx="4344840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MONTSERRAT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9" y="1766355"/>
            <a:ext cx="4344840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344841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6457804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896813"/>
            <a:ext cx="4401814" cy="23669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D3954BC-4A6C-4D4B-9312-317FFEED6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138" y="414311"/>
            <a:ext cx="4401812" cy="677024"/>
          </a:xfrm>
        </p:spPr>
        <p:txBody>
          <a:bodyPr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771CF491-30A7-8E4A-898B-72DF0001B5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8138" y="1268989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90B62267-FF11-9040-8C66-11AEA9FA1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16807" y="678485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1282D23C-497A-E442-B385-8AD3D7C1B0C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42397" y="156668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8262827B-2CBD-6D41-AC5C-869C0BB1E10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316807" y="246619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2961015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r mit kurz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8138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935296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0628" y="802033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80628" y="1232753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5" name="Bildplatzhalter 10">
            <a:extLst>
              <a:ext uri="{FF2B5EF4-FFF2-40B4-BE49-F238E27FC236}">
                <a16:creationId xmlns:a16="http://schemas.microsoft.com/office/drawing/2014/main" id="{E5F581A8-9172-E045-B215-219FD0FDD4D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8137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80628" y="2546858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80628" y="2977578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C60806AA-1716-6941-95B5-FAB2A5280C4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22810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F3FF58-4D57-EE48-84B4-29B2D943CC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6740" y="802033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D99E0C51-975D-0042-86B7-A212861332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56740" y="1232753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1" name="Bildplatzhalter 10">
            <a:extLst>
              <a:ext uri="{FF2B5EF4-FFF2-40B4-BE49-F238E27FC236}">
                <a16:creationId xmlns:a16="http://schemas.microsoft.com/office/drawing/2014/main" id="{B0B0FF71-6F88-9640-B727-7E40B21530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622809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B90CCAF-EDC2-8F43-B657-5E71B179F52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6740" y="2546858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E6FC4061-D31A-A54F-91BC-418D4FBB98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56740" y="2977578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399273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0875650">
            <a:off x="5124237" y="2268864"/>
            <a:ext cx="4844856" cy="423327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rgbClr val="F7F1EC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bg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E804D301-8352-23FB-45EB-641B42AFEB6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16880" y="458788"/>
            <a:ext cx="3232008" cy="43785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9208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0875650">
            <a:off x="5124237" y="2268864"/>
            <a:ext cx="4844856" cy="423327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rgbClr val="F7F1EC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GLOSS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E804D301-8352-23FB-45EB-641B42AFEB6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16880" y="458788"/>
            <a:ext cx="3232008" cy="43785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8683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1829" y="1568450"/>
            <a:ext cx="6637060" cy="749300"/>
          </a:xfrm>
        </p:spPr>
        <p:txBody>
          <a:bodyPr rtlCol="0" anchor="t" anchorCtr="0"/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Titel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13497" y="2559400"/>
            <a:ext cx="6643806" cy="197589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968479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1271134">
            <a:off x="5258660" y="2287462"/>
            <a:ext cx="4887353" cy="4270403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rgbClr val="F7F1EC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GLOSS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" name="Bildplatzhalter 10">
            <a:extLst>
              <a:ext uri="{FF2B5EF4-FFF2-40B4-BE49-F238E27FC236}">
                <a16:creationId xmlns:a16="http://schemas.microsoft.com/office/drawing/2014/main" id="{A76532F7-2000-9557-B3D8-8DD1CDDDD2B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218684">
            <a:off x="6747707" y="450193"/>
            <a:ext cx="3353050" cy="292978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982141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90B62267-FF11-9040-8C66-11AEA9FA1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777602" y="-116646"/>
            <a:ext cx="2878072" cy="251476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8262827B-2CBD-6D41-AC5C-869C0BB1E10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1353836" y="926099"/>
            <a:ext cx="4149209" cy="3625436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Bildplatzhalter 10">
            <a:extLst>
              <a:ext uri="{FF2B5EF4-FFF2-40B4-BE49-F238E27FC236}">
                <a16:creationId xmlns:a16="http://schemas.microsoft.com/office/drawing/2014/main" id="{264CA30E-EADE-D8B1-6D96-356ED005BA1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294845" y="2571324"/>
            <a:ext cx="2073805" cy="18120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5" name="Bildplatzhalter 10">
            <a:extLst>
              <a:ext uri="{FF2B5EF4-FFF2-40B4-BE49-F238E27FC236}">
                <a16:creationId xmlns:a16="http://schemas.microsoft.com/office/drawing/2014/main" id="{6B29FB2B-30D9-BC75-A66F-1CE8B824105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438206" y="-116646"/>
            <a:ext cx="3752716" cy="327899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823047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13AD237E-D4FE-2062-0857-A47452C28E5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21216954">
            <a:off x="-993501" y="-811308"/>
            <a:ext cx="5787323" cy="5056766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Bildplatzhalter 10">
            <a:extLst>
              <a:ext uri="{FF2B5EF4-FFF2-40B4-BE49-F238E27FC236}">
                <a16:creationId xmlns:a16="http://schemas.microsoft.com/office/drawing/2014/main" id="{A76532F7-2000-9557-B3D8-8DD1CDDDD2B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218684">
            <a:off x="3380492" y="1687442"/>
            <a:ext cx="3353050" cy="292978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4" name="Bildplatzhalter 10">
            <a:extLst>
              <a:ext uri="{FF2B5EF4-FFF2-40B4-BE49-F238E27FC236}">
                <a16:creationId xmlns:a16="http://schemas.microsoft.com/office/drawing/2014/main" id="{A59F80D4-A97E-F65A-EB87-EB013332531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rot="21447215">
            <a:off x="5976882" y="432745"/>
            <a:ext cx="3973150" cy="3471603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6074539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495734" cy="7909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0658A41-EF8F-6B9B-CC1F-F7DF20C9F9F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19809" y="-14315"/>
            <a:ext cx="3431725" cy="5174431"/>
          </a:xfrm>
          <a:custGeom>
            <a:avLst/>
            <a:gdLst>
              <a:gd name="connsiteX0" fmla="*/ 0 w 3139028"/>
              <a:gd name="connsiteY0" fmla="*/ 5143499 h 5143499"/>
              <a:gd name="connsiteX1" fmla="*/ 299338 w 3139028"/>
              <a:gd name="connsiteY1" fmla="*/ 0 h 5143499"/>
              <a:gd name="connsiteX2" fmla="*/ 2839690 w 3139028"/>
              <a:gd name="connsiteY2" fmla="*/ 0 h 5143499"/>
              <a:gd name="connsiteX3" fmla="*/ 3139028 w 3139028"/>
              <a:gd name="connsiteY3" fmla="*/ 5143499 h 5143499"/>
              <a:gd name="connsiteX4" fmla="*/ 0 w 3139028"/>
              <a:gd name="connsiteY4" fmla="*/ 5143499 h 5143499"/>
              <a:gd name="connsiteX0" fmla="*/ 0 w 3155779"/>
              <a:gd name="connsiteY0" fmla="*/ 5149144 h 5149144"/>
              <a:gd name="connsiteX1" fmla="*/ 299338 w 3155779"/>
              <a:gd name="connsiteY1" fmla="*/ 5645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0 w 3155779"/>
              <a:gd name="connsiteY0" fmla="*/ 5149144 h 5149144"/>
              <a:gd name="connsiteX1" fmla="*/ 22761 w 3155779"/>
              <a:gd name="connsiteY1" fmla="*/ 11289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80359 w 3236138"/>
              <a:gd name="connsiteY0" fmla="*/ 5149144 h 5149144"/>
              <a:gd name="connsiteX1" fmla="*/ 103120 w 3236138"/>
              <a:gd name="connsiteY1" fmla="*/ 11289 h 5149144"/>
              <a:gd name="connsiteX2" fmla="*/ 3236138 w 3236138"/>
              <a:gd name="connsiteY2" fmla="*/ 0 h 5149144"/>
              <a:gd name="connsiteX3" fmla="*/ 3219387 w 3236138"/>
              <a:gd name="connsiteY3" fmla="*/ 5149144 h 5149144"/>
              <a:gd name="connsiteX4" fmla="*/ 80359 w 3236138"/>
              <a:gd name="connsiteY4" fmla="*/ 5149144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09191"/>
              <a:gd name="connsiteY0" fmla="*/ 5120922 h 5137855"/>
              <a:gd name="connsiteX1" fmla="*/ 592850 w 3709191"/>
              <a:gd name="connsiteY1" fmla="*/ 0 h 5137855"/>
              <a:gd name="connsiteX2" fmla="*/ 3409779 w 3709191"/>
              <a:gd name="connsiteY2" fmla="*/ 5644 h 5137855"/>
              <a:gd name="connsiteX3" fmla="*/ 3709117 w 3709191"/>
              <a:gd name="connsiteY3" fmla="*/ 5137855 h 5137855"/>
              <a:gd name="connsiteX4" fmla="*/ 0 w 3709191"/>
              <a:gd name="connsiteY4" fmla="*/ 5120922 h 5137855"/>
              <a:gd name="connsiteX0" fmla="*/ 0 w 3416748"/>
              <a:gd name="connsiteY0" fmla="*/ 5120922 h 5143499"/>
              <a:gd name="connsiteX1" fmla="*/ 592850 w 3416748"/>
              <a:gd name="connsiteY1" fmla="*/ 0 h 5143499"/>
              <a:gd name="connsiteX2" fmla="*/ 3409779 w 3416748"/>
              <a:gd name="connsiteY2" fmla="*/ 5644 h 5143499"/>
              <a:gd name="connsiteX3" fmla="*/ 3415606 w 3416748"/>
              <a:gd name="connsiteY3" fmla="*/ 5143499 h 5143499"/>
              <a:gd name="connsiteX4" fmla="*/ 0 w 3416748"/>
              <a:gd name="connsiteY4" fmla="*/ 5120922 h 5143499"/>
              <a:gd name="connsiteX0" fmla="*/ 0 w 3416748"/>
              <a:gd name="connsiteY0" fmla="*/ 5131895 h 5154472"/>
              <a:gd name="connsiteX1" fmla="*/ 592850 w 3416748"/>
              <a:gd name="connsiteY1" fmla="*/ 0 h 5154472"/>
              <a:gd name="connsiteX2" fmla="*/ 3409779 w 3416748"/>
              <a:gd name="connsiteY2" fmla="*/ 16617 h 5154472"/>
              <a:gd name="connsiteX3" fmla="*/ 3415606 w 3416748"/>
              <a:gd name="connsiteY3" fmla="*/ 5154472 h 5154472"/>
              <a:gd name="connsiteX4" fmla="*/ 0 w 3416748"/>
              <a:gd name="connsiteY4" fmla="*/ 5131895 h 5154472"/>
              <a:gd name="connsiteX0" fmla="*/ 0 w 3428067"/>
              <a:gd name="connsiteY0" fmla="*/ 5140881 h 5163458"/>
              <a:gd name="connsiteX1" fmla="*/ 592850 w 3428067"/>
              <a:gd name="connsiteY1" fmla="*/ 8986 h 5163458"/>
              <a:gd name="connsiteX2" fmla="*/ 3428067 w 3428067"/>
              <a:gd name="connsiteY2" fmla="*/ 0 h 5163458"/>
              <a:gd name="connsiteX3" fmla="*/ 3415606 w 3428067"/>
              <a:gd name="connsiteY3" fmla="*/ 5163458 h 5163458"/>
              <a:gd name="connsiteX4" fmla="*/ 0 w 3428067"/>
              <a:gd name="connsiteY4" fmla="*/ 5140881 h 5163458"/>
              <a:gd name="connsiteX0" fmla="*/ 0 w 3431725"/>
              <a:gd name="connsiteY0" fmla="*/ 5162827 h 5163458"/>
              <a:gd name="connsiteX1" fmla="*/ 596508 w 3431725"/>
              <a:gd name="connsiteY1" fmla="*/ 8986 h 5163458"/>
              <a:gd name="connsiteX2" fmla="*/ 3431725 w 3431725"/>
              <a:gd name="connsiteY2" fmla="*/ 0 h 5163458"/>
              <a:gd name="connsiteX3" fmla="*/ 3419264 w 3431725"/>
              <a:gd name="connsiteY3" fmla="*/ 5163458 h 5163458"/>
              <a:gd name="connsiteX4" fmla="*/ 0 w 3431725"/>
              <a:gd name="connsiteY4" fmla="*/ 5162827 h 5163458"/>
              <a:gd name="connsiteX0" fmla="*/ 0 w 3431725"/>
              <a:gd name="connsiteY0" fmla="*/ 5162827 h 5174431"/>
              <a:gd name="connsiteX1" fmla="*/ 596508 w 3431725"/>
              <a:gd name="connsiteY1" fmla="*/ 8986 h 5174431"/>
              <a:gd name="connsiteX2" fmla="*/ 3431725 w 3431725"/>
              <a:gd name="connsiteY2" fmla="*/ 0 h 5174431"/>
              <a:gd name="connsiteX3" fmla="*/ 3415607 w 3431725"/>
              <a:gd name="connsiteY3" fmla="*/ 5174431 h 5174431"/>
              <a:gd name="connsiteX4" fmla="*/ 0 w 3431725"/>
              <a:gd name="connsiteY4" fmla="*/ 5162827 h 51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725" h="5174431">
                <a:moveTo>
                  <a:pt x="0" y="5162827"/>
                </a:moveTo>
                <a:cubicBezTo>
                  <a:pt x="210787" y="3371187"/>
                  <a:pt x="374432" y="1761115"/>
                  <a:pt x="596508" y="8986"/>
                </a:cubicBezTo>
                <a:lnTo>
                  <a:pt x="3431725" y="0"/>
                </a:lnTo>
                <a:cubicBezTo>
                  <a:pt x="3426141" y="1716381"/>
                  <a:pt x="3421191" y="3458050"/>
                  <a:pt x="3415607" y="5174431"/>
                </a:cubicBezTo>
                <a:lnTo>
                  <a:pt x="0" y="5162827"/>
                </a:lnTo>
                <a:close/>
              </a:path>
            </a:pathLst>
          </a:cu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905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0658A41-EF8F-6B9B-CC1F-F7DF20C9F9F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19809" y="-14315"/>
            <a:ext cx="3431725" cy="5174431"/>
          </a:xfrm>
          <a:custGeom>
            <a:avLst/>
            <a:gdLst>
              <a:gd name="connsiteX0" fmla="*/ 0 w 3139028"/>
              <a:gd name="connsiteY0" fmla="*/ 5143499 h 5143499"/>
              <a:gd name="connsiteX1" fmla="*/ 299338 w 3139028"/>
              <a:gd name="connsiteY1" fmla="*/ 0 h 5143499"/>
              <a:gd name="connsiteX2" fmla="*/ 2839690 w 3139028"/>
              <a:gd name="connsiteY2" fmla="*/ 0 h 5143499"/>
              <a:gd name="connsiteX3" fmla="*/ 3139028 w 3139028"/>
              <a:gd name="connsiteY3" fmla="*/ 5143499 h 5143499"/>
              <a:gd name="connsiteX4" fmla="*/ 0 w 3139028"/>
              <a:gd name="connsiteY4" fmla="*/ 5143499 h 5143499"/>
              <a:gd name="connsiteX0" fmla="*/ 0 w 3155779"/>
              <a:gd name="connsiteY0" fmla="*/ 5149144 h 5149144"/>
              <a:gd name="connsiteX1" fmla="*/ 299338 w 3155779"/>
              <a:gd name="connsiteY1" fmla="*/ 5645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0 w 3155779"/>
              <a:gd name="connsiteY0" fmla="*/ 5149144 h 5149144"/>
              <a:gd name="connsiteX1" fmla="*/ 22761 w 3155779"/>
              <a:gd name="connsiteY1" fmla="*/ 11289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80359 w 3236138"/>
              <a:gd name="connsiteY0" fmla="*/ 5149144 h 5149144"/>
              <a:gd name="connsiteX1" fmla="*/ 103120 w 3236138"/>
              <a:gd name="connsiteY1" fmla="*/ 11289 h 5149144"/>
              <a:gd name="connsiteX2" fmla="*/ 3236138 w 3236138"/>
              <a:gd name="connsiteY2" fmla="*/ 0 h 5149144"/>
              <a:gd name="connsiteX3" fmla="*/ 3219387 w 3236138"/>
              <a:gd name="connsiteY3" fmla="*/ 5149144 h 5149144"/>
              <a:gd name="connsiteX4" fmla="*/ 80359 w 3236138"/>
              <a:gd name="connsiteY4" fmla="*/ 5149144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09191"/>
              <a:gd name="connsiteY0" fmla="*/ 5120922 h 5137855"/>
              <a:gd name="connsiteX1" fmla="*/ 592850 w 3709191"/>
              <a:gd name="connsiteY1" fmla="*/ 0 h 5137855"/>
              <a:gd name="connsiteX2" fmla="*/ 3409779 w 3709191"/>
              <a:gd name="connsiteY2" fmla="*/ 5644 h 5137855"/>
              <a:gd name="connsiteX3" fmla="*/ 3709117 w 3709191"/>
              <a:gd name="connsiteY3" fmla="*/ 5137855 h 5137855"/>
              <a:gd name="connsiteX4" fmla="*/ 0 w 3709191"/>
              <a:gd name="connsiteY4" fmla="*/ 5120922 h 5137855"/>
              <a:gd name="connsiteX0" fmla="*/ 0 w 3416748"/>
              <a:gd name="connsiteY0" fmla="*/ 5120922 h 5143499"/>
              <a:gd name="connsiteX1" fmla="*/ 592850 w 3416748"/>
              <a:gd name="connsiteY1" fmla="*/ 0 h 5143499"/>
              <a:gd name="connsiteX2" fmla="*/ 3409779 w 3416748"/>
              <a:gd name="connsiteY2" fmla="*/ 5644 h 5143499"/>
              <a:gd name="connsiteX3" fmla="*/ 3415606 w 3416748"/>
              <a:gd name="connsiteY3" fmla="*/ 5143499 h 5143499"/>
              <a:gd name="connsiteX4" fmla="*/ 0 w 3416748"/>
              <a:gd name="connsiteY4" fmla="*/ 5120922 h 5143499"/>
              <a:gd name="connsiteX0" fmla="*/ 0 w 3416748"/>
              <a:gd name="connsiteY0" fmla="*/ 5131895 h 5154472"/>
              <a:gd name="connsiteX1" fmla="*/ 592850 w 3416748"/>
              <a:gd name="connsiteY1" fmla="*/ 0 h 5154472"/>
              <a:gd name="connsiteX2" fmla="*/ 3409779 w 3416748"/>
              <a:gd name="connsiteY2" fmla="*/ 16617 h 5154472"/>
              <a:gd name="connsiteX3" fmla="*/ 3415606 w 3416748"/>
              <a:gd name="connsiteY3" fmla="*/ 5154472 h 5154472"/>
              <a:gd name="connsiteX4" fmla="*/ 0 w 3416748"/>
              <a:gd name="connsiteY4" fmla="*/ 5131895 h 5154472"/>
              <a:gd name="connsiteX0" fmla="*/ 0 w 3428067"/>
              <a:gd name="connsiteY0" fmla="*/ 5140881 h 5163458"/>
              <a:gd name="connsiteX1" fmla="*/ 592850 w 3428067"/>
              <a:gd name="connsiteY1" fmla="*/ 8986 h 5163458"/>
              <a:gd name="connsiteX2" fmla="*/ 3428067 w 3428067"/>
              <a:gd name="connsiteY2" fmla="*/ 0 h 5163458"/>
              <a:gd name="connsiteX3" fmla="*/ 3415606 w 3428067"/>
              <a:gd name="connsiteY3" fmla="*/ 5163458 h 5163458"/>
              <a:gd name="connsiteX4" fmla="*/ 0 w 3428067"/>
              <a:gd name="connsiteY4" fmla="*/ 5140881 h 5163458"/>
              <a:gd name="connsiteX0" fmla="*/ 0 w 3431725"/>
              <a:gd name="connsiteY0" fmla="*/ 5162827 h 5163458"/>
              <a:gd name="connsiteX1" fmla="*/ 596508 w 3431725"/>
              <a:gd name="connsiteY1" fmla="*/ 8986 h 5163458"/>
              <a:gd name="connsiteX2" fmla="*/ 3431725 w 3431725"/>
              <a:gd name="connsiteY2" fmla="*/ 0 h 5163458"/>
              <a:gd name="connsiteX3" fmla="*/ 3419264 w 3431725"/>
              <a:gd name="connsiteY3" fmla="*/ 5163458 h 5163458"/>
              <a:gd name="connsiteX4" fmla="*/ 0 w 3431725"/>
              <a:gd name="connsiteY4" fmla="*/ 5162827 h 5163458"/>
              <a:gd name="connsiteX0" fmla="*/ 0 w 3431725"/>
              <a:gd name="connsiteY0" fmla="*/ 5162827 h 5174431"/>
              <a:gd name="connsiteX1" fmla="*/ 596508 w 3431725"/>
              <a:gd name="connsiteY1" fmla="*/ 8986 h 5174431"/>
              <a:gd name="connsiteX2" fmla="*/ 3431725 w 3431725"/>
              <a:gd name="connsiteY2" fmla="*/ 0 h 5174431"/>
              <a:gd name="connsiteX3" fmla="*/ 3415607 w 3431725"/>
              <a:gd name="connsiteY3" fmla="*/ 5174431 h 5174431"/>
              <a:gd name="connsiteX4" fmla="*/ 0 w 3431725"/>
              <a:gd name="connsiteY4" fmla="*/ 5162827 h 51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725" h="5174431">
                <a:moveTo>
                  <a:pt x="0" y="5162827"/>
                </a:moveTo>
                <a:cubicBezTo>
                  <a:pt x="210787" y="3371187"/>
                  <a:pt x="374432" y="1761115"/>
                  <a:pt x="596508" y="8986"/>
                </a:cubicBezTo>
                <a:lnTo>
                  <a:pt x="3431725" y="0"/>
                </a:lnTo>
                <a:cubicBezTo>
                  <a:pt x="3426141" y="1716381"/>
                  <a:pt x="3421191" y="3458050"/>
                  <a:pt x="3415607" y="5174431"/>
                </a:cubicBezTo>
                <a:lnTo>
                  <a:pt x="0" y="5162827"/>
                </a:lnTo>
                <a:close/>
              </a:path>
            </a:pathLst>
          </a:custGeom>
        </p:spPr>
        <p:txBody>
          <a:bodyPr/>
          <a:lstStyle/>
          <a:p>
            <a:endParaRPr lang="de-DE"/>
          </a:p>
        </p:txBody>
      </p:sp>
      <p:sp>
        <p:nvSpPr>
          <p:cNvPr id="2" name="Textplatzhalter 4">
            <a:extLst>
              <a:ext uri="{FF2B5EF4-FFF2-40B4-BE49-F238E27FC236}">
                <a16:creationId xmlns:a16="http://schemas.microsoft.com/office/drawing/2014/main" id="{877694EB-45CD-4CCB-3DED-A77C49203F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495734" cy="7909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</a:p>
        </p:txBody>
      </p:sp>
    </p:spTree>
    <p:extLst>
      <p:ext uri="{BB962C8B-B14F-4D97-AF65-F5344CB8AC3E}">
        <p14:creationId xmlns:p14="http://schemas.microsoft.com/office/powerpoint/2010/main" val="1120667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81C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81241CA6-04A4-564F-4CC0-DA383C444B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495734" cy="7909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</a:p>
        </p:txBody>
      </p:sp>
    </p:spTree>
    <p:extLst>
      <p:ext uri="{BB962C8B-B14F-4D97-AF65-F5344CB8AC3E}">
        <p14:creationId xmlns:p14="http://schemas.microsoft.com/office/powerpoint/2010/main" val="20411706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B3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49DF1CD8-DAD5-E581-07D5-EE2DE2FD2A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495734" cy="7909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</a:p>
        </p:txBody>
      </p:sp>
    </p:spTree>
    <p:extLst>
      <p:ext uri="{BB962C8B-B14F-4D97-AF65-F5344CB8AC3E}">
        <p14:creationId xmlns:p14="http://schemas.microsoft.com/office/powerpoint/2010/main" val="542464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F7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38B80393-9D5A-85AF-61B6-B09B8CAE7B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495734" cy="7909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</a:p>
        </p:txBody>
      </p:sp>
    </p:spTree>
    <p:extLst>
      <p:ext uri="{BB962C8B-B14F-4D97-AF65-F5344CB8AC3E}">
        <p14:creationId xmlns:p14="http://schemas.microsoft.com/office/powerpoint/2010/main" val="15375930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3E26F198-91A9-4BC5-61F7-848E1E5492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495734" cy="7909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</a:p>
        </p:txBody>
      </p:sp>
    </p:spTree>
    <p:extLst>
      <p:ext uri="{BB962C8B-B14F-4D97-AF65-F5344CB8AC3E}">
        <p14:creationId xmlns:p14="http://schemas.microsoft.com/office/powerpoint/2010/main" val="35897470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F59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0EC5B549-9E60-F538-F848-2AD8F8DE77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495734" cy="7909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</a:p>
        </p:txBody>
      </p:sp>
    </p:spTree>
    <p:extLst>
      <p:ext uri="{BB962C8B-B14F-4D97-AF65-F5344CB8AC3E}">
        <p14:creationId xmlns:p14="http://schemas.microsoft.com/office/powerpoint/2010/main" val="4088285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7"/>
            <a:ext cx="8409926" cy="324000"/>
          </a:xfrm>
        </p:spPr>
        <p:txBody>
          <a:bodyPr rtlCol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1" y="951679"/>
            <a:ext cx="8410074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478844"/>
            <a:ext cx="8410222" cy="2777243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468021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F08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D2C920A9-6B78-8604-A390-46A589E6E9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495734" cy="7909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</a:p>
        </p:txBody>
      </p:sp>
    </p:spTree>
    <p:extLst>
      <p:ext uri="{BB962C8B-B14F-4D97-AF65-F5344CB8AC3E}">
        <p14:creationId xmlns:p14="http://schemas.microsoft.com/office/powerpoint/2010/main" val="11833897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918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11D856F0-C995-0C96-E8C4-A96C7A5205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495734" cy="7909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</a:p>
        </p:txBody>
      </p:sp>
    </p:spTree>
    <p:extLst>
      <p:ext uri="{BB962C8B-B14F-4D97-AF65-F5344CB8AC3E}">
        <p14:creationId xmlns:p14="http://schemas.microsoft.com/office/powerpoint/2010/main" val="32379229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619A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A42E73AC-56C6-5E8F-A093-F55D720947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495734" cy="7909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</a:p>
        </p:txBody>
      </p:sp>
    </p:spTree>
    <p:extLst>
      <p:ext uri="{BB962C8B-B14F-4D97-AF65-F5344CB8AC3E}">
        <p14:creationId xmlns:p14="http://schemas.microsoft.com/office/powerpoint/2010/main" val="578863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005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3FE9D2A6-3EAD-734F-F289-C20474E631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495734" cy="7909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</a:p>
        </p:txBody>
      </p:sp>
    </p:spTree>
    <p:extLst>
      <p:ext uri="{BB962C8B-B14F-4D97-AF65-F5344CB8AC3E}">
        <p14:creationId xmlns:p14="http://schemas.microsoft.com/office/powerpoint/2010/main" val="25918996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195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198A0846-C842-EDA8-959E-573901D4A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495734" cy="7909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</a:p>
        </p:txBody>
      </p:sp>
    </p:spTree>
    <p:extLst>
      <p:ext uri="{BB962C8B-B14F-4D97-AF65-F5344CB8AC3E}">
        <p14:creationId xmlns:p14="http://schemas.microsoft.com/office/powerpoint/2010/main" val="2081199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FBD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37A70622-B2AF-24E2-7C7D-B92D4F44CF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495734" cy="7909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</a:p>
        </p:txBody>
      </p:sp>
    </p:spTree>
    <p:extLst>
      <p:ext uri="{BB962C8B-B14F-4D97-AF65-F5344CB8AC3E}">
        <p14:creationId xmlns:p14="http://schemas.microsoft.com/office/powerpoint/2010/main" val="15146469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DB17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0528FB53-60F2-26AB-C587-79651B91F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495734" cy="79097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</a:p>
        </p:txBody>
      </p:sp>
    </p:spTree>
    <p:extLst>
      <p:ext uri="{BB962C8B-B14F-4D97-AF65-F5344CB8AC3E}">
        <p14:creationId xmlns:p14="http://schemas.microsoft.com/office/powerpoint/2010/main" val="17614738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5776E5E7-0EB5-9FEA-E053-596908500CE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91965"/>
            <a:ext cx="9144000" cy="150628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56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GLOSS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2168733"/>
            <a:ext cx="9144000" cy="29745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3533" y="2942898"/>
            <a:ext cx="3833812" cy="141943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6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774512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5776E5E7-0EB5-9FEA-E053-596908500CE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8138974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756000"/>
            <a:ext cx="8504635" cy="197589"/>
          </a:xfrm>
        </p:spPr>
        <p:txBody>
          <a:bodyPr rtlCol="0"/>
          <a:lstStyle>
            <a:lvl1pPr marL="0" indent="0">
              <a:buNone/>
              <a:defRPr sz="16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2891182A-195C-354E-9AF9-AA88DC686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11829" y="4771112"/>
            <a:ext cx="6133406" cy="151149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800" b="0" i="0">
                <a:solidFill>
                  <a:schemeClr val="tx1">
                    <a:lumMod val="75000"/>
                    <a:lumOff val="25000"/>
                  </a:schemeClr>
                </a:solidFill>
                <a:latin typeface="Montserrat Light" pitchFamily="2" charset="77"/>
              </a:defRPr>
            </a:lvl1pPr>
          </a:lstStyle>
          <a:p>
            <a:r>
              <a:rPr lang="de-DE"/>
              <a:t>Fußzeile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131887"/>
            <a:ext cx="8504238" cy="3333636"/>
          </a:xfrm>
        </p:spPr>
        <p:txBody>
          <a:bodyPr/>
          <a:lstStyle>
            <a:lvl1pPr>
              <a:buFontTx/>
              <a:buNone/>
              <a:defRPr sz="18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9578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7"/>
            <a:ext cx="8409926" cy="324000"/>
          </a:xfrm>
        </p:spPr>
        <p:txBody>
          <a:bodyPr rtlCol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145822"/>
            <a:ext cx="8410222" cy="311026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2081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bg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/>
              <a:t>Überschrift </a:t>
            </a:r>
            <a:br>
              <a:rPr lang="de-DE"/>
            </a:br>
            <a:r>
              <a:rPr lang="de-DE" err="1"/>
              <a:t>Gloss</a:t>
            </a:r>
            <a:r>
              <a:rPr lang="de-DE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/>
              <a:t>Text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E804D301-8352-23FB-45EB-641B42AFEB6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16880" y="458788"/>
            <a:ext cx="3627120" cy="46847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55615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Gloss &amp; Bloom"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D2E68D8-C6FD-484C-932C-5E763492E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637121"/>
            <a:ext cx="6858000" cy="1790700"/>
          </a:xfrm>
        </p:spPr>
        <p:txBody>
          <a:bodyPr anchor="ctr" anchorCtr="0"/>
          <a:lstStyle>
            <a:lvl1pPr algn="ctr">
              <a:lnSpc>
                <a:spcPct val="125000"/>
              </a:lnSpc>
              <a:defRPr sz="4500" b="0">
                <a:solidFill>
                  <a:srgbClr val="353631"/>
                </a:solidFill>
                <a:latin typeface="Gloss And Bloom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533DCCCD-5BF3-904B-A5E3-E1F7662E41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897471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0">
                <a:solidFill>
                  <a:srgbClr val="35363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626388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1829" y="1568450"/>
            <a:ext cx="6637060" cy="749300"/>
          </a:xfrm>
        </p:spPr>
        <p:txBody>
          <a:bodyPr rtlCol="0" anchor="t" anchorCtr="0"/>
          <a:lstStyle>
            <a:lvl1pPr>
              <a:defRPr sz="6600">
                <a:solidFill>
                  <a:srgbClr val="353631"/>
                </a:solidFill>
              </a:defRPr>
            </a:lvl1pPr>
          </a:lstStyle>
          <a:p>
            <a:pPr rtl="0"/>
            <a:r>
              <a:rPr lang="de-DE" noProof="0" dirty="0"/>
              <a:t>Titel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13497" y="2559400"/>
            <a:ext cx="6643806" cy="197589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31774633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7"/>
            <a:ext cx="8409926" cy="324000"/>
          </a:xfrm>
        </p:spPr>
        <p:txBody>
          <a:bodyPr rtlCol="0" anchor="t" anchorCtr="0"/>
          <a:lstStyle>
            <a:lvl1pPr>
              <a:defRPr>
                <a:solidFill>
                  <a:srgbClr val="35363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1" y="951679"/>
            <a:ext cx="8410074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478844"/>
            <a:ext cx="8410222" cy="2777243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225248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7"/>
            <a:ext cx="8409926" cy="324000"/>
          </a:xfrm>
        </p:spPr>
        <p:txBody>
          <a:bodyPr rtlCol="0" anchor="t" anchorCtr="0"/>
          <a:lstStyle>
            <a:lvl1pPr>
              <a:defRPr>
                <a:solidFill>
                  <a:srgbClr val="35363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145822"/>
            <a:ext cx="8410222" cy="311026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636859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7"/>
            <a:ext cx="8409926" cy="324000"/>
          </a:xfrm>
        </p:spPr>
        <p:txBody>
          <a:bodyPr rtlCol="0" anchor="t" anchorCtr="0"/>
          <a:lstStyle>
            <a:lvl1pPr>
              <a:defRPr>
                <a:solidFill>
                  <a:srgbClr val="35363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145822"/>
            <a:ext cx="8410222" cy="1354667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12FBFCDA-703D-24CD-5EEF-17C73453B51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23705" y="2810933"/>
            <a:ext cx="8410222" cy="1354667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398235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6"/>
            <a:ext cx="4401662" cy="631661"/>
          </a:xfrm>
        </p:spPr>
        <p:txBody>
          <a:bodyPr rtlCol="0" anchor="t" anchorCtr="0"/>
          <a:lstStyle>
            <a:lvl1pPr>
              <a:defRPr>
                <a:solidFill>
                  <a:srgbClr val="35363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851378"/>
            <a:ext cx="4401813" cy="224084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698FC15-3AD1-A69A-5A9F-C8B4EEE55E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268989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5E95A5B-275B-70BE-7DE7-46939CA9517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085644" y="419100"/>
            <a:ext cx="3648284" cy="367312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9876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6"/>
            <a:ext cx="4401662" cy="884251"/>
          </a:xfrm>
        </p:spPr>
        <p:txBody>
          <a:bodyPr rtlCol="0" anchor="t" anchorCtr="0"/>
          <a:lstStyle>
            <a:lvl1pPr>
              <a:defRPr sz="2800" b="0">
                <a:solidFill>
                  <a:srgbClr val="353631"/>
                </a:solidFill>
                <a:latin typeface="Gloss And Bloom" pitchFamily="2" charset="77"/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851378"/>
            <a:ext cx="4401813" cy="224084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698FC15-3AD1-A69A-5A9F-C8B4EEE55E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449302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5E95A5B-275B-70BE-7DE7-46939CA9517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085644" y="419100"/>
            <a:ext cx="3648284" cy="367312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7603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6"/>
            <a:ext cx="4401662" cy="884251"/>
          </a:xfrm>
        </p:spPr>
        <p:txBody>
          <a:bodyPr rtlCol="0" anchor="t" anchorCtr="0"/>
          <a:lstStyle>
            <a:lvl1pPr>
              <a:defRPr sz="2800" b="1" i="0">
                <a:solidFill>
                  <a:srgbClr val="353631"/>
                </a:solidFill>
                <a:latin typeface="Montserrat" pitchFamily="2" charset="77"/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851378"/>
            <a:ext cx="4401813" cy="224084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698FC15-3AD1-A69A-5A9F-C8B4EEE55E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449302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5E95A5B-275B-70BE-7DE7-46939CA9517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085644" y="419100"/>
            <a:ext cx="3648284" cy="367312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20312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rz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4001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4001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4001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4001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58A7D5D8-DB6E-3C45-8959-BB557ED955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8969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D20BD4BA-0B03-7245-82A9-A0922BC8DE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78969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7C806829-7374-5C46-ACD1-7F287E1DA8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8969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D0B34D39-FAAE-6B47-9D45-29920ABAB33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78969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183115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7"/>
            <a:ext cx="8409926" cy="324000"/>
          </a:xfrm>
        </p:spPr>
        <p:txBody>
          <a:bodyPr rtlCol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145822"/>
            <a:ext cx="8410222" cy="1354667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12FBFCDA-703D-24CD-5EEF-17C73453B51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23705" y="2810933"/>
            <a:ext cx="8410222" cy="1354667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565522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rgbClr val="35363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388532"/>
            <a:ext cx="8416403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rgbClr val="35363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rgbClr val="35363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rgbClr val="35363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rgbClr val="35363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rgbClr val="35363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2485" y="920435"/>
            <a:ext cx="8416403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19590512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rgbClr val="35363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388532"/>
            <a:ext cx="4053248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rgbClr val="35363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rgbClr val="35363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rgbClr val="35363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rgbClr val="35363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rgbClr val="35363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2485" y="920435"/>
            <a:ext cx="8416403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8895D92-F3C9-CC5D-2F5C-E349C9716A8E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4695640" y="1388532"/>
            <a:ext cx="4053248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rgbClr val="35363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rgbClr val="35363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rgbClr val="35363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rgbClr val="35363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rgbClr val="35363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138866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rgbClr val="35363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388532"/>
            <a:ext cx="2619559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rgbClr val="35363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rgbClr val="35363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rgbClr val="35363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rgbClr val="35363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rgbClr val="35363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2485" y="920435"/>
            <a:ext cx="8416403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C68FB25-F0E4-2ED1-2231-3685B9599B99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6129329" y="1394352"/>
            <a:ext cx="2619559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rgbClr val="35363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rgbClr val="35363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rgbClr val="35363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rgbClr val="35363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rgbClr val="35363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031A5FD8-3342-50E6-7AC4-9C6550401722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3230907" y="1388531"/>
            <a:ext cx="2619559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rgbClr val="35363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rgbClr val="35363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rgbClr val="35363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rgbClr val="35363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rgbClr val="35363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703374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B7310D7-AE5F-0E4C-0A44-0812E9DB90AB}"/>
              </a:ext>
            </a:extLst>
          </p:cNvPr>
          <p:cNvSpPr txBox="1">
            <a:spLocks/>
          </p:cNvSpPr>
          <p:nvPr userDrawn="1"/>
        </p:nvSpPr>
        <p:spPr>
          <a:xfrm>
            <a:off x="7025698" y="392842"/>
            <a:ext cx="1537533" cy="3624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3900" b="1" i="0" kern="1200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de-DE" dirty="0"/>
              <a:t>“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8BE6EB2-7FB1-F32D-8D1A-2FE839AE5B8B}"/>
              </a:ext>
            </a:extLst>
          </p:cNvPr>
          <p:cNvSpPr txBox="1">
            <a:spLocks/>
          </p:cNvSpPr>
          <p:nvPr userDrawn="1"/>
        </p:nvSpPr>
        <p:spPr>
          <a:xfrm>
            <a:off x="454553" y="120821"/>
            <a:ext cx="1537533" cy="3624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3900" b="1" i="0" kern="1200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de-DE" dirty="0"/>
              <a:t>„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F807290-92F9-C2A7-BEB1-44C6819281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4594" y="1727372"/>
            <a:ext cx="6054812" cy="1211476"/>
          </a:xfrm>
        </p:spPr>
        <p:txBody>
          <a:bodyPr rtlCol="0" anchor="t" anchorCtr="0"/>
          <a:lstStyle>
            <a:lvl1pPr algn="ctr">
              <a:defRPr sz="4000">
                <a:solidFill>
                  <a:srgbClr val="35363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923984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9" y="458701"/>
            <a:ext cx="4344840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9" y="1766355"/>
            <a:ext cx="4344840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344841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9551937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9" y="458701"/>
            <a:ext cx="4344840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MONTSERRAT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9" y="1766355"/>
            <a:ext cx="4344840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344841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7359129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896813"/>
            <a:ext cx="4401814" cy="23669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D3954BC-4A6C-4D4B-9312-317FFEED6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138" y="414311"/>
            <a:ext cx="4401812" cy="677024"/>
          </a:xfrm>
        </p:spPr>
        <p:txBody>
          <a:bodyPr rtlCol="0"/>
          <a:lstStyle>
            <a:lvl1pPr algn="l">
              <a:defRPr>
                <a:solidFill>
                  <a:srgbClr val="35363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771CF491-30A7-8E4A-898B-72DF0001B5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8138" y="1268989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90B62267-FF11-9040-8C66-11AEA9FA1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16807" y="678485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1282D23C-497A-E442-B385-8AD3D7C1B0C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42397" y="156668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8262827B-2CBD-6D41-AC5C-869C0BB1E10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316807" y="246619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21081947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r mit kurz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8138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935296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0628" y="802033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80628" y="1232753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5" name="Bildplatzhalter 10">
            <a:extLst>
              <a:ext uri="{FF2B5EF4-FFF2-40B4-BE49-F238E27FC236}">
                <a16:creationId xmlns:a16="http://schemas.microsoft.com/office/drawing/2014/main" id="{E5F581A8-9172-E045-B215-219FD0FDD4D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8137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80628" y="2546858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80628" y="2977578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C60806AA-1716-6941-95B5-FAB2A5280C4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22810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F3FF58-4D57-EE48-84B4-29B2D943CC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6740" y="802033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D99E0C51-975D-0042-86B7-A212861332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56740" y="1232753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1" name="Bildplatzhalter 10">
            <a:extLst>
              <a:ext uri="{FF2B5EF4-FFF2-40B4-BE49-F238E27FC236}">
                <a16:creationId xmlns:a16="http://schemas.microsoft.com/office/drawing/2014/main" id="{B0B0FF71-6F88-9640-B727-7E40B21530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622809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B90CCAF-EDC2-8F43-B657-5E71B179F52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6740" y="2546858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E6FC4061-D31A-A54F-91BC-418D4FBB98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56740" y="2977578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16708873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0875650">
            <a:off x="5124237" y="2268864"/>
            <a:ext cx="4844856" cy="423327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rgbClr val="35363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E804D301-8352-23FB-45EB-641B42AFEB6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16880" y="458788"/>
            <a:ext cx="3232008" cy="43785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74902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0875650">
            <a:off x="5124237" y="2268864"/>
            <a:ext cx="4844856" cy="423327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rgbClr val="35363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GLOSS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E804D301-8352-23FB-45EB-641B42AFEB6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16880" y="458788"/>
            <a:ext cx="3232008" cy="43785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8839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6"/>
            <a:ext cx="4401662" cy="631661"/>
          </a:xfrm>
        </p:spPr>
        <p:txBody>
          <a:bodyPr rtlCol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851378"/>
            <a:ext cx="4401813" cy="224084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698FC15-3AD1-A69A-5A9F-C8B4EEE55E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268989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5E95A5B-275B-70BE-7DE7-46939CA9517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085644" y="419100"/>
            <a:ext cx="3648284" cy="367312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99307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1271134">
            <a:off x="5258660" y="2287462"/>
            <a:ext cx="4887353" cy="4270403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GLOSS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" name="Bildplatzhalter 10">
            <a:extLst>
              <a:ext uri="{FF2B5EF4-FFF2-40B4-BE49-F238E27FC236}">
                <a16:creationId xmlns:a16="http://schemas.microsoft.com/office/drawing/2014/main" id="{A76532F7-2000-9557-B3D8-8DD1CDDDD2B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218684">
            <a:off x="6747707" y="450193"/>
            <a:ext cx="3353050" cy="292978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3420619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90B62267-FF11-9040-8C66-11AEA9FA1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777602" y="-116646"/>
            <a:ext cx="2878072" cy="251476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8262827B-2CBD-6D41-AC5C-869C0BB1E10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1353836" y="926099"/>
            <a:ext cx="4149209" cy="3625436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Bildplatzhalter 10">
            <a:extLst>
              <a:ext uri="{FF2B5EF4-FFF2-40B4-BE49-F238E27FC236}">
                <a16:creationId xmlns:a16="http://schemas.microsoft.com/office/drawing/2014/main" id="{264CA30E-EADE-D8B1-6D96-356ED005BA1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294845" y="2571324"/>
            <a:ext cx="2073805" cy="18120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5" name="Bildplatzhalter 10">
            <a:extLst>
              <a:ext uri="{FF2B5EF4-FFF2-40B4-BE49-F238E27FC236}">
                <a16:creationId xmlns:a16="http://schemas.microsoft.com/office/drawing/2014/main" id="{6B29FB2B-30D9-BC75-A66F-1CE8B824105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438206" y="-116646"/>
            <a:ext cx="3752716" cy="327899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31801701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13AD237E-D4FE-2062-0857-A47452C28E5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21216954">
            <a:off x="-993501" y="-811308"/>
            <a:ext cx="5787323" cy="5056766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Bildplatzhalter 10">
            <a:extLst>
              <a:ext uri="{FF2B5EF4-FFF2-40B4-BE49-F238E27FC236}">
                <a16:creationId xmlns:a16="http://schemas.microsoft.com/office/drawing/2014/main" id="{A76532F7-2000-9557-B3D8-8DD1CDDDD2B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218684">
            <a:off x="3380492" y="1687442"/>
            <a:ext cx="3353050" cy="292978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4" name="Bildplatzhalter 10">
            <a:extLst>
              <a:ext uri="{FF2B5EF4-FFF2-40B4-BE49-F238E27FC236}">
                <a16:creationId xmlns:a16="http://schemas.microsoft.com/office/drawing/2014/main" id="{A59F80D4-A97E-F65A-EB87-EB013332531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rot="21447215">
            <a:off x="5976882" y="432745"/>
            <a:ext cx="3973150" cy="3471603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015089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0658A41-EF8F-6B9B-CC1F-F7DF20C9F9F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19809" y="-14315"/>
            <a:ext cx="3431725" cy="5174431"/>
          </a:xfrm>
          <a:custGeom>
            <a:avLst/>
            <a:gdLst>
              <a:gd name="connsiteX0" fmla="*/ 0 w 3139028"/>
              <a:gd name="connsiteY0" fmla="*/ 5143499 h 5143499"/>
              <a:gd name="connsiteX1" fmla="*/ 299338 w 3139028"/>
              <a:gd name="connsiteY1" fmla="*/ 0 h 5143499"/>
              <a:gd name="connsiteX2" fmla="*/ 2839690 w 3139028"/>
              <a:gd name="connsiteY2" fmla="*/ 0 h 5143499"/>
              <a:gd name="connsiteX3" fmla="*/ 3139028 w 3139028"/>
              <a:gd name="connsiteY3" fmla="*/ 5143499 h 5143499"/>
              <a:gd name="connsiteX4" fmla="*/ 0 w 3139028"/>
              <a:gd name="connsiteY4" fmla="*/ 5143499 h 5143499"/>
              <a:gd name="connsiteX0" fmla="*/ 0 w 3155779"/>
              <a:gd name="connsiteY0" fmla="*/ 5149144 h 5149144"/>
              <a:gd name="connsiteX1" fmla="*/ 299338 w 3155779"/>
              <a:gd name="connsiteY1" fmla="*/ 5645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0 w 3155779"/>
              <a:gd name="connsiteY0" fmla="*/ 5149144 h 5149144"/>
              <a:gd name="connsiteX1" fmla="*/ 22761 w 3155779"/>
              <a:gd name="connsiteY1" fmla="*/ 11289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80359 w 3236138"/>
              <a:gd name="connsiteY0" fmla="*/ 5149144 h 5149144"/>
              <a:gd name="connsiteX1" fmla="*/ 103120 w 3236138"/>
              <a:gd name="connsiteY1" fmla="*/ 11289 h 5149144"/>
              <a:gd name="connsiteX2" fmla="*/ 3236138 w 3236138"/>
              <a:gd name="connsiteY2" fmla="*/ 0 h 5149144"/>
              <a:gd name="connsiteX3" fmla="*/ 3219387 w 3236138"/>
              <a:gd name="connsiteY3" fmla="*/ 5149144 h 5149144"/>
              <a:gd name="connsiteX4" fmla="*/ 80359 w 3236138"/>
              <a:gd name="connsiteY4" fmla="*/ 5149144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09191"/>
              <a:gd name="connsiteY0" fmla="*/ 5120922 h 5137855"/>
              <a:gd name="connsiteX1" fmla="*/ 592850 w 3709191"/>
              <a:gd name="connsiteY1" fmla="*/ 0 h 5137855"/>
              <a:gd name="connsiteX2" fmla="*/ 3409779 w 3709191"/>
              <a:gd name="connsiteY2" fmla="*/ 5644 h 5137855"/>
              <a:gd name="connsiteX3" fmla="*/ 3709117 w 3709191"/>
              <a:gd name="connsiteY3" fmla="*/ 5137855 h 5137855"/>
              <a:gd name="connsiteX4" fmla="*/ 0 w 3709191"/>
              <a:gd name="connsiteY4" fmla="*/ 5120922 h 5137855"/>
              <a:gd name="connsiteX0" fmla="*/ 0 w 3416748"/>
              <a:gd name="connsiteY0" fmla="*/ 5120922 h 5143499"/>
              <a:gd name="connsiteX1" fmla="*/ 592850 w 3416748"/>
              <a:gd name="connsiteY1" fmla="*/ 0 h 5143499"/>
              <a:gd name="connsiteX2" fmla="*/ 3409779 w 3416748"/>
              <a:gd name="connsiteY2" fmla="*/ 5644 h 5143499"/>
              <a:gd name="connsiteX3" fmla="*/ 3415606 w 3416748"/>
              <a:gd name="connsiteY3" fmla="*/ 5143499 h 5143499"/>
              <a:gd name="connsiteX4" fmla="*/ 0 w 3416748"/>
              <a:gd name="connsiteY4" fmla="*/ 5120922 h 5143499"/>
              <a:gd name="connsiteX0" fmla="*/ 0 w 3416748"/>
              <a:gd name="connsiteY0" fmla="*/ 5131895 h 5154472"/>
              <a:gd name="connsiteX1" fmla="*/ 592850 w 3416748"/>
              <a:gd name="connsiteY1" fmla="*/ 0 h 5154472"/>
              <a:gd name="connsiteX2" fmla="*/ 3409779 w 3416748"/>
              <a:gd name="connsiteY2" fmla="*/ 16617 h 5154472"/>
              <a:gd name="connsiteX3" fmla="*/ 3415606 w 3416748"/>
              <a:gd name="connsiteY3" fmla="*/ 5154472 h 5154472"/>
              <a:gd name="connsiteX4" fmla="*/ 0 w 3416748"/>
              <a:gd name="connsiteY4" fmla="*/ 5131895 h 5154472"/>
              <a:gd name="connsiteX0" fmla="*/ 0 w 3428067"/>
              <a:gd name="connsiteY0" fmla="*/ 5140881 h 5163458"/>
              <a:gd name="connsiteX1" fmla="*/ 592850 w 3428067"/>
              <a:gd name="connsiteY1" fmla="*/ 8986 h 5163458"/>
              <a:gd name="connsiteX2" fmla="*/ 3428067 w 3428067"/>
              <a:gd name="connsiteY2" fmla="*/ 0 h 5163458"/>
              <a:gd name="connsiteX3" fmla="*/ 3415606 w 3428067"/>
              <a:gd name="connsiteY3" fmla="*/ 5163458 h 5163458"/>
              <a:gd name="connsiteX4" fmla="*/ 0 w 3428067"/>
              <a:gd name="connsiteY4" fmla="*/ 5140881 h 5163458"/>
              <a:gd name="connsiteX0" fmla="*/ 0 w 3431725"/>
              <a:gd name="connsiteY0" fmla="*/ 5162827 h 5163458"/>
              <a:gd name="connsiteX1" fmla="*/ 596508 w 3431725"/>
              <a:gd name="connsiteY1" fmla="*/ 8986 h 5163458"/>
              <a:gd name="connsiteX2" fmla="*/ 3431725 w 3431725"/>
              <a:gd name="connsiteY2" fmla="*/ 0 h 5163458"/>
              <a:gd name="connsiteX3" fmla="*/ 3419264 w 3431725"/>
              <a:gd name="connsiteY3" fmla="*/ 5163458 h 5163458"/>
              <a:gd name="connsiteX4" fmla="*/ 0 w 3431725"/>
              <a:gd name="connsiteY4" fmla="*/ 5162827 h 5163458"/>
              <a:gd name="connsiteX0" fmla="*/ 0 w 3431725"/>
              <a:gd name="connsiteY0" fmla="*/ 5162827 h 5174431"/>
              <a:gd name="connsiteX1" fmla="*/ 596508 w 3431725"/>
              <a:gd name="connsiteY1" fmla="*/ 8986 h 5174431"/>
              <a:gd name="connsiteX2" fmla="*/ 3431725 w 3431725"/>
              <a:gd name="connsiteY2" fmla="*/ 0 h 5174431"/>
              <a:gd name="connsiteX3" fmla="*/ 3415607 w 3431725"/>
              <a:gd name="connsiteY3" fmla="*/ 5174431 h 5174431"/>
              <a:gd name="connsiteX4" fmla="*/ 0 w 3431725"/>
              <a:gd name="connsiteY4" fmla="*/ 5162827 h 51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725" h="5174431">
                <a:moveTo>
                  <a:pt x="0" y="5162827"/>
                </a:moveTo>
                <a:cubicBezTo>
                  <a:pt x="210787" y="3371187"/>
                  <a:pt x="374432" y="1761115"/>
                  <a:pt x="596508" y="8986"/>
                </a:cubicBezTo>
                <a:lnTo>
                  <a:pt x="3431725" y="0"/>
                </a:lnTo>
                <a:cubicBezTo>
                  <a:pt x="3426141" y="1716381"/>
                  <a:pt x="3421191" y="3458050"/>
                  <a:pt x="3415607" y="5174431"/>
                </a:cubicBezTo>
                <a:lnTo>
                  <a:pt x="0" y="5162827"/>
                </a:lnTo>
                <a:close/>
              </a:path>
            </a:pathLst>
          </a:cu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23826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GLOSS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0658A41-EF8F-6B9B-CC1F-F7DF20C9F9F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19809" y="-14315"/>
            <a:ext cx="3431725" cy="5174431"/>
          </a:xfrm>
          <a:custGeom>
            <a:avLst/>
            <a:gdLst>
              <a:gd name="connsiteX0" fmla="*/ 0 w 3139028"/>
              <a:gd name="connsiteY0" fmla="*/ 5143499 h 5143499"/>
              <a:gd name="connsiteX1" fmla="*/ 299338 w 3139028"/>
              <a:gd name="connsiteY1" fmla="*/ 0 h 5143499"/>
              <a:gd name="connsiteX2" fmla="*/ 2839690 w 3139028"/>
              <a:gd name="connsiteY2" fmla="*/ 0 h 5143499"/>
              <a:gd name="connsiteX3" fmla="*/ 3139028 w 3139028"/>
              <a:gd name="connsiteY3" fmla="*/ 5143499 h 5143499"/>
              <a:gd name="connsiteX4" fmla="*/ 0 w 3139028"/>
              <a:gd name="connsiteY4" fmla="*/ 5143499 h 5143499"/>
              <a:gd name="connsiteX0" fmla="*/ 0 w 3155779"/>
              <a:gd name="connsiteY0" fmla="*/ 5149144 h 5149144"/>
              <a:gd name="connsiteX1" fmla="*/ 299338 w 3155779"/>
              <a:gd name="connsiteY1" fmla="*/ 5645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0 w 3155779"/>
              <a:gd name="connsiteY0" fmla="*/ 5149144 h 5149144"/>
              <a:gd name="connsiteX1" fmla="*/ 22761 w 3155779"/>
              <a:gd name="connsiteY1" fmla="*/ 11289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80359 w 3236138"/>
              <a:gd name="connsiteY0" fmla="*/ 5149144 h 5149144"/>
              <a:gd name="connsiteX1" fmla="*/ 103120 w 3236138"/>
              <a:gd name="connsiteY1" fmla="*/ 11289 h 5149144"/>
              <a:gd name="connsiteX2" fmla="*/ 3236138 w 3236138"/>
              <a:gd name="connsiteY2" fmla="*/ 0 h 5149144"/>
              <a:gd name="connsiteX3" fmla="*/ 3219387 w 3236138"/>
              <a:gd name="connsiteY3" fmla="*/ 5149144 h 5149144"/>
              <a:gd name="connsiteX4" fmla="*/ 80359 w 3236138"/>
              <a:gd name="connsiteY4" fmla="*/ 5149144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09191"/>
              <a:gd name="connsiteY0" fmla="*/ 5120922 h 5137855"/>
              <a:gd name="connsiteX1" fmla="*/ 592850 w 3709191"/>
              <a:gd name="connsiteY1" fmla="*/ 0 h 5137855"/>
              <a:gd name="connsiteX2" fmla="*/ 3409779 w 3709191"/>
              <a:gd name="connsiteY2" fmla="*/ 5644 h 5137855"/>
              <a:gd name="connsiteX3" fmla="*/ 3709117 w 3709191"/>
              <a:gd name="connsiteY3" fmla="*/ 5137855 h 5137855"/>
              <a:gd name="connsiteX4" fmla="*/ 0 w 3709191"/>
              <a:gd name="connsiteY4" fmla="*/ 5120922 h 5137855"/>
              <a:gd name="connsiteX0" fmla="*/ 0 w 3416748"/>
              <a:gd name="connsiteY0" fmla="*/ 5120922 h 5143499"/>
              <a:gd name="connsiteX1" fmla="*/ 592850 w 3416748"/>
              <a:gd name="connsiteY1" fmla="*/ 0 h 5143499"/>
              <a:gd name="connsiteX2" fmla="*/ 3409779 w 3416748"/>
              <a:gd name="connsiteY2" fmla="*/ 5644 h 5143499"/>
              <a:gd name="connsiteX3" fmla="*/ 3415606 w 3416748"/>
              <a:gd name="connsiteY3" fmla="*/ 5143499 h 5143499"/>
              <a:gd name="connsiteX4" fmla="*/ 0 w 3416748"/>
              <a:gd name="connsiteY4" fmla="*/ 5120922 h 5143499"/>
              <a:gd name="connsiteX0" fmla="*/ 0 w 3416748"/>
              <a:gd name="connsiteY0" fmla="*/ 5131895 h 5154472"/>
              <a:gd name="connsiteX1" fmla="*/ 592850 w 3416748"/>
              <a:gd name="connsiteY1" fmla="*/ 0 h 5154472"/>
              <a:gd name="connsiteX2" fmla="*/ 3409779 w 3416748"/>
              <a:gd name="connsiteY2" fmla="*/ 16617 h 5154472"/>
              <a:gd name="connsiteX3" fmla="*/ 3415606 w 3416748"/>
              <a:gd name="connsiteY3" fmla="*/ 5154472 h 5154472"/>
              <a:gd name="connsiteX4" fmla="*/ 0 w 3416748"/>
              <a:gd name="connsiteY4" fmla="*/ 5131895 h 5154472"/>
              <a:gd name="connsiteX0" fmla="*/ 0 w 3428067"/>
              <a:gd name="connsiteY0" fmla="*/ 5140881 h 5163458"/>
              <a:gd name="connsiteX1" fmla="*/ 592850 w 3428067"/>
              <a:gd name="connsiteY1" fmla="*/ 8986 h 5163458"/>
              <a:gd name="connsiteX2" fmla="*/ 3428067 w 3428067"/>
              <a:gd name="connsiteY2" fmla="*/ 0 h 5163458"/>
              <a:gd name="connsiteX3" fmla="*/ 3415606 w 3428067"/>
              <a:gd name="connsiteY3" fmla="*/ 5163458 h 5163458"/>
              <a:gd name="connsiteX4" fmla="*/ 0 w 3428067"/>
              <a:gd name="connsiteY4" fmla="*/ 5140881 h 5163458"/>
              <a:gd name="connsiteX0" fmla="*/ 0 w 3431725"/>
              <a:gd name="connsiteY0" fmla="*/ 5162827 h 5163458"/>
              <a:gd name="connsiteX1" fmla="*/ 596508 w 3431725"/>
              <a:gd name="connsiteY1" fmla="*/ 8986 h 5163458"/>
              <a:gd name="connsiteX2" fmla="*/ 3431725 w 3431725"/>
              <a:gd name="connsiteY2" fmla="*/ 0 h 5163458"/>
              <a:gd name="connsiteX3" fmla="*/ 3419264 w 3431725"/>
              <a:gd name="connsiteY3" fmla="*/ 5163458 h 5163458"/>
              <a:gd name="connsiteX4" fmla="*/ 0 w 3431725"/>
              <a:gd name="connsiteY4" fmla="*/ 5162827 h 5163458"/>
              <a:gd name="connsiteX0" fmla="*/ 0 w 3431725"/>
              <a:gd name="connsiteY0" fmla="*/ 5162827 h 5174431"/>
              <a:gd name="connsiteX1" fmla="*/ 596508 w 3431725"/>
              <a:gd name="connsiteY1" fmla="*/ 8986 h 5174431"/>
              <a:gd name="connsiteX2" fmla="*/ 3431725 w 3431725"/>
              <a:gd name="connsiteY2" fmla="*/ 0 h 5174431"/>
              <a:gd name="connsiteX3" fmla="*/ 3415607 w 3431725"/>
              <a:gd name="connsiteY3" fmla="*/ 5174431 h 5174431"/>
              <a:gd name="connsiteX4" fmla="*/ 0 w 3431725"/>
              <a:gd name="connsiteY4" fmla="*/ 5162827 h 51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725" h="5174431">
                <a:moveTo>
                  <a:pt x="0" y="5162827"/>
                </a:moveTo>
                <a:cubicBezTo>
                  <a:pt x="210787" y="3371187"/>
                  <a:pt x="374432" y="1761115"/>
                  <a:pt x="596508" y="8986"/>
                </a:cubicBezTo>
                <a:lnTo>
                  <a:pt x="3431725" y="0"/>
                </a:lnTo>
                <a:cubicBezTo>
                  <a:pt x="3426141" y="1716381"/>
                  <a:pt x="3421191" y="3458050"/>
                  <a:pt x="3415607" y="5174431"/>
                </a:cubicBezTo>
                <a:lnTo>
                  <a:pt x="0" y="5162827"/>
                </a:lnTo>
                <a:close/>
              </a:path>
            </a:pathLst>
          </a:cu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1716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81C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5312941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B3B3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21457636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353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20530216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40285738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F59D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107508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6"/>
            <a:ext cx="4401662" cy="884251"/>
          </a:xfrm>
        </p:spPr>
        <p:txBody>
          <a:bodyPr rtlCol="0" anchor="t" anchorCtr="0"/>
          <a:lstStyle>
            <a:lvl1pPr>
              <a:defRPr sz="2800" b="0">
                <a:solidFill>
                  <a:schemeClr val="bg1"/>
                </a:solidFill>
                <a:latin typeface="Gloss And Bloom" pitchFamily="2" charset="77"/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851378"/>
            <a:ext cx="4401813" cy="224084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698FC15-3AD1-A69A-5A9F-C8B4EEE55E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449302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5E95A5B-275B-70BE-7DE7-46939CA9517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085644" y="419100"/>
            <a:ext cx="3648284" cy="367312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39082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F08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3375626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918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2367951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619A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3080274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005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3646063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195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5816129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FBD7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9620323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nuelle Eingabe 1">
            <a:extLst>
              <a:ext uri="{FF2B5EF4-FFF2-40B4-BE49-F238E27FC236}">
                <a16:creationId xmlns:a16="http://schemas.microsoft.com/office/drawing/2014/main" id="{5A362231-A428-FC4D-89B5-55E6CAE719FC}"/>
              </a:ext>
            </a:extLst>
          </p:cNvPr>
          <p:cNvSpPr/>
          <p:nvPr userDrawn="1"/>
        </p:nvSpPr>
        <p:spPr>
          <a:xfrm rot="5400000" flipV="1">
            <a:off x="5480976" y="1177001"/>
            <a:ext cx="5143499" cy="2789500"/>
          </a:xfrm>
          <a:prstGeom prst="flowChartManualInput">
            <a:avLst/>
          </a:prstGeom>
          <a:solidFill>
            <a:srgbClr val="DB17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25602" y="-815552"/>
            <a:ext cx="4295774" cy="375350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5033962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rgbClr val="35363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5033962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5033962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rgbClr val="35363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7278B2BE-4BE3-7A7C-C027-C5E82A8FCD9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56710" y="2456703"/>
            <a:ext cx="2227044" cy="1945915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31168648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Gloss &amp; Bloom">
    <p:bg>
      <p:bgPr>
        <a:solidFill>
          <a:srgbClr val="353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8D2E68D8-C6FD-484C-932C-5E763492E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637121"/>
            <a:ext cx="6858000" cy="1790700"/>
          </a:xfrm>
        </p:spPr>
        <p:txBody>
          <a:bodyPr anchor="ctr" anchorCtr="0"/>
          <a:lstStyle>
            <a:lvl1pPr algn="ctr">
              <a:lnSpc>
                <a:spcPct val="125000"/>
              </a:lnSpc>
              <a:defRPr sz="4500" b="0">
                <a:solidFill>
                  <a:schemeClr val="bg1"/>
                </a:solidFill>
                <a:latin typeface="Gloss And Bloom" pitchFamily="2" charset="77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533DCCCD-5BF3-904B-A5E3-E1F7662E41E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2897471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064453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1829" y="1568450"/>
            <a:ext cx="6637060" cy="749300"/>
          </a:xfrm>
        </p:spPr>
        <p:txBody>
          <a:bodyPr rtlCol="0" anchor="t" anchorCtr="0"/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Titel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113497" y="2559400"/>
            <a:ext cx="6643806" cy="197589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805058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7"/>
            <a:ext cx="8409926" cy="324000"/>
          </a:xfrm>
        </p:spPr>
        <p:txBody>
          <a:bodyPr rtlCol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1" y="951679"/>
            <a:ext cx="8410074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478844"/>
            <a:ext cx="8410222" cy="2777243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48640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6"/>
            <a:ext cx="4401662" cy="884251"/>
          </a:xfrm>
        </p:spPr>
        <p:txBody>
          <a:bodyPr rtlCol="0" anchor="t" anchorCtr="0"/>
          <a:lstStyle>
            <a:lvl1pPr>
              <a:defRPr sz="28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851378"/>
            <a:ext cx="4401813" cy="224084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698FC15-3AD1-A69A-5A9F-C8B4EEE55E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449302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5E95A5B-275B-70BE-7DE7-46939CA9517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085644" y="419100"/>
            <a:ext cx="3648284" cy="367312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00114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7"/>
            <a:ext cx="8409926" cy="324000"/>
          </a:xfrm>
        </p:spPr>
        <p:txBody>
          <a:bodyPr rtlCol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145822"/>
            <a:ext cx="8410222" cy="311026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11153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7"/>
            <a:ext cx="8409926" cy="324000"/>
          </a:xfrm>
        </p:spPr>
        <p:txBody>
          <a:bodyPr rtlCol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145822"/>
            <a:ext cx="8410222" cy="1354667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12FBFCDA-703D-24CD-5EEF-17C73453B51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23705" y="2810933"/>
            <a:ext cx="8410222" cy="1354667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402156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6"/>
            <a:ext cx="4401662" cy="631661"/>
          </a:xfrm>
        </p:spPr>
        <p:txBody>
          <a:bodyPr rtlCol="0"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851378"/>
            <a:ext cx="4401813" cy="224084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698FC15-3AD1-A69A-5A9F-C8B4EEE55E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268989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5E95A5B-275B-70BE-7DE7-46939CA9517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085644" y="419100"/>
            <a:ext cx="3648284" cy="367312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31675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6"/>
            <a:ext cx="4401662" cy="884251"/>
          </a:xfrm>
        </p:spPr>
        <p:txBody>
          <a:bodyPr rtlCol="0" anchor="t" anchorCtr="0"/>
          <a:lstStyle>
            <a:lvl1pPr>
              <a:defRPr sz="2800" b="0">
                <a:solidFill>
                  <a:schemeClr val="bg1"/>
                </a:solidFill>
                <a:latin typeface="Gloss And Bloom" pitchFamily="2" charset="77"/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851378"/>
            <a:ext cx="4401813" cy="224084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698FC15-3AD1-A69A-5A9F-C8B4EEE55E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449302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5E95A5B-275B-70BE-7DE7-46939CA9517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085644" y="419100"/>
            <a:ext cx="3648284" cy="367312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15916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mit Unter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1" y="419616"/>
            <a:ext cx="4401662" cy="884251"/>
          </a:xfrm>
        </p:spPr>
        <p:txBody>
          <a:bodyPr rtlCol="0" anchor="t" anchorCtr="0"/>
          <a:lstStyle>
            <a:lvl1pPr>
              <a:defRPr sz="28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D9A53E-CC6E-C64D-A49C-BD55A81432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3850" y="1851378"/>
            <a:ext cx="4401813" cy="2240845"/>
          </a:xfrm>
          <a:prstGeom prst="rect">
            <a:avLst/>
          </a:prstGeom>
        </p:spPr>
        <p:txBody>
          <a:bodyPr/>
          <a:lstStyle>
            <a:lvl1pPr marL="0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9698FC15-3AD1-A69A-5A9F-C8B4EEE55EB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449302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05E95A5B-275B-70BE-7DE7-46939CA9517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085644" y="419100"/>
            <a:ext cx="3648284" cy="3673123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451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rz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4001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4001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4001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4001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58A7D5D8-DB6E-3C45-8959-BB557ED955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8969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D20BD4BA-0B03-7245-82A9-A0922BC8DE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78969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7C806829-7374-5C46-ACD1-7F287E1DA8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8969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D0B34D39-FAAE-6B47-9D45-29920ABAB33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78969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30464365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388532"/>
            <a:ext cx="8416403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2485" y="920435"/>
            <a:ext cx="8416403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7419314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388532"/>
            <a:ext cx="4053248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2485" y="920435"/>
            <a:ext cx="8416403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18895D92-F3C9-CC5D-2F5C-E349C9716A8E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4695640" y="1388532"/>
            <a:ext cx="4053248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091189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2485" y="1388532"/>
            <a:ext cx="2619559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B88F15D4-F8DA-CE42-879F-BF905266A16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2485" y="920435"/>
            <a:ext cx="8416403" cy="256641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1700"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C68FB25-F0E4-2ED1-2231-3685B9599B99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6129329" y="1394352"/>
            <a:ext cx="2619559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031A5FD8-3342-50E6-7AC4-9C6550401722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3230907" y="1388531"/>
            <a:ext cx="2619559" cy="2867555"/>
          </a:xfrm>
          <a:prstGeom prst="rect">
            <a:avLst/>
          </a:prstGeom>
        </p:spPr>
        <p:txBody>
          <a:bodyPr rtlCol="0"/>
          <a:lstStyle>
            <a:lvl1pPr>
              <a:spcAft>
                <a:spcPts val="600"/>
              </a:spcAft>
              <a:defRPr sz="1400">
                <a:solidFill>
                  <a:schemeClr val="bg1"/>
                </a:solidFill>
              </a:defRPr>
            </a:lvl1pPr>
            <a:lvl2pPr>
              <a:spcAft>
                <a:spcPts val="600"/>
              </a:spcAft>
              <a:defRPr sz="1400">
                <a:solidFill>
                  <a:schemeClr val="bg1"/>
                </a:solidFill>
              </a:defRPr>
            </a:lvl2pPr>
            <a:lvl3pPr>
              <a:spcAft>
                <a:spcPts val="600"/>
              </a:spcAft>
              <a:defRPr sz="1400">
                <a:solidFill>
                  <a:schemeClr val="bg1"/>
                </a:solidFill>
              </a:defRPr>
            </a:lvl3pPr>
            <a:lvl4pPr>
              <a:spcAft>
                <a:spcPts val="600"/>
              </a:spcAft>
              <a:defRPr sz="1400">
                <a:solidFill>
                  <a:schemeClr val="bg1"/>
                </a:solidFill>
              </a:defRPr>
            </a:lvl4pPr>
            <a:lvl5pPr>
              <a:spcAft>
                <a:spcPts val="600"/>
              </a:spcAft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596147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Montserr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6B7310D7-AE5F-0E4C-0A44-0812E9DB90AB}"/>
              </a:ext>
            </a:extLst>
          </p:cNvPr>
          <p:cNvSpPr txBox="1">
            <a:spLocks/>
          </p:cNvSpPr>
          <p:nvPr userDrawn="1"/>
        </p:nvSpPr>
        <p:spPr>
          <a:xfrm>
            <a:off x="7025698" y="392842"/>
            <a:ext cx="1537533" cy="3624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3900" b="1" i="0" kern="1200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195335"/>
                </a:solidFill>
              </a:rPr>
              <a:t>“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8BE6EB2-7FB1-F32D-8D1A-2FE839AE5B8B}"/>
              </a:ext>
            </a:extLst>
          </p:cNvPr>
          <p:cNvSpPr txBox="1">
            <a:spLocks/>
          </p:cNvSpPr>
          <p:nvPr userDrawn="1"/>
        </p:nvSpPr>
        <p:spPr>
          <a:xfrm>
            <a:off x="454553" y="120821"/>
            <a:ext cx="1537533" cy="36246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3900" b="1" i="0" kern="1200" baseline="0">
                <a:solidFill>
                  <a:schemeClr val="bg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rgbClr val="195335"/>
                </a:solidFill>
              </a:rPr>
              <a:t>„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F807290-92F9-C2A7-BEB1-44C6819281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4594" y="1727372"/>
            <a:ext cx="6054812" cy="1211476"/>
          </a:xfrm>
        </p:spPr>
        <p:txBody>
          <a:bodyPr rtlCol="0" anchor="t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6006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rz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4001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4001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4001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4001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58A7D5D8-DB6E-3C45-8959-BB557ED955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8969" y="802033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D20BD4BA-0B03-7245-82A9-A0922BC8DE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78969" y="1232753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4" name="Textplatzhalter 4">
            <a:extLst>
              <a:ext uri="{FF2B5EF4-FFF2-40B4-BE49-F238E27FC236}">
                <a16:creationId xmlns:a16="http://schemas.microsoft.com/office/drawing/2014/main" id="{7C806829-7374-5C46-ACD1-7F287E1DA8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8969" y="2546858"/>
            <a:ext cx="405495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D0B34D39-FAAE-6B47-9D45-29920ABAB33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78969" y="2977578"/>
            <a:ext cx="405495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18641674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9" y="458701"/>
            <a:ext cx="4344840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9" y="1766355"/>
            <a:ext cx="4344840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344841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638601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473200" y="-668421"/>
            <a:ext cx="5644801" cy="493223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4049" y="458701"/>
            <a:ext cx="4344840" cy="113660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MONTSERRAT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04049" y="1766355"/>
            <a:ext cx="4344840" cy="29745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4048" y="2317899"/>
            <a:ext cx="4344841" cy="194591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8873214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1896813"/>
            <a:ext cx="4401814" cy="23669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D3954BC-4A6C-4D4B-9312-317FFEED6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138" y="414311"/>
            <a:ext cx="4401812" cy="677024"/>
          </a:xfrm>
        </p:spPr>
        <p:txBody>
          <a:bodyPr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771CF491-30A7-8E4A-898B-72DF0001B5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8138" y="1268989"/>
            <a:ext cx="4401813" cy="256641"/>
          </a:xfrm>
          <a:prstGeom prst="rect">
            <a:avLst/>
          </a:prstGeom>
        </p:spPr>
        <p:txBody>
          <a:bodyPr rtlCol="0"/>
          <a:lstStyle>
            <a:lvl1pPr marL="0" indent="0" algn="l">
              <a:buNone/>
              <a:defRPr sz="1700" b="1" i="0">
                <a:latin typeface="Montserrat" pitchFamily="2" charset="77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de-DE" noProof="0" dirty="0"/>
              <a:t>Untertitel</a:t>
            </a:r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90B62267-FF11-9040-8C66-11AEA9FA1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316807" y="678485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7" name="Bildplatzhalter 10">
            <a:extLst>
              <a:ext uri="{FF2B5EF4-FFF2-40B4-BE49-F238E27FC236}">
                <a16:creationId xmlns:a16="http://schemas.microsoft.com/office/drawing/2014/main" id="{1282D23C-497A-E442-B385-8AD3D7C1B0C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842397" y="156668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8262827B-2CBD-6D41-AC5C-869C0BB1E10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5316807" y="2466190"/>
            <a:ext cx="1919222" cy="167695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22532741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er mit kurzem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8138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935296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8F1B7D-F4A8-0C4D-94B1-7464F5F96A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80628" y="802033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326FE82-EDFC-874B-AED5-D5CDF3AB49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980628" y="1232753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5" name="Bildplatzhalter 10">
            <a:extLst>
              <a:ext uri="{FF2B5EF4-FFF2-40B4-BE49-F238E27FC236}">
                <a16:creationId xmlns:a16="http://schemas.microsoft.com/office/drawing/2014/main" id="{E5F581A8-9172-E045-B215-219FD0FDD4D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8137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53B28A5-E03B-AF44-8AFD-E1A408B607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80628" y="2546858"/>
            <a:ext cx="2543446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7407CF6D-CE14-3F4E-ADAD-3A683A150FA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980628" y="2977578"/>
            <a:ext cx="2543446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C60806AA-1716-6941-95B5-FAB2A5280C4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22810" y="802033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F3FF58-4D57-EE48-84B4-29B2D943CC1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6740" y="802033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D99E0C51-975D-0042-86B7-A2128613328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56740" y="1232753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1" name="Bildplatzhalter 10">
            <a:extLst>
              <a:ext uri="{FF2B5EF4-FFF2-40B4-BE49-F238E27FC236}">
                <a16:creationId xmlns:a16="http://schemas.microsoft.com/office/drawing/2014/main" id="{B0B0FF71-6F88-9640-B727-7E40B215308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622809" y="2546858"/>
            <a:ext cx="1478221" cy="12916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B90CCAF-EDC2-8F43-B657-5E71B179F52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6740" y="2546858"/>
            <a:ext cx="2492148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  <p:sp>
        <p:nvSpPr>
          <p:cNvPr id="23" name="Textplatzhalter 4">
            <a:extLst>
              <a:ext uri="{FF2B5EF4-FFF2-40B4-BE49-F238E27FC236}">
                <a16:creationId xmlns:a16="http://schemas.microsoft.com/office/drawing/2014/main" id="{E6FC4061-D31A-A54F-91BC-418D4FBB98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56740" y="2977578"/>
            <a:ext cx="2492148" cy="8608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Mastertextform</a:t>
            </a:r>
          </a:p>
        </p:txBody>
      </p:sp>
    </p:spTree>
    <p:extLst>
      <p:ext uri="{BB962C8B-B14F-4D97-AF65-F5344CB8AC3E}">
        <p14:creationId xmlns:p14="http://schemas.microsoft.com/office/powerpoint/2010/main" val="26403688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0875650">
            <a:off x="5124237" y="2268864"/>
            <a:ext cx="4844856" cy="423327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rgbClr val="F7F1EC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bg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E804D301-8352-23FB-45EB-641B42AFEB6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16880" y="458788"/>
            <a:ext cx="3232008" cy="43785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64331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0875650">
            <a:off x="5124237" y="2268864"/>
            <a:ext cx="4844856" cy="423327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rgbClr val="F7F1EC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GLOSS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E804D301-8352-23FB-45EB-641B42AFEB6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16880" y="458788"/>
            <a:ext cx="3232008" cy="437850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0128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1271134">
            <a:off x="5258660" y="2287462"/>
            <a:ext cx="4887353" cy="4270403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rgbClr val="F7F1EC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/>
              <a:t>GLOSS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2" name="Bildplatzhalter 10">
            <a:extLst>
              <a:ext uri="{FF2B5EF4-FFF2-40B4-BE49-F238E27FC236}">
                <a16:creationId xmlns:a16="http://schemas.microsoft.com/office/drawing/2014/main" id="{A76532F7-2000-9557-B3D8-8DD1CDDDD2B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218684">
            <a:off x="6747707" y="450193"/>
            <a:ext cx="3353050" cy="292978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281068943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13" name="Bildplatzhalter 10">
            <a:extLst>
              <a:ext uri="{FF2B5EF4-FFF2-40B4-BE49-F238E27FC236}">
                <a16:creationId xmlns:a16="http://schemas.microsoft.com/office/drawing/2014/main" id="{90B62267-FF11-9040-8C66-11AEA9FA1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777602" y="-116646"/>
            <a:ext cx="2878072" cy="2514760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18" name="Bildplatzhalter 10">
            <a:extLst>
              <a:ext uri="{FF2B5EF4-FFF2-40B4-BE49-F238E27FC236}">
                <a16:creationId xmlns:a16="http://schemas.microsoft.com/office/drawing/2014/main" id="{8262827B-2CBD-6D41-AC5C-869C0BB1E10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1353836" y="926099"/>
            <a:ext cx="4149209" cy="3625436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4" name="Bildplatzhalter 10">
            <a:extLst>
              <a:ext uri="{FF2B5EF4-FFF2-40B4-BE49-F238E27FC236}">
                <a16:creationId xmlns:a16="http://schemas.microsoft.com/office/drawing/2014/main" id="{264CA30E-EADE-D8B1-6D96-356ED005BA1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294845" y="2571324"/>
            <a:ext cx="2073805" cy="181201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  <p:sp>
        <p:nvSpPr>
          <p:cNvPr id="5" name="Bildplatzhalter 10">
            <a:extLst>
              <a:ext uri="{FF2B5EF4-FFF2-40B4-BE49-F238E27FC236}">
                <a16:creationId xmlns:a16="http://schemas.microsoft.com/office/drawing/2014/main" id="{6B29FB2B-30D9-BC75-A66F-1CE8B8241054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438206" y="-116646"/>
            <a:ext cx="3752716" cy="3278994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 dirty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9122977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13AD237E-D4FE-2062-0857-A47452C28E5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21216954">
            <a:off x="-993501" y="-811308"/>
            <a:ext cx="5787323" cy="5056766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Bildplatzhalter 10">
            <a:extLst>
              <a:ext uri="{FF2B5EF4-FFF2-40B4-BE49-F238E27FC236}">
                <a16:creationId xmlns:a16="http://schemas.microsoft.com/office/drawing/2014/main" id="{A76532F7-2000-9557-B3D8-8DD1CDDDD2B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 rot="218684">
            <a:off x="3380492" y="1687442"/>
            <a:ext cx="3353050" cy="2929781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4" name="Bildplatzhalter 10">
            <a:extLst>
              <a:ext uri="{FF2B5EF4-FFF2-40B4-BE49-F238E27FC236}">
                <a16:creationId xmlns:a16="http://schemas.microsoft.com/office/drawing/2014/main" id="{A59F80D4-A97E-F65A-EB87-EB013332531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rot="21447215">
            <a:off x="5976882" y="432745"/>
            <a:ext cx="3973150" cy="3471603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</p:spTree>
    <p:extLst>
      <p:ext uri="{BB962C8B-B14F-4D97-AF65-F5344CB8AC3E}">
        <p14:creationId xmlns:p14="http://schemas.microsoft.com/office/powerpoint/2010/main" val="175063919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 mit Bild Gloss &amp; Blo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4">
            <a:extLst>
              <a:ext uri="{FF2B5EF4-FFF2-40B4-BE49-F238E27FC236}">
                <a16:creationId xmlns:a16="http://schemas.microsoft.com/office/drawing/2014/main" id="{3031AF0D-1F70-AD44-92C6-53913D8BA99F}"/>
              </a:ext>
            </a:extLst>
          </p:cNvPr>
          <p:cNvSpPr txBox="1">
            <a:spLocks/>
          </p:cNvSpPr>
          <p:nvPr userDrawn="1"/>
        </p:nvSpPr>
        <p:spPr>
          <a:xfrm>
            <a:off x="4784195" y="591965"/>
            <a:ext cx="4021667" cy="72883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baseline="0">
                <a:solidFill>
                  <a:srgbClr val="282925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r"/>
            <a:endParaRPr lang="de-DE" sz="4400" b="0" dirty="0">
              <a:latin typeface="Gloss And Bloom" pitchFamily="2" charset="77"/>
            </a:endParaRPr>
          </a:p>
        </p:txBody>
      </p:sp>
      <p:sp>
        <p:nvSpPr>
          <p:cNvPr id="12" name="Untertitel 5">
            <a:extLst>
              <a:ext uri="{FF2B5EF4-FFF2-40B4-BE49-F238E27FC236}">
                <a16:creationId xmlns:a16="http://schemas.microsoft.com/office/drawing/2014/main" id="{9F42AA21-2CBF-0747-AEE0-C480605C103A}"/>
              </a:ext>
            </a:extLst>
          </p:cNvPr>
          <p:cNvSpPr txBox="1">
            <a:spLocks/>
          </p:cNvSpPr>
          <p:nvPr userDrawn="1"/>
        </p:nvSpPr>
        <p:spPr>
          <a:xfrm>
            <a:off x="4510088" y="2466190"/>
            <a:ext cx="4295774" cy="1372287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61E19C7-5F65-DC4C-B7E2-8634672853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8138" y="458701"/>
            <a:ext cx="4648390" cy="113660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428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400">
                <a:solidFill>
                  <a:schemeClr val="bg1"/>
                </a:solidFill>
                <a:latin typeface="Gloss And Bloom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Überschrift </a:t>
            </a:r>
            <a:br>
              <a:rPr lang="de-DE" dirty="0"/>
            </a:br>
            <a:r>
              <a:rPr lang="de-DE" dirty="0" err="1"/>
              <a:t>Gloss</a:t>
            </a:r>
            <a:r>
              <a:rPr lang="de-DE" dirty="0"/>
              <a:t> &amp; Bloom</a:t>
            </a:r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5FFAD5DD-10D7-0A48-BD33-22D142EF4D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8138" y="1766355"/>
            <a:ext cx="4648390" cy="297457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1C8173C0-B27B-624F-A013-A65D42D9A3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8138" y="2317899"/>
            <a:ext cx="4648390" cy="1945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>
                <a:solidFill>
                  <a:schemeClr val="bg1"/>
                </a:solidFill>
                <a:latin typeface="Montserrat" pitchFamily="2" charset="77"/>
              </a:defRPr>
            </a:lvl1pPr>
            <a:lvl2pPr marL="200025" indent="0">
              <a:buFontTx/>
              <a:buNone/>
              <a:defRPr sz="4400">
                <a:latin typeface="Gloss And Bloom" pitchFamily="2" charset="77"/>
              </a:defRPr>
            </a:lvl2pPr>
            <a:lvl3pPr marL="407194" indent="0">
              <a:buFontTx/>
              <a:buNone/>
              <a:defRPr sz="4400">
                <a:latin typeface="Gloss And Bloom" pitchFamily="2" charset="77"/>
              </a:defRPr>
            </a:lvl3pPr>
            <a:lvl4pPr marL="607219" indent="0">
              <a:buFontTx/>
              <a:buNone/>
              <a:defRPr sz="4400">
                <a:latin typeface="Gloss And Bloom" pitchFamily="2" charset="77"/>
              </a:defRPr>
            </a:lvl4pPr>
            <a:lvl5pPr marL="807244" indent="0">
              <a:buFontTx/>
              <a:buNone/>
              <a:defRPr sz="4400">
                <a:latin typeface="Gloss And Bloom" pitchFamily="2" charset="77"/>
              </a:defRPr>
            </a:lvl5pPr>
          </a:lstStyle>
          <a:p>
            <a:pPr lvl="0"/>
            <a:r>
              <a:rPr lang="de-DE" dirty="0"/>
              <a:t>Text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40658A41-EF8F-6B9B-CC1F-F7DF20C9F9F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19809" y="-14315"/>
            <a:ext cx="3431725" cy="5174431"/>
          </a:xfrm>
          <a:custGeom>
            <a:avLst/>
            <a:gdLst>
              <a:gd name="connsiteX0" fmla="*/ 0 w 3139028"/>
              <a:gd name="connsiteY0" fmla="*/ 5143499 h 5143499"/>
              <a:gd name="connsiteX1" fmla="*/ 299338 w 3139028"/>
              <a:gd name="connsiteY1" fmla="*/ 0 h 5143499"/>
              <a:gd name="connsiteX2" fmla="*/ 2839690 w 3139028"/>
              <a:gd name="connsiteY2" fmla="*/ 0 h 5143499"/>
              <a:gd name="connsiteX3" fmla="*/ 3139028 w 3139028"/>
              <a:gd name="connsiteY3" fmla="*/ 5143499 h 5143499"/>
              <a:gd name="connsiteX4" fmla="*/ 0 w 3139028"/>
              <a:gd name="connsiteY4" fmla="*/ 5143499 h 5143499"/>
              <a:gd name="connsiteX0" fmla="*/ 0 w 3155779"/>
              <a:gd name="connsiteY0" fmla="*/ 5149144 h 5149144"/>
              <a:gd name="connsiteX1" fmla="*/ 299338 w 3155779"/>
              <a:gd name="connsiteY1" fmla="*/ 5645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0 w 3155779"/>
              <a:gd name="connsiteY0" fmla="*/ 5149144 h 5149144"/>
              <a:gd name="connsiteX1" fmla="*/ 22761 w 3155779"/>
              <a:gd name="connsiteY1" fmla="*/ 11289 h 5149144"/>
              <a:gd name="connsiteX2" fmla="*/ 3155779 w 3155779"/>
              <a:gd name="connsiteY2" fmla="*/ 0 h 5149144"/>
              <a:gd name="connsiteX3" fmla="*/ 3139028 w 3155779"/>
              <a:gd name="connsiteY3" fmla="*/ 5149144 h 5149144"/>
              <a:gd name="connsiteX4" fmla="*/ 0 w 3155779"/>
              <a:gd name="connsiteY4" fmla="*/ 5149144 h 5149144"/>
              <a:gd name="connsiteX0" fmla="*/ 80359 w 3236138"/>
              <a:gd name="connsiteY0" fmla="*/ 5149144 h 5149144"/>
              <a:gd name="connsiteX1" fmla="*/ 103120 w 3236138"/>
              <a:gd name="connsiteY1" fmla="*/ 11289 h 5149144"/>
              <a:gd name="connsiteX2" fmla="*/ 3236138 w 3236138"/>
              <a:gd name="connsiteY2" fmla="*/ 0 h 5149144"/>
              <a:gd name="connsiteX3" fmla="*/ 3219387 w 3236138"/>
              <a:gd name="connsiteY3" fmla="*/ 5149144 h 5149144"/>
              <a:gd name="connsiteX4" fmla="*/ 80359 w 3236138"/>
              <a:gd name="connsiteY4" fmla="*/ 5149144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25868"/>
              <a:gd name="connsiteY0" fmla="*/ 5132211 h 5149144"/>
              <a:gd name="connsiteX1" fmla="*/ 592850 w 3725868"/>
              <a:gd name="connsiteY1" fmla="*/ 11289 h 5149144"/>
              <a:gd name="connsiteX2" fmla="*/ 3725868 w 3725868"/>
              <a:gd name="connsiteY2" fmla="*/ 0 h 5149144"/>
              <a:gd name="connsiteX3" fmla="*/ 3709117 w 3725868"/>
              <a:gd name="connsiteY3" fmla="*/ 5149144 h 5149144"/>
              <a:gd name="connsiteX4" fmla="*/ 0 w 3725868"/>
              <a:gd name="connsiteY4" fmla="*/ 5132211 h 5149144"/>
              <a:gd name="connsiteX0" fmla="*/ 0 w 3709191"/>
              <a:gd name="connsiteY0" fmla="*/ 5120922 h 5137855"/>
              <a:gd name="connsiteX1" fmla="*/ 592850 w 3709191"/>
              <a:gd name="connsiteY1" fmla="*/ 0 h 5137855"/>
              <a:gd name="connsiteX2" fmla="*/ 3409779 w 3709191"/>
              <a:gd name="connsiteY2" fmla="*/ 5644 h 5137855"/>
              <a:gd name="connsiteX3" fmla="*/ 3709117 w 3709191"/>
              <a:gd name="connsiteY3" fmla="*/ 5137855 h 5137855"/>
              <a:gd name="connsiteX4" fmla="*/ 0 w 3709191"/>
              <a:gd name="connsiteY4" fmla="*/ 5120922 h 5137855"/>
              <a:gd name="connsiteX0" fmla="*/ 0 w 3416748"/>
              <a:gd name="connsiteY0" fmla="*/ 5120922 h 5143499"/>
              <a:gd name="connsiteX1" fmla="*/ 592850 w 3416748"/>
              <a:gd name="connsiteY1" fmla="*/ 0 h 5143499"/>
              <a:gd name="connsiteX2" fmla="*/ 3409779 w 3416748"/>
              <a:gd name="connsiteY2" fmla="*/ 5644 h 5143499"/>
              <a:gd name="connsiteX3" fmla="*/ 3415606 w 3416748"/>
              <a:gd name="connsiteY3" fmla="*/ 5143499 h 5143499"/>
              <a:gd name="connsiteX4" fmla="*/ 0 w 3416748"/>
              <a:gd name="connsiteY4" fmla="*/ 5120922 h 5143499"/>
              <a:gd name="connsiteX0" fmla="*/ 0 w 3416748"/>
              <a:gd name="connsiteY0" fmla="*/ 5131895 h 5154472"/>
              <a:gd name="connsiteX1" fmla="*/ 592850 w 3416748"/>
              <a:gd name="connsiteY1" fmla="*/ 0 h 5154472"/>
              <a:gd name="connsiteX2" fmla="*/ 3409779 w 3416748"/>
              <a:gd name="connsiteY2" fmla="*/ 16617 h 5154472"/>
              <a:gd name="connsiteX3" fmla="*/ 3415606 w 3416748"/>
              <a:gd name="connsiteY3" fmla="*/ 5154472 h 5154472"/>
              <a:gd name="connsiteX4" fmla="*/ 0 w 3416748"/>
              <a:gd name="connsiteY4" fmla="*/ 5131895 h 5154472"/>
              <a:gd name="connsiteX0" fmla="*/ 0 w 3428067"/>
              <a:gd name="connsiteY0" fmla="*/ 5140881 h 5163458"/>
              <a:gd name="connsiteX1" fmla="*/ 592850 w 3428067"/>
              <a:gd name="connsiteY1" fmla="*/ 8986 h 5163458"/>
              <a:gd name="connsiteX2" fmla="*/ 3428067 w 3428067"/>
              <a:gd name="connsiteY2" fmla="*/ 0 h 5163458"/>
              <a:gd name="connsiteX3" fmla="*/ 3415606 w 3428067"/>
              <a:gd name="connsiteY3" fmla="*/ 5163458 h 5163458"/>
              <a:gd name="connsiteX4" fmla="*/ 0 w 3428067"/>
              <a:gd name="connsiteY4" fmla="*/ 5140881 h 5163458"/>
              <a:gd name="connsiteX0" fmla="*/ 0 w 3431725"/>
              <a:gd name="connsiteY0" fmla="*/ 5162827 h 5163458"/>
              <a:gd name="connsiteX1" fmla="*/ 596508 w 3431725"/>
              <a:gd name="connsiteY1" fmla="*/ 8986 h 5163458"/>
              <a:gd name="connsiteX2" fmla="*/ 3431725 w 3431725"/>
              <a:gd name="connsiteY2" fmla="*/ 0 h 5163458"/>
              <a:gd name="connsiteX3" fmla="*/ 3419264 w 3431725"/>
              <a:gd name="connsiteY3" fmla="*/ 5163458 h 5163458"/>
              <a:gd name="connsiteX4" fmla="*/ 0 w 3431725"/>
              <a:gd name="connsiteY4" fmla="*/ 5162827 h 5163458"/>
              <a:gd name="connsiteX0" fmla="*/ 0 w 3431725"/>
              <a:gd name="connsiteY0" fmla="*/ 5162827 h 5174431"/>
              <a:gd name="connsiteX1" fmla="*/ 596508 w 3431725"/>
              <a:gd name="connsiteY1" fmla="*/ 8986 h 5174431"/>
              <a:gd name="connsiteX2" fmla="*/ 3431725 w 3431725"/>
              <a:gd name="connsiteY2" fmla="*/ 0 h 5174431"/>
              <a:gd name="connsiteX3" fmla="*/ 3415607 w 3431725"/>
              <a:gd name="connsiteY3" fmla="*/ 5174431 h 5174431"/>
              <a:gd name="connsiteX4" fmla="*/ 0 w 3431725"/>
              <a:gd name="connsiteY4" fmla="*/ 5162827 h 51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1725" h="5174431">
                <a:moveTo>
                  <a:pt x="0" y="5162827"/>
                </a:moveTo>
                <a:cubicBezTo>
                  <a:pt x="210787" y="3371187"/>
                  <a:pt x="374432" y="1761115"/>
                  <a:pt x="596508" y="8986"/>
                </a:cubicBezTo>
                <a:lnTo>
                  <a:pt x="3431725" y="0"/>
                </a:lnTo>
                <a:cubicBezTo>
                  <a:pt x="3426141" y="1716381"/>
                  <a:pt x="3421191" y="3458050"/>
                  <a:pt x="3415607" y="5174431"/>
                </a:cubicBezTo>
                <a:lnTo>
                  <a:pt x="0" y="5162827"/>
                </a:lnTo>
                <a:close/>
              </a:path>
            </a:pathLst>
          </a:custGeo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839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9" Type="http://schemas.openxmlformats.org/officeDocument/2006/relationships/image" Target="../media/image5.png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41" Type="http://schemas.openxmlformats.org/officeDocument/2006/relationships/image" Target="../media/image3.pn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37" Type="http://schemas.openxmlformats.org/officeDocument/2006/relationships/theme" Target="../theme/theme2.xml"/><Relationship Id="rId40" Type="http://schemas.microsoft.com/office/2007/relationships/hdphoto" Target="../media/hdphoto1.wdp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38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33" Type="http://schemas.microsoft.com/office/2007/relationships/hdphoto" Target="../media/hdphoto2.wdp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29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32" Type="http://schemas.openxmlformats.org/officeDocument/2006/relationships/image" Target="../media/image7.png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28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31" Type="http://schemas.openxmlformats.org/officeDocument/2006/relationships/image" Target="../media/image6.png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Relationship Id="rId27" Type="http://schemas.openxmlformats.org/officeDocument/2006/relationships/slideLayout" Target="../slideLayouts/slideLayout103.xml"/><Relationship Id="rId30" Type="http://schemas.openxmlformats.org/officeDocument/2006/relationships/theme" Target="../theme/theme3.xml"/><Relationship Id="rId8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66" y="414311"/>
            <a:ext cx="8410222" cy="32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667" y="1246908"/>
            <a:ext cx="8410222" cy="30091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60451B0-8158-1342-98E2-D84F24D39620}"/>
              </a:ext>
            </a:extLst>
          </p:cNvPr>
          <p:cNvPicPr>
            <a:picLocks noChangeAspect="1"/>
          </p:cNvPicPr>
          <p:nvPr userDrawn="1"/>
        </p:nvPicPr>
        <p:blipFill>
          <a:blip r:embed="rId42"/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7" name="Grafik 6" descr="Ein Bild, das weiß, Design enthält.&#10;&#10;KI-generierte Inhalte können fehlerhaft sein.">
            <a:extLst>
              <a:ext uri="{FF2B5EF4-FFF2-40B4-BE49-F238E27FC236}">
                <a16:creationId xmlns:a16="http://schemas.microsoft.com/office/drawing/2014/main" id="{B395DE66-0F28-A0C3-6988-4558CB5368A1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 rot="326244">
            <a:off x="7900570" y="3503648"/>
            <a:ext cx="2028553" cy="1784915"/>
          </a:xfrm>
          <a:prstGeom prst="rect">
            <a:avLst/>
          </a:prstGeom>
        </p:spPr>
      </p:pic>
      <p:pic>
        <p:nvPicPr>
          <p:cNvPr id="5" name="Grafik 4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DDDB7B55-DFC4-3470-6319-4D6401F5B285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 rot="20570820">
            <a:off x="7352773" y="3996566"/>
            <a:ext cx="1059008" cy="92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62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32" r:id="rId9"/>
    <p:sldLayoutId id="2147483933" r:id="rId10"/>
    <p:sldLayoutId id="2147483958" r:id="rId11"/>
    <p:sldLayoutId id="2147483959" r:id="rId12"/>
    <p:sldLayoutId id="2147483966" r:id="rId13"/>
    <p:sldLayoutId id="2147483937" r:id="rId14"/>
    <p:sldLayoutId id="2147483960" r:id="rId15"/>
    <p:sldLayoutId id="2147483939" r:id="rId16"/>
    <p:sldLayoutId id="2147483940" r:id="rId17"/>
    <p:sldLayoutId id="2147483941" r:id="rId18"/>
    <p:sldLayoutId id="2147483964" r:id="rId19"/>
    <p:sldLayoutId id="2147483965" r:id="rId20"/>
    <p:sldLayoutId id="2147484061" r:id="rId21"/>
    <p:sldLayoutId id="2147484057" r:id="rId22"/>
    <p:sldLayoutId id="2147483961" r:id="rId23"/>
    <p:sldLayoutId id="2147483962" r:id="rId24"/>
    <p:sldLayoutId id="2147483952" r:id="rId25"/>
    <p:sldLayoutId id="2147483942" r:id="rId26"/>
    <p:sldLayoutId id="2147483943" r:id="rId27"/>
    <p:sldLayoutId id="2147483963" r:id="rId28"/>
    <p:sldLayoutId id="2147483944" r:id="rId29"/>
    <p:sldLayoutId id="2147483945" r:id="rId30"/>
    <p:sldLayoutId id="2147483946" r:id="rId31"/>
    <p:sldLayoutId id="2147483947" r:id="rId32"/>
    <p:sldLayoutId id="2147483948" r:id="rId33"/>
    <p:sldLayoutId id="2147483949" r:id="rId34"/>
    <p:sldLayoutId id="2147483950" r:id="rId35"/>
    <p:sldLayoutId id="2147483951" r:id="rId36"/>
    <p:sldLayoutId id="2147484129" r:id="rId37"/>
    <p:sldLayoutId id="2147484130" r:id="rId38"/>
    <p:sldLayoutId id="2147484131" r:id="rId39"/>
    <p:sldLayoutId id="2147484132" r:id="rId40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chemeClr val="bg1"/>
          </a:solidFill>
          <a:latin typeface="Montserrat" pitchFamily="2" charset="77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90000"/>
        </a:lnSpc>
        <a:spcBef>
          <a:spcPts val="75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1pPr>
      <a:lvl2pPr marL="407194" indent="-207169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2pPr>
      <a:lvl3pPr marL="60721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3pPr>
      <a:lvl4pPr marL="807244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4pPr>
      <a:lvl5pPr marL="100726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66" y="414311"/>
            <a:ext cx="8410222" cy="32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667" y="1246908"/>
            <a:ext cx="8410222" cy="30091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60451B0-8158-1342-98E2-D84F24D39620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rcRect/>
          <a:stretch/>
        </p:blipFill>
        <p:spPr>
          <a:xfrm>
            <a:off x="209226" y="4662313"/>
            <a:ext cx="1353496" cy="37053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395DE66-0F28-A0C3-6988-4558CB5368A1}"/>
              </a:ext>
            </a:extLst>
          </p:cNvPr>
          <p:cNvPicPr>
            <a:picLocks noChangeAspect="1"/>
          </p:cNvPicPr>
          <p:nvPr userDrawn="1"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colorTemperature colorTemp="4324"/>
                    </a14:imgEffect>
                    <a14:imgEffect>
                      <a14:saturation sat="124000"/>
                    </a14:imgEffect>
                    <a14:imgEffect>
                      <a14:brightnessContrast bright="-3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326244">
            <a:off x="7900570" y="3503648"/>
            <a:ext cx="2028553" cy="1784914"/>
          </a:xfrm>
          <a:prstGeom prst="rect">
            <a:avLst/>
          </a:prstGeom>
        </p:spPr>
      </p:pic>
      <p:pic>
        <p:nvPicPr>
          <p:cNvPr id="5" name="Grafik 4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DDDB7B55-DFC4-3470-6319-4D6401F5B285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 rot="20570820">
            <a:off x="7352773" y="3996566"/>
            <a:ext cx="1059008" cy="92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8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  <p:sldLayoutId id="2147483979" r:id="rId12"/>
    <p:sldLayoutId id="2147483980" r:id="rId13"/>
    <p:sldLayoutId id="2147483981" r:id="rId14"/>
    <p:sldLayoutId id="2147483982" r:id="rId15"/>
    <p:sldLayoutId id="2147483983" r:id="rId16"/>
    <p:sldLayoutId id="2147483984" r:id="rId17"/>
    <p:sldLayoutId id="2147483985" r:id="rId18"/>
    <p:sldLayoutId id="2147483986" r:id="rId19"/>
    <p:sldLayoutId id="2147483987" r:id="rId20"/>
    <p:sldLayoutId id="2147484064" r:id="rId21"/>
    <p:sldLayoutId id="2147484058" r:id="rId22"/>
    <p:sldLayoutId id="2147483988" r:id="rId23"/>
    <p:sldLayoutId id="2147483989" r:id="rId24"/>
    <p:sldLayoutId id="2147483990" r:id="rId25"/>
    <p:sldLayoutId id="2147483991" r:id="rId26"/>
    <p:sldLayoutId id="2147483992" r:id="rId27"/>
    <p:sldLayoutId id="2147483993" r:id="rId28"/>
    <p:sldLayoutId id="2147483994" r:id="rId29"/>
    <p:sldLayoutId id="2147483995" r:id="rId30"/>
    <p:sldLayoutId id="2147483996" r:id="rId31"/>
    <p:sldLayoutId id="2147483997" r:id="rId32"/>
    <p:sldLayoutId id="2147483998" r:id="rId33"/>
    <p:sldLayoutId id="2147483999" r:id="rId34"/>
    <p:sldLayoutId id="2147484000" r:id="rId35"/>
    <p:sldLayoutId id="2147484001" r:id="rId3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rgbClr val="353631"/>
          </a:solidFill>
          <a:latin typeface="Montserrat" pitchFamily="2" charset="77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90000"/>
        </a:lnSpc>
        <a:spcBef>
          <a:spcPts val="75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353631"/>
          </a:solidFill>
          <a:latin typeface="Montserrat" pitchFamily="2" charset="77"/>
          <a:ea typeface="+mn-ea"/>
          <a:cs typeface="+mn-cs"/>
        </a:defRPr>
      </a:lvl1pPr>
      <a:lvl2pPr marL="407194" indent="-207169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353631"/>
          </a:solidFill>
          <a:latin typeface="Montserrat" pitchFamily="2" charset="77"/>
          <a:ea typeface="+mn-ea"/>
          <a:cs typeface="+mn-cs"/>
        </a:defRPr>
      </a:lvl2pPr>
      <a:lvl3pPr marL="60721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353631"/>
          </a:solidFill>
          <a:latin typeface="Montserrat" pitchFamily="2" charset="77"/>
          <a:ea typeface="+mn-ea"/>
          <a:cs typeface="+mn-cs"/>
        </a:defRPr>
      </a:lvl3pPr>
      <a:lvl4pPr marL="807244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353631"/>
          </a:solidFill>
          <a:latin typeface="Montserrat" pitchFamily="2" charset="77"/>
          <a:ea typeface="+mn-ea"/>
          <a:cs typeface="+mn-cs"/>
        </a:defRPr>
      </a:lvl4pPr>
      <a:lvl5pPr marL="100726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rgbClr val="353631"/>
          </a:solidFill>
          <a:latin typeface="Montserra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6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66" y="414311"/>
            <a:ext cx="8410222" cy="32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rtl="0"/>
            <a:r>
              <a:rPr lang="de-DE" noProof="0" dirty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667" y="1246908"/>
            <a:ext cx="8410222" cy="30091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 dirty="0"/>
              <a:t>Textmasterformate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60451B0-8158-1342-98E2-D84F24D39620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rcRect/>
          <a:stretch/>
        </p:blipFill>
        <p:spPr>
          <a:xfrm>
            <a:off x="207746" y="4484075"/>
            <a:ext cx="823165" cy="54877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395DE66-0F28-A0C3-6988-4558CB5368A1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colorTemperature colorTemp="3336"/>
                    </a14:imgEffect>
                    <a14:imgEffect>
                      <a14:saturation sat="164000"/>
                    </a14:imgEffect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326244">
            <a:off x="7900570" y="3503648"/>
            <a:ext cx="2028553" cy="1784914"/>
          </a:xfrm>
          <a:prstGeom prst="rect">
            <a:avLst/>
          </a:prstGeom>
        </p:spPr>
      </p:pic>
      <p:pic>
        <p:nvPicPr>
          <p:cNvPr id="5" name="Grafik 4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DDDB7B55-DFC4-3470-6319-4D6401F5B285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 rot="20570820">
            <a:off x="7352773" y="3996566"/>
            <a:ext cx="1059008" cy="92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  <p:sldLayoutId id="2147484077" r:id="rId12"/>
    <p:sldLayoutId id="2147484078" r:id="rId13"/>
    <p:sldLayoutId id="2147484079" r:id="rId14"/>
    <p:sldLayoutId id="2147484080" r:id="rId15"/>
    <p:sldLayoutId id="2147484081" r:id="rId16"/>
    <p:sldLayoutId id="2147484082" r:id="rId17"/>
    <p:sldLayoutId id="2147484083" r:id="rId18"/>
    <p:sldLayoutId id="2147484084" r:id="rId19"/>
    <p:sldLayoutId id="2147484085" r:id="rId20"/>
    <p:sldLayoutId id="2147484086" r:id="rId21"/>
    <p:sldLayoutId id="2147484087" r:id="rId22"/>
    <p:sldLayoutId id="2147484088" r:id="rId23"/>
    <p:sldLayoutId id="2147484089" r:id="rId24"/>
    <p:sldLayoutId id="2147484091" r:id="rId25"/>
    <p:sldLayoutId id="2147484092" r:id="rId26"/>
    <p:sldLayoutId id="2147484093" r:id="rId27"/>
    <p:sldLayoutId id="2147484099" r:id="rId28"/>
    <p:sldLayoutId id="2147484134" r:id="rId29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i="0" kern="1200" baseline="0">
          <a:solidFill>
            <a:schemeClr val="bg1"/>
          </a:solidFill>
          <a:latin typeface="Montserrat" pitchFamily="2" charset="77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90000"/>
        </a:lnSpc>
        <a:spcBef>
          <a:spcPts val="75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1pPr>
      <a:lvl2pPr marL="407194" indent="-207169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2pPr>
      <a:lvl3pPr marL="60721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3pPr>
      <a:lvl4pPr marL="807244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4pPr>
      <a:lvl5pPr marL="1007269" indent="-200025" algn="l" defTabSz="685800" rtl="0" eaLnBrk="1" latinLnBrk="0" hangingPunct="1">
        <a:lnSpc>
          <a:spcPct val="90000"/>
        </a:lnSpc>
        <a:spcBef>
          <a:spcPts val="375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bg1"/>
          </a:solidFill>
          <a:latin typeface="Montserrat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microsoft.com/office/2007/relationships/hdphoto" Target="../media/hdphoto1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microsoft.com/office/2007/relationships/hdphoto" Target="../media/hdphoto1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microsoft.com/office/2007/relationships/hdphoto" Target="../media/hdphoto1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6D5A3C-55CD-5329-CD31-22478AD727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41032"/>
            <a:ext cx="9144000" cy="1393782"/>
          </a:xfrm>
        </p:spPr>
        <p:txBody>
          <a:bodyPr/>
          <a:lstStyle/>
          <a:p>
            <a:r>
              <a:rPr lang="de-DE" sz="11500" b="1" dirty="0">
                <a:latin typeface="Montserrat" pitchFamily="2" charset="77"/>
              </a:rPr>
              <a:t>NEWS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35A794D-A102-A071-A583-3D5490B59C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32388"/>
            <a:ext cx="6858000" cy="907586"/>
          </a:xfrm>
        </p:spPr>
        <p:txBody>
          <a:bodyPr/>
          <a:lstStyle/>
          <a:p>
            <a:r>
              <a:rPr lang="de-DE" dirty="0"/>
              <a:t>AUS DEM SWD-EC-VERBAND</a:t>
            </a:r>
          </a:p>
        </p:txBody>
      </p:sp>
    </p:spTree>
    <p:extLst>
      <p:ext uri="{BB962C8B-B14F-4D97-AF65-F5344CB8AC3E}">
        <p14:creationId xmlns:p14="http://schemas.microsoft.com/office/powerpoint/2010/main" val="1394909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F1389-F04A-A987-250A-8FEA6CC9F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85A071D1-B796-45D3-A495-F19787C76CF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l="9933" t="12704" r="8647" b="18581"/>
          <a:stretch/>
        </p:blipFill>
        <p:spPr>
          <a:xfrm>
            <a:off x="0" y="0"/>
            <a:ext cx="9144000" cy="5143500"/>
          </a:xfrm>
        </p:spPr>
      </p:pic>
      <p:pic>
        <p:nvPicPr>
          <p:cNvPr id="2" name="Grafik 1" descr="Ein Bild, das Muster, Quadrat, Pixel, Design enthält.&#10;&#10;KI-generierte Inhalte können fehlerhaft sein.">
            <a:extLst>
              <a:ext uri="{FF2B5EF4-FFF2-40B4-BE49-F238E27FC236}">
                <a16:creationId xmlns:a16="http://schemas.microsoft.com/office/drawing/2014/main" id="{27166BAF-0CB6-C107-5311-D7A3319AD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765" y="3146874"/>
            <a:ext cx="1093679" cy="1093679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7F80909-745F-68F0-42F8-0C7F1BD79F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39322"/>
            <a:ext cx="9144000" cy="1134824"/>
          </a:xfrm>
        </p:spPr>
        <p:txBody>
          <a:bodyPr/>
          <a:lstStyle/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ONE2ONE-</a:t>
            </a:r>
          </a:p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MENTORING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A3302D4-8595-D0BF-C9D4-375BCAE499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571750"/>
            <a:ext cx="9144000" cy="297457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b="1" dirty="0"/>
              <a:t>DU BIST MENTORIN ODER MENTOR?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5E3F642-F593-4BDC-CE92-EB0FED9EF65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57851" y="3183853"/>
            <a:ext cx="4202642" cy="1093679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Wir unterstützen dich gerne. Melde dich zu unserem monatlichen Mentoring-Newsletter an unter </a:t>
            </a:r>
            <a:r>
              <a:rPr lang="de-DE" dirty="0" err="1"/>
              <a:t>www.ec-mentoring.de</a:t>
            </a:r>
            <a:r>
              <a:rPr lang="de-DE" dirty="0"/>
              <a:t> </a:t>
            </a:r>
          </a:p>
          <a:p>
            <a:pPr marL="0" indent="0">
              <a:buNone/>
            </a:pPr>
            <a:r>
              <a:rPr lang="de-DE" dirty="0"/>
              <a:t>Für weitere Unterstützung und bei Fragen melde dich gerne unter </a:t>
            </a:r>
            <a:r>
              <a:rPr lang="de-DE" dirty="0" err="1"/>
              <a:t>mentoring@swdec.de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DBA006C-4347-0B12-8D73-E143E281B0A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0F8B8930-6D4C-E2EC-DBDE-7A891385C7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69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7578D-6090-840B-F3AE-54EE4B747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15FC73DC-DB81-A4D5-E4F9-D82F667B513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7812" b="7812"/>
          <a:stretch/>
        </p:blipFill>
        <p:spPr>
          <a:xfrm>
            <a:off x="0" y="0"/>
            <a:ext cx="9144000" cy="5143500"/>
          </a:xfrm>
        </p:spPr>
      </p:pic>
      <p:pic>
        <p:nvPicPr>
          <p:cNvPr id="8" name="Grafik 7" descr="Ein Bild, das Muster, Quadrat, Pixel, Kreuzworträtsel enthält.&#10;&#10;KI-generierte Inhalte können fehlerhaft sein.">
            <a:extLst>
              <a:ext uri="{FF2B5EF4-FFF2-40B4-BE49-F238E27FC236}">
                <a16:creationId xmlns:a16="http://schemas.microsoft.com/office/drawing/2014/main" id="{6A09DE46-493B-0F32-561B-C48E2142D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9996" y="3146874"/>
            <a:ext cx="1093679" cy="1093679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64B3509-C407-57D3-A07B-589D38E944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39322"/>
            <a:ext cx="9144000" cy="1134824"/>
          </a:xfrm>
        </p:spPr>
        <p:txBody>
          <a:bodyPr/>
          <a:lstStyle/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GOOD </a:t>
            </a:r>
          </a:p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GAMING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0FAD24A-9E3B-1619-9EA0-EF622F904EB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571750"/>
            <a:ext cx="9144000" cy="297457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b="1" dirty="0"/>
              <a:t>BOCK AUF ZOCKEN?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76113EB-C90C-77A5-6ECC-C33E697D2D9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27083" y="3357834"/>
            <a:ext cx="3574597" cy="613955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latin typeface="Montserrat" pitchFamily="2" charset="77"/>
              </a:rPr>
              <a:t>Jeden Sonntag um 19:00 Uhr treffen wir uns über Discord. Quatschen, beten gemeinsam und zocken im Anschluss.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BDD05EF-89DD-E323-EE8A-0BE328E0BB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1AAC7C3F-48FB-79F4-6707-19A0273230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95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E41B4-CE7A-4131-41D4-5414F1C9E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D9B861CB-0F18-708E-0A04-2FD4A3BF32F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8546" r="9201" b="14651"/>
          <a:stretch/>
        </p:blipFill>
        <p:spPr>
          <a:xfrm>
            <a:off x="0" y="0"/>
            <a:ext cx="9144000" cy="5143500"/>
          </a:xfrm>
        </p:spPr>
      </p:pic>
      <p:pic>
        <p:nvPicPr>
          <p:cNvPr id="8" name="Grafik 7" descr="Ein Bild, das Muster, Quadrat, Pixel, Kreuzworträtsel enthält.&#10;&#10;KI-generierte Inhalte können fehlerhaft sein.">
            <a:extLst>
              <a:ext uri="{FF2B5EF4-FFF2-40B4-BE49-F238E27FC236}">
                <a16:creationId xmlns:a16="http://schemas.microsoft.com/office/drawing/2014/main" id="{7D4DE4C5-7EC9-8C06-47E3-A40B1FDFA8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9996" y="3146874"/>
            <a:ext cx="1093679" cy="1093679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4D1271E-AFE1-DAF1-58CB-719233F0FE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39322"/>
            <a:ext cx="9144000" cy="1134824"/>
          </a:xfrm>
        </p:spPr>
        <p:txBody>
          <a:bodyPr/>
          <a:lstStyle/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MITGLIED-</a:t>
            </a:r>
          </a:p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SCHAFT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B788486-8E0C-06D5-A685-58154A5CC32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571750"/>
            <a:ext cx="9144000" cy="297457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b="1" dirty="0"/>
              <a:t>BESSER ZUSAMMEN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7B7AB91-17B3-46AF-EEF5-0AC73FC13B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27083" y="3490223"/>
            <a:ext cx="3574597" cy="613955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latin typeface="Montserrat" pitchFamily="2" charset="77"/>
              </a:rPr>
              <a:t>Mehr erfahren unter </a:t>
            </a:r>
            <a:r>
              <a:rPr lang="de-DE" dirty="0" err="1">
                <a:latin typeface="Montserrat" pitchFamily="2" charset="77"/>
              </a:rPr>
              <a:t>www.SWDEC.de</a:t>
            </a:r>
            <a:r>
              <a:rPr lang="de-DE" dirty="0">
                <a:latin typeface="Montserrat" pitchFamily="2" charset="77"/>
              </a:rPr>
              <a:t>/</a:t>
            </a:r>
            <a:r>
              <a:rPr lang="de-DE" dirty="0" err="1">
                <a:latin typeface="Montserrat" pitchFamily="2" charset="77"/>
              </a:rPr>
              <a:t>mitgliedschaft</a:t>
            </a:r>
            <a:endParaRPr lang="de-DE" dirty="0">
              <a:latin typeface="Montserrat" pitchFamily="2" charset="77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EDE154-70E6-C495-2F4A-FDBB6F0475C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CD3A8925-4D43-0895-CB09-666BD2A54F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46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0A6355-AFB2-ACAE-8409-1EA12AD6D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Entschieden für Christus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6EB6FD-6096-BC19-112A-A60ED12CC93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als dein Lifestyle</a:t>
            </a:r>
          </a:p>
          <a:p>
            <a:endParaRPr lang="de-DE" dirty="0"/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CFDE7C2E-657C-A5BA-BCD4-3579E1E2E97E}"/>
              </a:ext>
            </a:extLst>
          </p:cNvPr>
          <p:cNvSpPr txBox="1">
            <a:spLocks/>
          </p:cNvSpPr>
          <p:nvPr/>
        </p:nvSpPr>
        <p:spPr>
          <a:xfrm>
            <a:off x="2067517" y="1858730"/>
            <a:ext cx="1221949" cy="1718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None/>
              <a:defRPr sz="17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rgbClr val="9888A5"/>
                </a:solidFill>
                <a:latin typeface="Montserrat" pitchFamily="2" charset="77"/>
              </a:rPr>
              <a:t>Die Jüngsten</a:t>
            </a:r>
          </a:p>
        </p:txBody>
      </p:sp>
      <p:sp>
        <p:nvSpPr>
          <p:cNvPr id="6" name="Abgerundetes Rechteck 5">
            <a:extLst>
              <a:ext uri="{FF2B5EF4-FFF2-40B4-BE49-F238E27FC236}">
                <a16:creationId xmlns:a16="http://schemas.microsoft.com/office/drawing/2014/main" id="{7FC232B3-D3B3-7AD4-551D-E548510B3CC2}"/>
              </a:ext>
            </a:extLst>
          </p:cNvPr>
          <p:cNvSpPr/>
          <p:nvPr/>
        </p:nvSpPr>
        <p:spPr>
          <a:xfrm>
            <a:off x="338139" y="1730910"/>
            <a:ext cx="1578925" cy="427512"/>
          </a:xfrm>
          <a:prstGeom prst="roundRect">
            <a:avLst/>
          </a:prstGeom>
          <a:solidFill>
            <a:srgbClr val="9888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Montserrat" pitchFamily="2" charset="77"/>
              </a:rPr>
              <a:t>EC-kids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BF7ABFBA-FBC1-12FB-FEF4-B86918CC4154}"/>
              </a:ext>
            </a:extLst>
          </p:cNvPr>
          <p:cNvSpPr txBox="1">
            <a:spLocks/>
          </p:cNvSpPr>
          <p:nvPr/>
        </p:nvSpPr>
        <p:spPr>
          <a:xfrm>
            <a:off x="2067516" y="2524490"/>
            <a:ext cx="6298650" cy="1718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None/>
              <a:defRPr sz="17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rgbClr val="FCBC86"/>
                </a:solidFill>
                <a:latin typeface="Montserrat" pitchFamily="2" charset="77"/>
              </a:rPr>
              <a:t>Teenager und junge Erwachsene, die mit dem EC unterwegs sind</a:t>
            </a: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5F48EE04-C785-E343-2762-ABC66014D565}"/>
              </a:ext>
            </a:extLst>
          </p:cNvPr>
          <p:cNvSpPr/>
          <p:nvPr/>
        </p:nvSpPr>
        <p:spPr>
          <a:xfrm>
            <a:off x="338139" y="2396670"/>
            <a:ext cx="1578925" cy="427512"/>
          </a:xfrm>
          <a:prstGeom prst="roundRect">
            <a:avLst/>
          </a:prstGeom>
          <a:solidFill>
            <a:srgbClr val="FCBC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Montserrat" pitchFamily="2" charset="77"/>
              </a:rPr>
              <a:t>EC-</a:t>
            </a:r>
            <a:r>
              <a:rPr lang="de-DE" sz="1400" b="1" dirty="0" err="1">
                <a:latin typeface="Montserrat" pitchFamily="2" charset="77"/>
              </a:rPr>
              <a:t>go</a:t>
            </a:r>
            <a:endParaRPr lang="de-DE" sz="1400" b="1" dirty="0">
              <a:latin typeface="Montserrat" pitchFamily="2" charset="77"/>
            </a:endParaRP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ADEF5C3F-4DF3-5B0E-8FC4-4AE1BEDF5253}"/>
              </a:ext>
            </a:extLst>
          </p:cNvPr>
          <p:cNvSpPr txBox="1">
            <a:spLocks/>
          </p:cNvSpPr>
          <p:nvPr/>
        </p:nvSpPr>
        <p:spPr>
          <a:xfrm>
            <a:off x="2067516" y="3190250"/>
            <a:ext cx="6298650" cy="1718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None/>
              <a:defRPr sz="17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rgbClr val="81C063"/>
                </a:solidFill>
                <a:latin typeface="Montserrat" pitchFamily="2" charset="77"/>
              </a:rPr>
              <a:t>Kerngruppe, die den EC trägt und inhaltlich gestaltet</a:t>
            </a:r>
          </a:p>
        </p:txBody>
      </p:sp>
      <p:sp>
        <p:nvSpPr>
          <p:cNvPr id="10" name="Abgerundetes Rechteck 9">
            <a:extLst>
              <a:ext uri="{FF2B5EF4-FFF2-40B4-BE49-F238E27FC236}">
                <a16:creationId xmlns:a16="http://schemas.microsoft.com/office/drawing/2014/main" id="{C8F3E80F-6A29-57EE-8DBF-72B394E6532D}"/>
              </a:ext>
            </a:extLst>
          </p:cNvPr>
          <p:cNvSpPr/>
          <p:nvPr/>
        </p:nvSpPr>
        <p:spPr>
          <a:xfrm>
            <a:off x="338939" y="3062430"/>
            <a:ext cx="1578925" cy="427512"/>
          </a:xfrm>
          <a:prstGeom prst="roundRect">
            <a:avLst/>
          </a:prstGeom>
          <a:solidFill>
            <a:srgbClr val="81C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Montserrat" pitchFamily="2" charset="77"/>
              </a:rPr>
              <a:t>EC-Mitglied</a:t>
            </a:r>
          </a:p>
        </p:txBody>
      </p:sp>
      <p:sp>
        <p:nvSpPr>
          <p:cNvPr id="11" name="Abgerundetes Rechteck 10">
            <a:extLst>
              <a:ext uri="{FF2B5EF4-FFF2-40B4-BE49-F238E27FC236}">
                <a16:creationId xmlns:a16="http://schemas.microsoft.com/office/drawing/2014/main" id="{4F22CF99-2AD3-A9D5-673A-CB71C839AFFE}"/>
              </a:ext>
            </a:extLst>
          </p:cNvPr>
          <p:cNvSpPr/>
          <p:nvPr/>
        </p:nvSpPr>
        <p:spPr>
          <a:xfrm>
            <a:off x="338940" y="3728190"/>
            <a:ext cx="1578926" cy="427512"/>
          </a:xfrm>
          <a:prstGeom prst="roundRect">
            <a:avLst/>
          </a:prstGeom>
          <a:solidFill>
            <a:srgbClr val="64B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>
                <a:latin typeface="Montserrat" pitchFamily="2" charset="77"/>
              </a:rPr>
              <a:t>EC-</a:t>
            </a:r>
            <a:r>
              <a:rPr lang="de-DE" sz="1400" b="1" dirty="0" err="1">
                <a:latin typeface="Montserrat" pitchFamily="2" charset="77"/>
              </a:rPr>
              <a:t>Supporter</a:t>
            </a:r>
            <a:endParaRPr lang="de-DE" sz="1400" b="1" dirty="0">
              <a:latin typeface="Montserrat" pitchFamily="2" charset="77"/>
            </a:endParaRP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8B09142C-7CFC-D6E8-6215-6EADC1AF82E9}"/>
              </a:ext>
            </a:extLst>
          </p:cNvPr>
          <p:cNvSpPr txBox="1">
            <a:spLocks/>
          </p:cNvSpPr>
          <p:nvPr/>
        </p:nvSpPr>
        <p:spPr>
          <a:xfrm>
            <a:off x="2067516" y="3856010"/>
            <a:ext cx="6298650" cy="1718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None/>
              <a:defRPr sz="17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rgbClr val="64B2CE"/>
                </a:solidFill>
                <a:latin typeface="Montserrat" pitchFamily="2" charset="77"/>
              </a:rPr>
              <a:t>Unsere Mentoren, Beter und Spender</a:t>
            </a:r>
          </a:p>
        </p:txBody>
      </p:sp>
      <p:sp>
        <p:nvSpPr>
          <p:cNvPr id="13" name="Sechseck 12">
            <a:extLst>
              <a:ext uri="{FF2B5EF4-FFF2-40B4-BE49-F238E27FC236}">
                <a16:creationId xmlns:a16="http://schemas.microsoft.com/office/drawing/2014/main" id="{239BC114-65CA-A770-B0B7-78C9F91BECB4}"/>
              </a:ext>
            </a:extLst>
          </p:cNvPr>
          <p:cNvSpPr/>
          <p:nvPr/>
        </p:nvSpPr>
        <p:spPr>
          <a:xfrm rot="397894">
            <a:off x="6893603" y="-194748"/>
            <a:ext cx="2710733" cy="2336840"/>
          </a:xfrm>
          <a:prstGeom prst="hexagon">
            <a:avLst/>
          </a:prstGeom>
          <a:solidFill>
            <a:srgbClr val="81C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6D9C846D-5E12-F0E5-797F-79FB025353C6}"/>
              </a:ext>
            </a:extLst>
          </p:cNvPr>
          <p:cNvSpPr txBox="1">
            <a:spLocks/>
          </p:cNvSpPr>
          <p:nvPr/>
        </p:nvSpPr>
        <p:spPr>
          <a:xfrm rot="382643">
            <a:off x="7047354" y="453811"/>
            <a:ext cx="2223178" cy="14759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267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26669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867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2pPr>
            <a:lvl3pPr marL="542912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867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3pPr>
            <a:lvl4pPr marL="80960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867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4pPr>
            <a:lvl5pPr marL="1076298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867" b="0" i="0" kern="1200">
                <a:solidFill>
                  <a:srgbClr val="282925"/>
                </a:solidFill>
                <a:latin typeface="Montserrat Light" pitchFamily="2" charset="77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700" b="1" dirty="0">
                <a:solidFill>
                  <a:schemeClr val="bg1"/>
                </a:solidFill>
                <a:latin typeface="Montserrat" pitchFamily="2" charset="77"/>
              </a:rPr>
              <a:t>BESSER ZUSAMMEN</a:t>
            </a:r>
          </a:p>
          <a:p>
            <a:pPr algn="ctr"/>
            <a:r>
              <a:rPr lang="de-DE" sz="1500" dirty="0">
                <a:solidFill>
                  <a:schemeClr val="bg1"/>
                </a:solidFill>
                <a:latin typeface="Montserrat" pitchFamily="2" charset="77"/>
              </a:rPr>
              <a:t>UNSER ZUGEHÖRIGKEITS-</a:t>
            </a:r>
            <a:br>
              <a:rPr lang="de-DE" sz="1500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de-DE" sz="1500" dirty="0">
                <a:solidFill>
                  <a:schemeClr val="bg1"/>
                </a:solidFill>
                <a:latin typeface="Montserrat" pitchFamily="2" charset="77"/>
              </a:rPr>
              <a:t>MODELL</a:t>
            </a:r>
          </a:p>
        </p:txBody>
      </p:sp>
    </p:spTree>
    <p:extLst>
      <p:ext uri="{BB962C8B-B14F-4D97-AF65-F5344CB8AC3E}">
        <p14:creationId xmlns:p14="http://schemas.microsoft.com/office/powerpoint/2010/main" val="391262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3" descr="Ein Bild, das Gras, Person, draußen, Baum enthält.&#10;&#10;KI-generierte Inhalte können fehlerhaft sein.">
            <a:extLst>
              <a:ext uri="{FF2B5EF4-FFF2-40B4-BE49-F238E27FC236}">
                <a16:creationId xmlns:a16="http://schemas.microsoft.com/office/drawing/2014/main" id="{D10C0E1A-4B87-44EF-0E3C-CB55EA1D197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t="15604"/>
          <a:stretch/>
        </p:blipFill>
        <p:spPr>
          <a:xfrm>
            <a:off x="0" y="0"/>
            <a:ext cx="9144000" cy="5143500"/>
          </a:xfrm>
        </p:spPr>
      </p:pic>
      <p:sp>
        <p:nvSpPr>
          <p:cNvPr id="6" name="Textplatzhalter 2">
            <a:extLst>
              <a:ext uri="{FF2B5EF4-FFF2-40B4-BE49-F238E27FC236}">
                <a16:creationId xmlns:a16="http://schemas.microsoft.com/office/drawing/2014/main" id="{D0C1ACD7-DB0E-1CDB-37A3-7F59B10F4A5A}"/>
              </a:ext>
            </a:extLst>
          </p:cNvPr>
          <p:cNvSpPr txBox="1">
            <a:spLocks/>
          </p:cNvSpPr>
          <p:nvPr/>
        </p:nvSpPr>
        <p:spPr>
          <a:xfrm>
            <a:off x="0" y="3526490"/>
            <a:ext cx="9144000" cy="1134824"/>
          </a:xfrm>
          <a:prstGeom prst="rect">
            <a:avLst/>
          </a:prstGeom>
        </p:spPr>
        <p:txBody>
          <a:bodyPr/>
          <a:lstStyle>
            <a:lvl1pPr marL="200025" indent="-200025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sz="4400" b="1" dirty="0"/>
              <a:t>UNSER TEAM </a:t>
            </a:r>
          </a:p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sz="4400" b="1" dirty="0"/>
              <a:t>2024 / 2025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46E6CA4-69E3-F320-CC97-2E79891D14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8" name="Grafik 7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F3D13483-D820-BE89-E986-225185549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626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19684F9-8869-467B-7D69-58D5CBAC80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2191739"/>
            <a:ext cx="5033962" cy="113733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IT + Digitalisierung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IT + Eventmanagement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C4D277F-5F99-0222-C46E-219EB0491E1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138" y="458701"/>
            <a:ext cx="5373114" cy="1445050"/>
          </a:xfrm>
        </p:spPr>
        <p:txBody>
          <a:bodyPr/>
          <a:lstStyle/>
          <a:p>
            <a:r>
              <a:rPr lang="de-DE" dirty="0"/>
              <a:t>JOBS IN DER VERWALTUNG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00F2F5A-DD60-0FB6-C686-FF8DEEFF7046}"/>
              </a:ext>
            </a:extLst>
          </p:cNvPr>
          <p:cNvSpPr txBox="1"/>
          <p:nvPr/>
        </p:nvSpPr>
        <p:spPr>
          <a:xfrm>
            <a:off x="1354268" y="3759462"/>
            <a:ext cx="3217732" cy="4338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ontserrat" pitchFamily="2" charset="77"/>
              </a:rPr>
              <a:t>Alle Infos unter </a:t>
            </a:r>
            <a:r>
              <a:rPr lang="de-DE" sz="1400" b="1" dirty="0" err="1">
                <a:solidFill>
                  <a:schemeClr val="bg1"/>
                </a:solidFill>
                <a:latin typeface="Montserrat" pitchFamily="2" charset="77"/>
              </a:rPr>
              <a:t>www.SWDEC.de</a:t>
            </a:r>
            <a:r>
              <a:rPr lang="de-DE" sz="1400" b="1" dirty="0">
                <a:solidFill>
                  <a:schemeClr val="bg1"/>
                </a:solidFill>
                <a:latin typeface="Montserrat" pitchFamily="2" charset="77"/>
              </a:rPr>
              <a:t>/</a:t>
            </a:r>
            <a:r>
              <a:rPr lang="de-DE" sz="1400" b="1" dirty="0" err="1">
                <a:solidFill>
                  <a:schemeClr val="bg1"/>
                </a:solidFill>
                <a:latin typeface="Montserrat" pitchFamily="2" charset="77"/>
              </a:rPr>
              <a:t>jobs</a:t>
            </a:r>
            <a:r>
              <a:rPr lang="de-DE" sz="1400" b="1" dirty="0">
                <a:solidFill>
                  <a:schemeClr val="bg1"/>
                </a:solidFill>
                <a:latin typeface="Montserrat" pitchFamily="2" charset="77"/>
              </a:rPr>
              <a:t>/</a:t>
            </a:r>
            <a:r>
              <a:rPr lang="de-DE" sz="1400" b="1" dirty="0" err="1">
                <a:solidFill>
                  <a:schemeClr val="bg1"/>
                </a:solidFill>
                <a:latin typeface="Montserrat" pitchFamily="2" charset="77"/>
              </a:rPr>
              <a:t>verwaltung</a:t>
            </a:r>
            <a:endParaRPr lang="de-DE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5" name="Grafik 4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3CD4B06F-0D0A-49DF-7031-38AF985BC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91296">
            <a:off x="5715673" y="3438758"/>
            <a:ext cx="2449617" cy="2140258"/>
          </a:xfrm>
          <a:prstGeom prst="rect">
            <a:avLst/>
          </a:prstGeom>
        </p:spPr>
      </p:pic>
      <p:pic>
        <p:nvPicPr>
          <p:cNvPr id="8" name="Grafik 7" descr="Ein Bild, das Muster, Quadrat, Screenshot, Pixel enthält.&#10;&#10;KI-generierte Inhalte können fehlerhaft sein.">
            <a:extLst>
              <a:ext uri="{FF2B5EF4-FFF2-40B4-BE49-F238E27FC236}">
                <a16:creationId xmlns:a16="http://schemas.microsoft.com/office/drawing/2014/main" id="{0543D502-5838-7462-DBF4-7D2E6F354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8" y="3617062"/>
            <a:ext cx="718670" cy="71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34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48613-6472-A70C-A38C-B4A2E59EE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4B2D447-FDFE-FAF5-1565-91D436A49F9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2191739"/>
            <a:ext cx="5630400" cy="1183228"/>
          </a:xfrm>
        </p:spPr>
        <p:txBody>
          <a:bodyPr numCol="2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latin typeface="Montserrat" pitchFamily="2" charset="77"/>
              </a:rPr>
              <a:t>Bad Dürrheim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Wenkheim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Dornhan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Harthausen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KV Kurpfalz + </a:t>
            </a:r>
            <a:br>
              <a:rPr lang="de-DE" dirty="0"/>
            </a:br>
            <a:r>
              <a:rPr lang="de-DE" dirty="0"/>
              <a:t>Arbeit mit Kindern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Rübgarten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A8C39A5-751F-9DC1-1E42-A899C330ED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138" y="458701"/>
            <a:ext cx="7007042" cy="1445050"/>
          </a:xfrm>
        </p:spPr>
        <p:txBody>
          <a:bodyPr/>
          <a:lstStyle/>
          <a:p>
            <a:r>
              <a:rPr lang="de-DE" dirty="0"/>
              <a:t>JOBS ALS JUGEND-REFERENT</a:t>
            </a:r>
            <a:r>
              <a:rPr lang="de-DE" sz="3600" dirty="0"/>
              <a:t> </a:t>
            </a:r>
            <a:r>
              <a:rPr lang="de-DE" sz="3200" dirty="0"/>
              <a:t>/ </a:t>
            </a:r>
            <a:r>
              <a:rPr lang="de-DE" dirty="0"/>
              <a:t>IN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CEEA596-2A6E-797A-48B2-28F45CA02D03}"/>
              </a:ext>
            </a:extLst>
          </p:cNvPr>
          <p:cNvSpPr txBox="1"/>
          <p:nvPr/>
        </p:nvSpPr>
        <p:spPr>
          <a:xfrm>
            <a:off x="1354267" y="3759462"/>
            <a:ext cx="3779863" cy="4338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ontserrat" pitchFamily="2" charset="77"/>
              </a:rPr>
              <a:t>Alle Infos unter </a:t>
            </a:r>
            <a:r>
              <a:rPr lang="de-DE" sz="1400" b="1" dirty="0" err="1">
                <a:solidFill>
                  <a:schemeClr val="bg1"/>
                </a:solidFill>
                <a:latin typeface="Montserrat" pitchFamily="2" charset="77"/>
              </a:rPr>
              <a:t>www.SWDEC.de</a:t>
            </a:r>
            <a:r>
              <a:rPr lang="de-DE" sz="1400" b="1" dirty="0">
                <a:solidFill>
                  <a:schemeClr val="bg1"/>
                </a:solidFill>
                <a:latin typeface="Montserrat" pitchFamily="2" charset="77"/>
              </a:rPr>
              <a:t>/</a:t>
            </a:r>
            <a:r>
              <a:rPr lang="de-DE" sz="1400" b="1" dirty="0" err="1">
                <a:solidFill>
                  <a:schemeClr val="bg1"/>
                </a:solidFill>
                <a:latin typeface="Montserrat" pitchFamily="2" charset="77"/>
              </a:rPr>
              <a:t>jobs</a:t>
            </a:r>
            <a:r>
              <a:rPr lang="de-DE" sz="1400" b="1" dirty="0">
                <a:solidFill>
                  <a:schemeClr val="bg1"/>
                </a:solidFill>
                <a:latin typeface="Montserrat" pitchFamily="2" charset="77"/>
              </a:rPr>
              <a:t>/</a:t>
            </a:r>
            <a:r>
              <a:rPr lang="de-DE" sz="1400" b="1" dirty="0" err="1">
                <a:solidFill>
                  <a:schemeClr val="bg1"/>
                </a:solidFill>
                <a:latin typeface="Montserrat" pitchFamily="2" charset="77"/>
              </a:rPr>
              <a:t>jugendreferenten</a:t>
            </a:r>
            <a:endParaRPr lang="de-DE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5" name="Grafik 4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2B75E75C-AD3B-0A1C-5D39-9AFE66621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91296">
            <a:off x="5715673" y="3438758"/>
            <a:ext cx="2449617" cy="2140258"/>
          </a:xfrm>
          <a:prstGeom prst="rect">
            <a:avLst/>
          </a:prstGeom>
        </p:spPr>
      </p:pic>
      <p:pic>
        <p:nvPicPr>
          <p:cNvPr id="3" name="Grafik 2" descr="Ein Bild, das Muster, Quadrat, Pixel, Design enthält.&#10;&#10;KI-generierte Inhalte können fehlerhaft sein.">
            <a:extLst>
              <a:ext uri="{FF2B5EF4-FFF2-40B4-BE49-F238E27FC236}">
                <a16:creationId xmlns:a16="http://schemas.microsoft.com/office/drawing/2014/main" id="{D6796AAC-5BE4-96BA-BED5-2E725EF64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8" y="3617061"/>
            <a:ext cx="718670" cy="71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36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50BFF-63FE-8A30-D65D-CF5AA44E4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30B8DA3-032A-C1B0-4C56-1D823146145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2317899"/>
            <a:ext cx="5033962" cy="504549"/>
          </a:xfrm>
        </p:spPr>
        <p:txBody>
          <a:bodyPr/>
          <a:lstStyle/>
          <a:p>
            <a:r>
              <a:rPr lang="de-DE" dirty="0">
                <a:latin typeface="Montserrat" pitchFamily="2" charset="77"/>
              </a:rPr>
              <a:t>Bestellt jetzt als Jugendarbeit euer Wunsch-Shirt, Sweatshirt oder Hoodie mit eurem Jugendarbeits-Logo.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2C058AF-2564-599C-FDF6-107839864C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BOCK AUF </a:t>
            </a:r>
          </a:p>
          <a:p>
            <a:r>
              <a:rPr lang="de-DE" dirty="0"/>
              <a:t>EC-CLOTHING?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3E7602A-7575-0F92-CCEF-E0F5B09861F4}"/>
              </a:ext>
            </a:extLst>
          </p:cNvPr>
          <p:cNvSpPr txBox="1"/>
          <p:nvPr/>
        </p:nvSpPr>
        <p:spPr>
          <a:xfrm>
            <a:off x="1684052" y="3358759"/>
            <a:ext cx="2555133" cy="6423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ontserrat" pitchFamily="2" charset="77"/>
              </a:rPr>
              <a:t>Alle Infos unter </a:t>
            </a:r>
            <a:r>
              <a:rPr lang="de-DE" sz="1400" b="1" dirty="0" err="1">
                <a:solidFill>
                  <a:schemeClr val="bg1"/>
                </a:solidFill>
                <a:latin typeface="Montserrat" pitchFamily="2" charset="77"/>
              </a:rPr>
              <a:t>www.material.swdec.de</a:t>
            </a:r>
            <a:r>
              <a:rPr lang="de-DE" sz="1400" b="1" dirty="0">
                <a:solidFill>
                  <a:schemeClr val="bg1"/>
                </a:solidFill>
                <a:latin typeface="Montserrat" pitchFamily="2" charset="77"/>
              </a:rPr>
              <a:t>/</a:t>
            </a:r>
            <a:br>
              <a:rPr lang="de-DE" sz="1400" b="1" dirty="0">
                <a:solidFill>
                  <a:schemeClr val="bg1"/>
                </a:solidFill>
                <a:latin typeface="Montserrat" pitchFamily="2" charset="77"/>
              </a:rPr>
            </a:br>
            <a:r>
              <a:rPr lang="de-DE" sz="1400" b="1" dirty="0" err="1">
                <a:solidFill>
                  <a:schemeClr val="bg1"/>
                </a:solidFill>
                <a:latin typeface="Montserrat" pitchFamily="2" charset="77"/>
              </a:rPr>
              <a:t>merchandise</a:t>
            </a:r>
            <a:endParaRPr lang="de-DE" sz="1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9" name="Grafik 8" descr="Ein Bild, das Muster, Quadrat, Symmetrie, Rechteck enthält.&#10;&#10;KI-generierte Inhalte können fehlerhaft sein.">
            <a:extLst>
              <a:ext uri="{FF2B5EF4-FFF2-40B4-BE49-F238E27FC236}">
                <a16:creationId xmlns:a16="http://schemas.microsoft.com/office/drawing/2014/main" id="{A23AC454-A3E4-CFED-ED95-83E6F7DD2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8" y="3174325"/>
            <a:ext cx="1011174" cy="1011174"/>
          </a:xfrm>
          <a:prstGeom prst="rect">
            <a:avLst/>
          </a:prstGeom>
        </p:spPr>
      </p:pic>
      <p:pic>
        <p:nvPicPr>
          <p:cNvPr id="5" name="Grafik 4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FCC034A3-9075-8326-EAA9-E49E49665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F823ED2-035A-FAAC-153E-55687EC5A5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57453" y="704479"/>
            <a:ext cx="4235938" cy="423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34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5ABE4-92EF-80CD-63B8-880D9CCA8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7DAE776-DB33-00C3-5FEA-CFCB226349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2317899"/>
            <a:ext cx="3901047" cy="504549"/>
          </a:xfrm>
        </p:spPr>
        <p:txBody>
          <a:bodyPr/>
          <a:lstStyle/>
          <a:p>
            <a:r>
              <a:rPr lang="de-DE" dirty="0"/>
              <a:t>Gerne informieren wir dich, was uns aktuell im SWD-EC-Verband beschäftigt.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F15A467-3600-F6D5-C099-1C1F60F369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138" y="458701"/>
            <a:ext cx="5495734" cy="1322887"/>
          </a:xfrm>
        </p:spPr>
        <p:txBody>
          <a:bodyPr/>
          <a:lstStyle/>
          <a:p>
            <a:r>
              <a:rPr lang="de-DE" dirty="0"/>
              <a:t>E-MAIL-NEWSLETTER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343C8BC-90A0-08B3-25AF-C24D1185EE4F}"/>
              </a:ext>
            </a:extLst>
          </p:cNvPr>
          <p:cNvSpPr txBox="1"/>
          <p:nvPr/>
        </p:nvSpPr>
        <p:spPr>
          <a:xfrm>
            <a:off x="1684052" y="3427637"/>
            <a:ext cx="2555133" cy="50454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ontserrat" pitchFamily="2" charset="77"/>
              </a:rPr>
              <a:t>Jetzt abonnieren unter </a:t>
            </a:r>
            <a:r>
              <a:rPr lang="de-DE" sz="1400" dirty="0" err="1">
                <a:solidFill>
                  <a:schemeClr val="bg1"/>
                </a:solidFill>
                <a:latin typeface="Montserrat" pitchFamily="2" charset="77"/>
              </a:rPr>
              <a:t>www.SWDEC.de</a:t>
            </a:r>
            <a:r>
              <a:rPr lang="de-DE" sz="1400" dirty="0">
                <a:solidFill>
                  <a:schemeClr val="bg1"/>
                </a:solidFill>
                <a:latin typeface="Montserrat" pitchFamily="2" charset="77"/>
              </a:rPr>
              <a:t>/</a:t>
            </a:r>
            <a:r>
              <a:rPr lang="de-DE" sz="1400" dirty="0" err="1">
                <a:solidFill>
                  <a:schemeClr val="bg1"/>
                </a:solidFill>
                <a:latin typeface="Montserrat" pitchFamily="2" charset="77"/>
              </a:rPr>
              <a:t>newsletter</a:t>
            </a:r>
            <a:endParaRPr lang="de-DE" sz="1200" dirty="0">
              <a:solidFill>
                <a:schemeClr val="bg1"/>
              </a:solidFill>
              <a:latin typeface="Montserrat" pitchFamily="2" charset="77"/>
            </a:endParaRPr>
          </a:p>
        </p:txBody>
      </p:sp>
      <p:pic>
        <p:nvPicPr>
          <p:cNvPr id="3" name="Grafik 2" descr="Ein Bild, das Muster, Quadrat, Pixel enthält.&#10;&#10;KI-generierte Inhalte können fehlerhaft sein.">
            <a:extLst>
              <a:ext uri="{FF2B5EF4-FFF2-40B4-BE49-F238E27FC236}">
                <a16:creationId xmlns:a16="http://schemas.microsoft.com/office/drawing/2014/main" id="{6E3D9374-FE93-3E89-7F0F-91467F858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8" y="3174325"/>
            <a:ext cx="1011174" cy="1011174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B9665E40-77D5-CA36-84AD-05596EAA0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  <p:pic>
        <p:nvPicPr>
          <p:cNvPr id="8" name="Grafik 7" descr="Ein Bild, das Text, Mann, Screenshot, Kleidung enthält.&#10;&#10;KI-generierte Inhalte können fehlerhaft sein.">
            <a:extLst>
              <a:ext uri="{FF2B5EF4-FFF2-40B4-BE49-F238E27FC236}">
                <a16:creationId xmlns:a16="http://schemas.microsoft.com/office/drawing/2014/main" id="{F9B8E153-9A22-260A-23EC-EDF8F31018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34" b="1542"/>
          <a:stretch/>
        </p:blipFill>
        <p:spPr>
          <a:xfrm rot="336103">
            <a:off x="5875071" y="446157"/>
            <a:ext cx="2684727" cy="517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3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5C116-E10E-8294-1C28-FEE73128F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765ED2C-BE01-D9C6-AF3C-A7D9ECA20E6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82489" y="2042959"/>
            <a:ext cx="2689676" cy="964252"/>
          </a:xfrm>
        </p:spPr>
        <p:txBody>
          <a:bodyPr/>
          <a:lstStyle/>
          <a:p>
            <a:r>
              <a:rPr lang="de-DE" dirty="0"/>
              <a:t>Wir sind über WhatsApp erreichbar und freuen uns über deine Nachricht!</a:t>
            </a:r>
          </a:p>
          <a:p>
            <a:r>
              <a:rPr lang="de-DE" dirty="0"/>
              <a:t>07158.939130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90B470E-82F2-68E4-8294-105B7B4D00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138" y="458701"/>
            <a:ext cx="5495734" cy="1322887"/>
          </a:xfrm>
        </p:spPr>
        <p:txBody>
          <a:bodyPr/>
          <a:lstStyle/>
          <a:p>
            <a:r>
              <a:rPr lang="de-DE" dirty="0"/>
              <a:t>LET‘S CHAT</a:t>
            </a:r>
          </a:p>
        </p:txBody>
      </p:sp>
      <p:pic>
        <p:nvPicPr>
          <p:cNvPr id="3" name="Grafik 2" descr="Ein Bild, das Muster, Quadrat, Pixel enthält.&#10;&#10;KI-generierte Inhalte können fehlerhaft sein.">
            <a:extLst>
              <a:ext uri="{FF2B5EF4-FFF2-40B4-BE49-F238E27FC236}">
                <a16:creationId xmlns:a16="http://schemas.microsoft.com/office/drawing/2014/main" id="{46FBEA9E-6BAB-61B5-F45F-9E95F7295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8" y="2021478"/>
            <a:ext cx="1011174" cy="1011174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3B0A8A49-75D3-BB35-E617-36958CD9B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D142311-358F-02DC-A752-9536CDE63B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2" r="572"/>
          <a:stretch/>
        </p:blipFill>
        <p:spPr>
          <a:xfrm rot="336103">
            <a:off x="5589695" y="387763"/>
            <a:ext cx="2948022" cy="568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95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1CEFA-F28E-DADD-1DBE-096B88A3A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03C2993E-1CFF-2526-B18F-51B60742ED8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2000"/>
                    </a14:imgEffect>
                  </a14:imgLayer>
                </a14:imgProps>
              </a:ext>
            </a:extLst>
          </a:blip>
          <a:srcRect l="44" r="44"/>
          <a:stretch/>
        </p:blipFill>
        <p:spPr>
          <a:xfrm>
            <a:off x="0" y="0"/>
            <a:ext cx="9144000" cy="5143500"/>
          </a:xfrm>
        </p:spPr>
      </p:pic>
      <p:pic>
        <p:nvPicPr>
          <p:cNvPr id="6" name="Grafik 5" descr="Ein Bild, das Muster, Quadrat, Rechteck, Grafiken enthält.&#10;&#10;KI-generierte Inhalte können fehlerhaft sein.">
            <a:extLst>
              <a:ext uri="{FF2B5EF4-FFF2-40B4-BE49-F238E27FC236}">
                <a16:creationId xmlns:a16="http://schemas.microsoft.com/office/drawing/2014/main" id="{B98D2E03-344A-EEDE-1C3C-D05C8494A4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205" y="2773921"/>
            <a:ext cx="1093680" cy="109368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D8B59C7-E596-5BE3-8DEC-928AE8059E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250120"/>
            <a:ext cx="9144000" cy="546743"/>
          </a:xfrm>
        </p:spPr>
        <p:txBody>
          <a:bodyPr/>
          <a:lstStyle/>
          <a:p>
            <a:pPr>
              <a:lnSpc>
                <a:spcPts val="5600"/>
              </a:lnSpc>
            </a:pPr>
            <a:r>
              <a:rPr lang="de-DE" dirty="0"/>
              <a:t>EXCHANGE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2CF625-9033-731F-2250-A7A71568FF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280265"/>
            <a:ext cx="9144000" cy="297457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b="1" dirty="0"/>
              <a:t>20. SEPTEMBER / BAD LIEBENZELL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E260B9F-2CE2-63DE-350C-96F25A17AE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81861" y="2839159"/>
            <a:ext cx="4080934" cy="963203"/>
          </a:xfrm>
        </p:spPr>
        <p:txBody>
          <a:bodyPr/>
          <a:lstStyle/>
          <a:p>
            <a:pPr marL="0" indent="0">
              <a:buNone/>
            </a:pPr>
            <a:r>
              <a:rPr lang="de-DE" dirty="0" err="1"/>
              <a:t>upfahrt</a:t>
            </a:r>
            <a:r>
              <a:rPr lang="de-DE" dirty="0"/>
              <a:t> – Gebet &amp; Mission: Dein Abenteuer mit Gott beginnt. Still und stark. Wild und wunderschön. Mach dich mit uns auf die Suche nach dem Geheimnis – zwischen Stille vor Gott und Leidenschaft für Menschen.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9D084B4-4990-9C9B-B33D-09C1E0453D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0CDA99DA-34AB-AEEC-7FA4-6696A400E1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54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Ein Bild, das Elektronik, Elektronisches Gerät, Gerät, Person enthält.&#10;&#10;KI-generierte Inhalte können fehlerhaft sein.">
            <a:extLst>
              <a:ext uri="{FF2B5EF4-FFF2-40B4-BE49-F238E27FC236}">
                <a16:creationId xmlns:a16="http://schemas.microsoft.com/office/drawing/2014/main" id="{78D1589B-4133-CE3C-7AA7-E1ED1EAAA4E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22290" t="-18340" r="-5058" b="20718"/>
          <a:stretch/>
        </p:blipFill>
        <p:spPr>
          <a:xfrm>
            <a:off x="6031657" y="-809496"/>
            <a:ext cx="4295774" cy="3753501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3E7119F-11BE-7267-FC31-E265F9C480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DEIN EC-WIKI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46C4C6C-22C6-63BF-5ABC-EB42DC594C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8138" y="2317899"/>
            <a:ext cx="3931081" cy="1945914"/>
          </a:xfrm>
        </p:spPr>
        <p:txBody>
          <a:bodyPr/>
          <a:lstStyle/>
          <a:p>
            <a:r>
              <a:rPr lang="de-DE" dirty="0"/>
              <a:t>Hier findest du Material, wichtige Infos und Vorlagen für deine Jugendarbeit. </a:t>
            </a:r>
            <a:br>
              <a:rPr lang="de-DE" dirty="0"/>
            </a:br>
            <a:r>
              <a:rPr lang="de-DE" dirty="0"/>
              <a:t>Die Zugangsdaten bekommst du unter </a:t>
            </a:r>
            <a:r>
              <a:rPr lang="de-DE" dirty="0" err="1"/>
              <a:t>info@swdec.de</a:t>
            </a:r>
            <a:r>
              <a:rPr lang="de-DE" dirty="0"/>
              <a:t> oder 07158.939130.</a:t>
            </a:r>
          </a:p>
          <a:p>
            <a:r>
              <a:rPr lang="de-DE" b="1" dirty="0" err="1"/>
              <a:t>www.SWDEC.de</a:t>
            </a:r>
            <a:r>
              <a:rPr lang="de-DE" b="1" dirty="0"/>
              <a:t>/</a:t>
            </a:r>
            <a:r>
              <a:rPr lang="de-DE" b="1" dirty="0" err="1"/>
              <a:t>erna</a:t>
            </a:r>
            <a:endParaRPr lang="de-DE" b="1" dirty="0"/>
          </a:p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01C466A-4D5F-F5EE-A034-B5E0634867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ERNA</a:t>
            </a:r>
          </a:p>
        </p:txBody>
      </p:sp>
      <p:pic>
        <p:nvPicPr>
          <p:cNvPr id="12" name="Bildplatzhalter 11" descr="Ein Bild, das Muster, Quadrat, Symmetrie, Rechteck enthält.&#10;&#10;KI-generierte Inhalte können fehlerhaft sein.">
            <a:extLst>
              <a:ext uri="{FF2B5EF4-FFF2-40B4-BE49-F238E27FC236}">
                <a16:creationId xmlns:a16="http://schemas.microsoft.com/office/drawing/2014/main" id="{A0B67077-CD44-09A3-CB2B-423F9A24EEC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-34188" t="-28188" r="-35776" b="-20210"/>
          <a:stretch/>
        </p:blipFill>
        <p:spPr>
          <a:xfrm>
            <a:off x="5856710" y="2456703"/>
            <a:ext cx="2227044" cy="1945915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74808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ED169-D6A0-EC6F-45B8-93580C0D3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409D4E5-EA1D-C696-F6A3-DF57704DFBF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137" y="458701"/>
            <a:ext cx="5693519" cy="790979"/>
          </a:xfrm>
        </p:spPr>
        <p:txBody>
          <a:bodyPr/>
          <a:lstStyle/>
          <a:p>
            <a:r>
              <a:rPr lang="de-DE" dirty="0"/>
              <a:t>KEEP UPDATET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9E378BAB-4EED-F2C3-F949-2B2CAB9EC806}"/>
              </a:ext>
            </a:extLst>
          </p:cNvPr>
          <p:cNvSpPr txBox="1">
            <a:spLocks/>
          </p:cNvSpPr>
          <p:nvPr/>
        </p:nvSpPr>
        <p:spPr>
          <a:xfrm>
            <a:off x="3077476" y="3537740"/>
            <a:ext cx="1464347" cy="2129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/>
              <a:t>INSTAGRAM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58F9FAB4-7962-136B-DC29-A06F255077B8}"/>
              </a:ext>
            </a:extLst>
          </p:cNvPr>
          <p:cNvSpPr txBox="1">
            <a:spLocks/>
          </p:cNvSpPr>
          <p:nvPr/>
        </p:nvSpPr>
        <p:spPr>
          <a:xfrm>
            <a:off x="379421" y="3537740"/>
            <a:ext cx="1464347" cy="2129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/>
              <a:t>WEBSITE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21F24EBA-5386-7AAC-AE18-DFD8FB5AE448}"/>
              </a:ext>
            </a:extLst>
          </p:cNvPr>
          <p:cNvSpPr txBox="1">
            <a:spLocks/>
          </p:cNvSpPr>
          <p:nvPr/>
        </p:nvSpPr>
        <p:spPr>
          <a:xfrm>
            <a:off x="5775536" y="3537740"/>
            <a:ext cx="1464347" cy="2129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/>
              <a:t>YOUTUBE</a:t>
            </a:r>
          </a:p>
        </p:txBody>
      </p:sp>
      <p:pic>
        <p:nvPicPr>
          <p:cNvPr id="18" name="Grafik 17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AA5699EA-9E53-18CE-44B3-E267DCC78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  <p:pic>
        <p:nvPicPr>
          <p:cNvPr id="21" name="Grafik 20" descr="Ein Bild, das Muster, Quadrat, Pixel, Design enthält.&#10;&#10;KI-generierte Inhalte können fehlerhaft sein.">
            <a:extLst>
              <a:ext uri="{FF2B5EF4-FFF2-40B4-BE49-F238E27FC236}">
                <a16:creationId xmlns:a16="http://schemas.microsoft.com/office/drawing/2014/main" id="{D6098E0B-5A9B-1E40-C1C1-0E5F7AB2F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948" y="1834812"/>
            <a:ext cx="1473875" cy="1473875"/>
          </a:xfrm>
          <a:prstGeom prst="rect">
            <a:avLst/>
          </a:prstGeom>
        </p:spPr>
      </p:pic>
      <p:pic>
        <p:nvPicPr>
          <p:cNvPr id="23" name="Grafik 22" descr="Ein Bild, das Muster, Quadrat, Rechteck, Symmetrie enthält.&#10;&#10;KI-generierte Inhalte können fehlerhaft sein.">
            <a:extLst>
              <a:ext uri="{FF2B5EF4-FFF2-40B4-BE49-F238E27FC236}">
                <a16:creationId xmlns:a16="http://schemas.microsoft.com/office/drawing/2014/main" id="{047F73B2-8CB4-4B32-9D06-AD07C7DDF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21" y="1834811"/>
            <a:ext cx="1473875" cy="1473875"/>
          </a:xfrm>
          <a:prstGeom prst="rect">
            <a:avLst/>
          </a:prstGeom>
        </p:spPr>
      </p:pic>
      <p:pic>
        <p:nvPicPr>
          <p:cNvPr id="25" name="Grafik 24" descr="Ein Bild, das Muster, Quadrat, Pixel, Design enthält.&#10;&#10;KI-generierte Inhalte können fehlerhaft sein.">
            <a:extLst>
              <a:ext uri="{FF2B5EF4-FFF2-40B4-BE49-F238E27FC236}">
                <a16:creationId xmlns:a16="http://schemas.microsoft.com/office/drawing/2014/main" id="{76D3ED60-8AEB-96C4-FF72-87EB642C2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475" y="1834811"/>
            <a:ext cx="1473875" cy="147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21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ADF01-1364-BF0F-2CFD-4BD22BBF9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Gerade Verbindung 57">
            <a:extLst>
              <a:ext uri="{FF2B5EF4-FFF2-40B4-BE49-F238E27FC236}">
                <a16:creationId xmlns:a16="http://schemas.microsoft.com/office/drawing/2014/main" id="{1888752D-2D23-7C74-CE98-2B2DA4E02A0D}"/>
              </a:ext>
            </a:extLst>
          </p:cNvPr>
          <p:cNvCxnSpPr>
            <a:cxnSpLocks/>
          </p:cNvCxnSpPr>
          <p:nvPr/>
        </p:nvCxnSpPr>
        <p:spPr bwMode="auto">
          <a:xfrm>
            <a:off x="1377941" y="1203025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65" name="Gerade Verbindung 57">
            <a:extLst>
              <a:ext uri="{FF2B5EF4-FFF2-40B4-BE49-F238E27FC236}">
                <a16:creationId xmlns:a16="http://schemas.microsoft.com/office/drawing/2014/main" id="{158FBDC2-A0A4-9BD8-6D7F-B62D735C039F}"/>
              </a:ext>
            </a:extLst>
          </p:cNvPr>
          <p:cNvCxnSpPr>
            <a:cxnSpLocks/>
          </p:cNvCxnSpPr>
          <p:nvPr/>
        </p:nvCxnSpPr>
        <p:spPr bwMode="auto">
          <a:xfrm>
            <a:off x="1377942" y="776906"/>
            <a:ext cx="525376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63" name="Gerade Verbindung 57">
            <a:extLst>
              <a:ext uri="{FF2B5EF4-FFF2-40B4-BE49-F238E27FC236}">
                <a16:creationId xmlns:a16="http://schemas.microsoft.com/office/drawing/2014/main" id="{5B8C7307-0119-41F2-F2D7-1672661B6E2A}"/>
              </a:ext>
            </a:extLst>
          </p:cNvPr>
          <p:cNvCxnSpPr>
            <a:cxnSpLocks/>
          </p:cNvCxnSpPr>
          <p:nvPr/>
        </p:nvCxnSpPr>
        <p:spPr bwMode="auto">
          <a:xfrm>
            <a:off x="1377942" y="995826"/>
            <a:ext cx="525376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55" name="Gerade Verbindung 57">
            <a:extLst>
              <a:ext uri="{FF2B5EF4-FFF2-40B4-BE49-F238E27FC236}">
                <a16:creationId xmlns:a16="http://schemas.microsoft.com/office/drawing/2014/main" id="{CDEAAD3B-E4D5-26B1-6198-244812DBF16C}"/>
              </a:ext>
            </a:extLst>
          </p:cNvPr>
          <p:cNvCxnSpPr>
            <a:cxnSpLocks/>
          </p:cNvCxnSpPr>
          <p:nvPr/>
        </p:nvCxnSpPr>
        <p:spPr bwMode="auto">
          <a:xfrm>
            <a:off x="1377941" y="1604835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57" name="Gerade Verbindung 57">
            <a:extLst>
              <a:ext uri="{FF2B5EF4-FFF2-40B4-BE49-F238E27FC236}">
                <a16:creationId xmlns:a16="http://schemas.microsoft.com/office/drawing/2014/main" id="{6616D5AB-2E08-7455-DEF7-3F4CA1D66003}"/>
              </a:ext>
            </a:extLst>
          </p:cNvPr>
          <p:cNvCxnSpPr>
            <a:cxnSpLocks/>
          </p:cNvCxnSpPr>
          <p:nvPr/>
        </p:nvCxnSpPr>
        <p:spPr bwMode="auto">
          <a:xfrm>
            <a:off x="1377941" y="1403703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7" name="Gerade Verbindung 57">
            <a:extLst>
              <a:ext uri="{FF2B5EF4-FFF2-40B4-BE49-F238E27FC236}">
                <a16:creationId xmlns:a16="http://schemas.microsoft.com/office/drawing/2014/main" id="{2C5BB6F2-8B54-DD25-0B4D-F6262B1887E7}"/>
              </a:ext>
            </a:extLst>
          </p:cNvPr>
          <p:cNvCxnSpPr>
            <a:cxnSpLocks/>
          </p:cNvCxnSpPr>
          <p:nvPr/>
        </p:nvCxnSpPr>
        <p:spPr bwMode="auto">
          <a:xfrm>
            <a:off x="1377941" y="3312772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8" name="Gerade Verbindung 57">
            <a:extLst>
              <a:ext uri="{FF2B5EF4-FFF2-40B4-BE49-F238E27FC236}">
                <a16:creationId xmlns:a16="http://schemas.microsoft.com/office/drawing/2014/main" id="{E458F92C-6D4A-98D7-D5FA-A29D320CAE1F}"/>
              </a:ext>
            </a:extLst>
          </p:cNvPr>
          <p:cNvCxnSpPr>
            <a:cxnSpLocks/>
          </p:cNvCxnSpPr>
          <p:nvPr/>
        </p:nvCxnSpPr>
        <p:spPr bwMode="auto">
          <a:xfrm>
            <a:off x="1377941" y="3532384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40" name="Gerade Verbindung 57">
            <a:extLst>
              <a:ext uri="{FF2B5EF4-FFF2-40B4-BE49-F238E27FC236}">
                <a16:creationId xmlns:a16="http://schemas.microsoft.com/office/drawing/2014/main" id="{D0E9C798-080E-9F29-A078-5E1938D220AC}"/>
              </a:ext>
            </a:extLst>
          </p:cNvPr>
          <p:cNvCxnSpPr>
            <a:cxnSpLocks/>
          </p:cNvCxnSpPr>
          <p:nvPr/>
        </p:nvCxnSpPr>
        <p:spPr bwMode="auto">
          <a:xfrm>
            <a:off x="1377941" y="3955884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sp>
        <p:nvSpPr>
          <p:cNvPr id="2" name="Textfeld 1">
            <a:extLst>
              <a:ext uri="{FF2B5EF4-FFF2-40B4-BE49-F238E27FC236}">
                <a16:creationId xmlns:a16="http://schemas.microsoft.com/office/drawing/2014/main" id="{D9490AFB-B269-D94D-B8E3-246CA8C25570}"/>
              </a:ext>
            </a:extLst>
          </p:cNvPr>
          <p:cNvSpPr txBox="1"/>
          <p:nvPr/>
        </p:nvSpPr>
        <p:spPr>
          <a:xfrm>
            <a:off x="315912" y="3871314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200.000 €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29794F2-C490-0212-4268-ED0D8EDDB945}"/>
              </a:ext>
            </a:extLst>
          </p:cNvPr>
          <p:cNvSpPr txBox="1"/>
          <p:nvPr/>
        </p:nvSpPr>
        <p:spPr>
          <a:xfrm>
            <a:off x="315912" y="3654637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300.000 €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54DBAD9-5A7A-0760-8EB4-5CD68408A3D7}"/>
              </a:ext>
            </a:extLst>
          </p:cNvPr>
          <p:cNvSpPr txBox="1"/>
          <p:nvPr/>
        </p:nvSpPr>
        <p:spPr>
          <a:xfrm>
            <a:off x="315912" y="3449893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400.000 €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FE28D01-7358-A6E6-FCB3-CC37F40D9F39}"/>
              </a:ext>
            </a:extLst>
          </p:cNvPr>
          <p:cNvSpPr txBox="1"/>
          <p:nvPr/>
        </p:nvSpPr>
        <p:spPr>
          <a:xfrm>
            <a:off x="315912" y="3233216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500.000 €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669B3DB-10F4-4984-7273-28552765908F}"/>
              </a:ext>
            </a:extLst>
          </p:cNvPr>
          <p:cNvSpPr txBox="1"/>
          <p:nvPr/>
        </p:nvSpPr>
        <p:spPr>
          <a:xfrm>
            <a:off x="324000" y="3025973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600.000 €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B4830DB-44BB-C5C1-88A5-7F115B526EFD}"/>
              </a:ext>
            </a:extLst>
          </p:cNvPr>
          <p:cNvSpPr txBox="1"/>
          <p:nvPr/>
        </p:nvSpPr>
        <p:spPr>
          <a:xfrm>
            <a:off x="315912" y="2819840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700.000 €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D9473F4-7038-9C49-4351-5EFFBF6E407A}"/>
              </a:ext>
            </a:extLst>
          </p:cNvPr>
          <p:cNvSpPr txBox="1"/>
          <p:nvPr/>
        </p:nvSpPr>
        <p:spPr>
          <a:xfrm>
            <a:off x="315912" y="2617234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800.000 €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FD64208-D1C8-B51F-A111-CAD249D305A4}"/>
              </a:ext>
            </a:extLst>
          </p:cNvPr>
          <p:cNvSpPr txBox="1"/>
          <p:nvPr/>
        </p:nvSpPr>
        <p:spPr>
          <a:xfrm>
            <a:off x="315912" y="2398193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900.000 €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A9D5942-1641-4A52-9D9D-6518F46B2E9E}"/>
              </a:ext>
            </a:extLst>
          </p:cNvPr>
          <p:cNvSpPr txBox="1"/>
          <p:nvPr/>
        </p:nvSpPr>
        <p:spPr>
          <a:xfrm>
            <a:off x="253220" y="2174973"/>
            <a:ext cx="871281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1.000.000 €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5270FC7-5797-46F3-F211-EF84A40DAA5B}"/>
              </a:ext>
            </a:extLst>
          </p:cNvPr>
          <p:cNvSpPr txBox="1"/>
          <p:nvPr/>
        </p:nvSpPr>
        <p:spPr>
          <a:xfrm>
            <a:off x="315912" y="1950192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1.100.000 €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C85A13C5-1F2D-817D-F3B6-1CAC8FF591C7}"/>
              </a:ext>
            </a:extLst>
          </p:cNvPr>
          <p:cNvSpPr txBox="1"/>
          <p:nvPr/>
        </p:nvSpPr>
        <p:spPr>
          <a:xfrm>
            <a:off x="315914" y="1736354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1.200.000 €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F0701CC-4E49-2ABC-AD9D-BFCC902B481C}"/>
              </a:ext>
            </a:extLst>
          </p:cNvPr>
          <p:cNvSpPr txBox="1"/>
          <p:nvPr/>
        </p:nvSpPr>
        <p:spPr>
          <a:xfrm>
            <a:off x="334806" y="4078557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100.000 €</a:t>
            </a:r>
          </a:p>
        </p:txBody>
      </p:sp>
      <p:cxnSp>
        <p:nvCxnSpPr>
          <p:cNvPr id="17" name="Gerade Verbindung 57">
            <a:extLst>
              <a:ext uri="{FF2B5EF4-FFF2-40B4-BE49-F238E27FC236}">
                <a16:creationId xmlns:a16="http://schemas.microsoft.com/office/drawing/2014/main" id="{E247D43E-AD97-45EA-4972-05F17C059837}"/>
              </a:ext>
            </a:extLst>
          </p:cNvPr>
          <p:cNvCxnSpPr>
            <a:cxnSpLocks/>
          </p:cNvCxnSpPr>
          <p:nvPr/>
        </p:nvCxnSpPr>
        <p:spPr bwMode="auto">
          <a:xfrm>
            <a:off x="1377941" y="1817146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1" name="Gerade Verbindung 57">
            <a:extLst>
              <a:ext uri="{FF2B5EF4-FFF2-40B4-BE49-F238E27FC236}">
                <a16:creationId xmlns:a16="http://schemas.microsoft.com/office/drawing/2014/main" id="{45C39214-604A-BC0C-0D3F-093DAA6D174E}"/>
              </a:ext>
            </a:extLst>
          </p:cNvPr>
          <p:cNvCxnSpPr>
            <a:cxnSpLocks/>
          </p:cNvCxnSpPr>
          <p:nvPr/>
        </p:nvCxnSpPr>
        <p:spPr bwMode="auto">
          <a:xfrm>
            <a:off x="1377941" y="2030984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2" name="Gerade Verbindung 57">
            <a:extLst>
              <a:ext uri="{FF2B5EF4-FFF2-40B4-BE49-F238E27FC236}">
                <a16:creationId xmlns:a16="http://schemas.microsoft.com/office/drawing/2014/main" id="{1DCC24C8-120E-3711-D88A-88D1CAB87BBD}"/>
              </a:ext>
            </a:extLst>
          </p:cNvPr>
          <p:cNvCxnSpPr>
            <a:cxnSpLocks/>
          </p:cNvCxnSpPr>
          <p:nvPr/>
        </p:nvCxnSpPr>
        <p:spPr bwMode="auto">
          <a:xfrm>
            <a:off x="1377941" y="2257183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3" name="Gerade Verbindung 57">
            <a:extLst>
              <a:ext uri="{FF2B5EF4-FFF2-40B4-BE49-F238E27FC236}">
                <a16:creationId xmlns:a16="http://schemas.microsoft.com/office/drawing/2014/main" id="{28AEF752-1306-44C3-A71A-15F13A701146}"/>
              </a:ext>
            </a:extLst>
          </p:cNvPr>
          <p:cNvCxnSpPr>
            <a:cxnSpLocks/>
          </p:cNvCxnSpPr>
          <p:nvPr/>
        </p:nvCxnSpPr>
        <p:spPr bwMode="auto">
          <a:xfrm>
            <a:off x="1377941" y="2477991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4" name="Gerade Verbindung 57">
            <a:extLst>
              <a:ext uri="{FF2B5EF4-FFF2-40B4-BE49-F238E27FC236}">
                <a16:creationId xmlns:a16="http://schemas.microsoft.com/office/drawing/2014/main" id="{6478ABCB-E515-9317-03E8-87597FFD116F}"/>
              </a:ext>
            </a:extLst>
          </p:cNvPr>
          <p:cNvCxnSpPr>
            <a:cxnSpLocks/>
          </p:cNvCxnSpPr>
          <p:nvPr/>
        </p:nvCxnSpPr>
        <p:spPr bwMode="auto">
          <a:xfrm>
            <a:off x="1377941" y="2693360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5" name="Gerade Verbindung 57">
            <a:extLst>
              <a:ext uri="{FF2B5EF4-FFF2-40B4-BE49-F238E27FC236}">
                <a16:creationId xmlns:a16="http://schemas.microsoft.com/office/drawing/2014/main" id="{07DC5F04-0020-AB02-EE23-25E773F99281}"/>
              </a:ext>
            </a:extLst>
          </p:cNvPr>
          <p:cNvCxnSpPr>
            <a:cxnSpLocks/>
          </p:cNvCxnSpPr>
          <p:nvPr/>
        </p:nvCxnSpPr>
        <p:spPr bwMode="auto">
          <a:xfrm>
            <a:off x="1377941" y="2899393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6" name="Gerade Verbindung 57">
            <a:extLst>
              <a:ext uri="{FF2B5EF4-FFF2-40B4-BE49-F238E27FC236}">
                <a16:creationId xmlns:a16="http://schemas.microsoft.com/office/drawing/2014/main" id="{6F4103D9-E7BE-DE3F-583F-F67B084F7A01}"/>
              </a:ext>
            </a:extLst>
          </p:cNvPr>
          <p:cNvCxnSpPr>
            <a:cxnSpLocks/>
          </p:cNvCxnSpPr>
          <p:nvPr/>
        </p:nvCxnSpPr>
        <p:spPr bwMode="auto">
          <a:xfrm>
            <a:off x="1377941" y="3105718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39" name="Gerade Verbindung 57">
            <a:extLst>
              <a:ext uri="{FF2B5EF4-FFF2-40B4-BE49-F238E27FC236}">
                <a16:creationId xmlns:a16="http://schemas.microsoft.com/office/drawing/2014/main" id="{A41E9113-7CEB-70FF-C806-361EF55AA851}"/>
              </a:ext>
            </a:extLst>
          </p:cNvPr>
          <p:cNvCxnSpPr>
            <a:cxnSpLocks/>
          </p:cNvCxnSpPr>
          <p:nvPr/>
        </p:nvCxnSpPr>
        <p:spPr bwMode="auto">
          <a:xfrm>
            <a:off x="1377941" y="3743170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41" name="Gerade Verbindung 57">
            <a:extLst>
              <a:ext uri="{FF2B5EF4-FFF2-40B4-BE49-F238E27FC236}">
                <a16:creationId xmlns:a16="http://schemas.microsoft.com/office/drawing/2014/main" id="{8FB65C9A-AC9F-597F-C644-0ABB75A1BBD2}"/>
              </a:ext>
            </a:extLst>
          </p:cNvPr>
          <p:cNvCxnSpPr>
            <a:cxnSpLocks/>
          </p:cNvCxnSpPr>
          <p:nvPr/>
        </p:nvCxnSpPr>
        <p:spPr bwMode="auto">
          <a:xfrm>
            <a:off x="1377941" y="4173755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42" name="Gerade Verbindung 57">
            <a:extLst>
              <a:ext uri="{FF2B5EF4-FFF2-40B4-BE49-F238E27FC236}">
                <a16:creationId xmlns:a16="http://schemas.microsoft.com/office/drawing/2014/main" id="{4F006D79-5F63-C9AE-BEF2-9F1AA9D8022B}"/>
              </a:ext>
            </a:extLst>
          </p:cNvPr>
          <p:cNvCxnSpPr>
            <a:cxnSpLocks/>
          </p:cNvCxnSpPr>
          <p:nvPr/>
        </p:nvCxnSpPr>
        <p:spPr bwMode="auto">
          <a:xfrm>
            <a:off x="1377941" y="4394550"/>
            <a:ext cx="5253768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sp>
        <p:nvSpPr>
          <p:cNvPr id="45" name="Rechteck 44">
            <a:extLst>
              <a:ext uri="{FF2B5EF4-FFF2-40B4-BE49-F238E27FC236}">
                <a16:creationId xmlns:a16="http://schemas.microsoft.com/office/drawing/2014/main" id="{99D30222-3374-B38E-9B13-C4AF2BE6B2B6}"/>
              </a:ext>
            </a:extLst>
          </p:cNvPr>
          <p:cNvSpPr/>
          <p:nvPr/>
        </p:nvSpPr>
        <p:spPr>
          <a:xfrm>
            <a:off x="2119511" y="462406"/>
            <a:ext cx="1980293" cy="3932134"/>
          </a:xfrm>
          <a:prstGeom prst="rect">
            <a:avLst/>
          </a:prstGeom>
          <a:solidFill>
            <a:srgbClr val="B4B5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CF4A402B-BF6B-D467-6944-5E5CEA892973}"/>
              </a:ext>
            </a:extLst>
          </p:cNvPr>
          <p:cNvSpPr/>
          <p:nvPr/>
        </p:nvSpPr>
        <p:spPr>
          <a:xfrm>
            <a:off x="4353244" y="2794358"/>
            <a:ext cx="2026193" cy="1600184"/>
          </a:xfrm>
          <a:prstGeom prst="rect">
            <a:avLst/>
          </a:prstGeom>
          <a:solidFill>
            <a:srgbClr val="81C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368E31F8-8C29-93BF-CD55-5CBF5D707D74}"/>
              </a:ext>
            </a:extLst>
          </p:cNvPr>
          <p:cNvSpPr txBox="1"/>
          <p:nvPr/>
        </p:nvSpPr>
        <p:spPr>
          <a:xfrm>
            <a:off x="2119511" y="1888695"/>
            <a:ext cx="1980293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de-DE" sz="1600" dirty="0">
                <a:solidFill>
                  <a:schemeClr val="bg1"/>
                </a:solidFill>
                <a:latin typeface="Montserrat" pitchFamily="2" charset="77"/>
                <a:ea typeface="Geneva" charset="0"/>
                <a:sym typeface="Arial" charset="0"/>
              </a:rPr>
              <a:t>Spendenbedarf </a:t>
            </a:r>
          </a:p>
          <a:p>
            <a:pPr algn="ctr">
              <a:defRPr/>
            </a:pPr>
            <a:r>
              <a:rPr lang="de-DE" sz="1600" b="1" dirty="0">
                <a:solidFill>
                  <a:schemeClr val="bg1"/>
                </a:solidFill>
                <a:latin typeface="Montserrat" pitchFamily="2" charset="77"/>
                <a:ea typeface="Geneva" charset="0"/>
                <a:sym typeface="Arial" charset="0"/>
              </a:rPr>
              <a:t>1.850.000 €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57F0AA28-ADC1-622D-96A6-B444C0756CCF}"/>
              </a:ext>
            </a:extLst>
          </p:cNvPr>
          <p:cNvSpPr txBox="1"/>
          <p:nvPr/>
        </p:nvSpPr>
        <p:spPr>
          <a:xfrm>
            <a:off x="4353244" y="4599386"/>
            <a:ext cx="2018747" cy="1231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de-DE" sz="80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Stand: 31. Juli 2025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72C4CD99-54DC-28FD-B4E3-6D73AE694272}"/>
              </a:ext>
            </a:extLst>
          </p:cNvPr>
          <p:cNvSpPr txBox="1"/>
          <p:nvPr/>
        </p:nvSpPr>
        <p:spPr>
          <a:xfrm>
            <a:off x="324000" y="1317151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1.400.000 €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E6A51252-C077-BB6D-5D43-A738C20D6C02}"/>
              </a:ext>
            </a:extLst>
          </p:cNvPr>
          <p:cNvSpPr txBox="1"/>
          <p:nvPr/>
        </p:nvSpPr>
        <p:spPr>
          <a:xfrm>
            <a:off x="324000" y="1524394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1.300.000 €</a:t>
            </a: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BEFFE08A-3AF2-F2B3-F85E-6893E650DAFC}"/>
              </a:ext>
            </a:extLst>
          </p:cNvPr>
          <p:cNvSpPr txBox="1"/>
          <p:nvPr/>
        </p:nvSpPr>
        <p:spPr>
          <a:xfrm>
            <a:off x="334805" y="1121112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1.500.000 €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DC4E3D0C-4454-F583-2C29-57569D417245}"/>
              </a:ext>
            </a:extLst>
          </p:cNvPr>
          <p:cNvSpPr txBox="1"/>
          <p:nvPr/>
        </p:nvSpPr>
        <p:spPr>
          <a:xfrm>
            <a:off x="334806" y="914552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1.600.000 €</a:t>
            </a: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7F90E554-F7E8-1A49-5716-288D9F93A5DA}"/>
              </a:ext>
            </a:extLst>
          </p:cNvPr>
          <p:cNvSpPr txBox="1"/>
          <p:nvPr/>
        </p:nvSpPr>
        <p:spPr>
          <a:xfrm>
            <a:off x="334806" y="697192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1.700.000 €</a:t>
            </a:r>
          </a:p>
        </p:txBody>
      </p:sp>
      <p:sp>
        <p:nvSpPr>
          <p:cNvPr id="14" name="Titel 13">
            <a:extLst>
              <a:ext uri="{FF2B5EF4-FFF2-40B4-BE49-F238E27FC236}">
                <a16:creationId xmlns:a16="http://schemas.microsoft.com/office/drawing/2014/main" id="{25BE249C-97D1-95C7-E61F-8EC97FE5C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2703" y="546085"/>
            <a:ext cx="2431297" cy="671397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de-DE" sz="2000" dirty="0">
                <a:solidFill>
                  <a:srgbClr val="353631"/>
                </a:solidFill>
              </a:rPr>
              <a:t>Spendenbedarf</a:t>
            </a:r>
            <a:r>
              <a:rPr lang="de-DE" dirty="0">
                <a:solidFill>
                  <a:srgbClr val="353631"/>
                </a:solidFill>
              </a:rPr>
              <a:t> </a:t>
            </a:r>
            <a:br>
              <a:rPr lang="de-DE" dirty="0">
                <a:solidFill>
                  <a:srgbClr val="353631"/>
                </a:solidFill>
              </a:rPr>
            </a:br>
            <a:r>
              <a:rPr lang="de-DE" sz="2000" dirty="0">
                <a:solidFill>
                  <a:srgbClr val="353631"/>
                </a:solidFill>
              </a:rPr>
              <a:t>2025</a:t>
            </a:r>
          </a:p>
        </p:txBody>
      </p:sp>
      <p:cxnSp>
        <p:nvCxnSpPr>
          <p:cNvPr id="16" name="Gerade Verbindung 57">
            <a:extLst>
              <a:ext uri="{FF2B5EF4-FFF2-40B4-BE49-F238E27FC236}">
                <a16:creationId xmlns:a16="http://schemas.microsoft.com/office/drawing/2014/main" id="{66DB7280-333B-1720-8D2A-4BEA94C6F178}"/>
              </a:ext>
            </a:extLst>
          </p:cNvPr>
          <p:cNvCxnSpPr>
            <a:cxnSpLocks/>
          </p:cNvCxnSpPr>
          <p:nvPr/>
        </p:nvCxnSpPr>
        <p:spPr bwMode="auto">
          <a:xfrm>
            <a:off x="1377941" y="566902"/>
            <a:ext cx="525376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cxnSp>
        <p:nvCxnSpPr>
          <p:cNvPr id="18" name="Gerade Verbindung 57">
            <a:extLst>
              <a:ext uri="{FF2B5EF4-FFF2-40B4-BE49-F238E27FC236}">
                <a16:creationId xmlns:a16="http://schemas.microsoft.com/office/drawing/2014/main" id="{51302BE4-7B3B-0B7E-BF91-5921A066C754}"/>
              </a:ext>
            </a:extLst>
          </p:cNvPr>
          <p:cNvCxnSpPr>
            <a:cxnSpLocks/>
          </p:cNvCxnSpPr>
          <p:nvPr/>
        </p:nvCxnSpPr>
        <p:spPr bwMode="auto">
          <a:xfrm>
            <a:off x="1377940" y="362593"/>
            <a:ext cx="5253767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rgbClr val="B4B5B4"/>
            </a:solidFill>
            <a:prstDash val="sysDash"/>
            <a:bevel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ECFCF6F1-5181-D518-AEC6-A9F43140DAAC}"/>
              </a:ext>
            </a:extLst>
          </p:cNvPr>
          <p:cNvSpPr txBox="1"/>
          <p:nvPr/>
        </p:nvSpPr>
        <p:spPr>
          <a:xfrm>
            <a:off x="334805" y="485357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1.800.000 €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6FF1D65-7F9F-15E7-D43C-876880CE73B4}"/>
              </a:ext>
            </a:extLst>
          </p:cNvPr>
          <p:cNvSpPr txBox="1"/>
          <p:nvPr/>
        </p:nvSpPr>
        <p:spPr>
          <a:xfrm>
            <a:off x="335159" y="275771"/>
            <a:ext cx="808589" cy="16158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>
              <a:defRPr/>
            </a:pPr>
            <a:r>
              <a:rPr lang="de-DE" sz="1050" dirty="0">
                <a:solidFill>
                  <a:srgbClr val="B4B5B4"/>
                </a:solidFill>
                <a:latin typeface="Montserrat" pitchFamily="2" charset="77"/>
                <a:ea typeface="Geneva" charset="0"/>
                <a:sym typeface="Arial" charset="0"/>
              </a:rPr>
              <a:t>1.900.000 €</a:t>
            </a: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07DC12D9-A68F-0D6A-D2D3-A9428D9782C5}"/>
              </a:ext>
            </a:extLst>
          </p:cNvPr>
          <p:cNvSpPr/>
          <p:nvPr/>
        </p:nvSpPr>
        <p:spPr>
          <a:xfrm>
            <a:off x="4359592" y="462406"/>
            <a:ext cx="2012400" cy="2331952"/>
          </a:xfrm>
          <a:prstGeom prst="rect">
            <a:avLst/>
          </a:prstGeom>
          <a:pattFill prst="dkUpDiag">
            <a:fgClr>
              <a:srgbClr val="F7F1EC"/>
            </a:fgClr>
            <a:bgClr>
              <a:schemeClr val="bg1"/>
            </a:bgClr>
          </a:pattFill>
          <a:ln>
            <a:solidFill>
              <a:srgbClr val="81C0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99C2A3C7-8418-C553-4DB3-ECEC0416205E}"/>
              </a:ext>
            </a:extLst>
          </p:cNvPr>
          <p:cNvSpPr txBox="1"/>
          <p:nvPr/>
        </p:nvSpPr>
        <p:spPr>
          <a:xfrm>
            <a:off x="4345156" y="1510344"/>
            <a:ext cx="2012853" cy="49244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de-DE" sz="1600" dirty="0">
                <a:solidFill>
                  <a:srgbClr val="81C063"/>
                </a:solidFill>
                <a:latin typeface="Montserrat" pitchFamily="2" charset="77"/>
                <a:ea typeface="Geneva" charset="0"/>
                <a:sym typeface="Arial" charset="0"/>
              </a:rPr>
              <a:t>Fehlbetrag </a:t>
            </a:r>
          </a:p>
          <a:p>
            <a:pPr algn="ctr">
              <a:defRPr/>
            </a:pPr>
            <a:r>
              <a:rPr lang="de-DE" sz="1600" b="1" dirty="0">
                <a:solidFill>
                  <a:srgbClr val="81C063"/>
                </a:solidFill>
                <a:latin typeface="Montserrat" pitchFamily="2" charset="77"/>
                <a:ea typeface="Geneva" charset="0"/>
                <a:sym typeface="Arial" charset="0"/>
              </a:rPr>
              <a:t>ca. 1.087.000 €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4CEDFB6-1F10-5090-CAE8-DBCF31148635}"/>
              </a:ext>
            </a:extLst>
          </p:cNvPr>
          <p:cNvSpPr txBox="1"/>
          <p:nvPr/>
        </p:nvSpPr>
        <p:spPr>
          <a:xfrm>
            <a:off x="4353244" y="3597155"/>
            <a:ext cx="2012400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de-DE" sz="1100" dirty="0">
                <a:solidFill>
                  <a:schemeClr val="bg1"/>
                </a:solidFill>
                <a:latin typeface="Montserrat" pitchFamily="2" charset="77"/>
                <a:ea typeface="Geneva" charset="0"/>
                <a:sym typeface="Arial" charset="0"/>
              </a:rPr>
              <a:t>Spenden </a:t>
            </a:r>
            <a:r>
              <a:rPr lang="de-DE" sz="1100" b="1" dirty="0">
                <a:solidFill>
                  <a:schemeClr val="bg1"/>
                </a:solidFill>
                <a:latin typeface="Montserrat" pitchFamily="2" charset="77"/>
                <a:ea typeface="Geneva" charset="0"/>
                <a:sym typeface="Arial" charset="0"/>
              </a:rPr>
              <a:t>ca. 763.000 €</a:t>
            </a:r>
          </a:p>
        </p:txBody>
      </p:sp>
    </p:spTree>
    <p:extLst>
      <p:ext uri="{BB962C8B-B14F-4D97-AF65-F5344CB8AC3E}">
        <p14:creationId xmlns:p14="http://schemas.microsoft.com/office/powerpoint/2010/main" val="857946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DC9BE-1468-8B7A-DCBA-3D3F7B75D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0">
            <a:extLst>
              <a:ext uri="{FF2B5EF4-FFF2-40B4-BE49-F238E27FC236}">
                <a16:creationId xmlns:a16="http://schemas.microsoft.com/office/drawing/2014/main" id="{E851ED3F-65BB-2C59-67E4-6E0C8EC6D056}"/>
              </a:ext>
            </a:extLst>
          </p:cNvPr>
          <p:cNvSpPr txBox="1">
            <a:spLocks/>
          </p:cNvSpPr>
          <p:nvPr/>
        </p:nvSpPr>
        <p:spPr>
          <a:xfrm rot="919550">
            <a:off x="4495496" y="2388056"/>
            <a:ext cx="5466353" cy="4776313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  <a:gd name="connsiteX0" fmla="*/ 1441226 w 4933894"/>
              <a:gd name="connsiteY0" fmla="*/ 0 h 4333769"/>
              <a:gd name="connsiteX1" fmla="*/ 3521773 w 4933894"/>
              <a:gd name="connsiteY1" fmla="*/ 0 h 4333769"/>
              <a:gd name="connsiteX2" fmla="*/ 3840821 w 4933894"/>
              <a:gd name="connsiteY2" fmla="*/ 188036 h 4333769"/>
              <a:gd name="connsiteX3" fmla="*/ 4883341 w 4933894"/>
              <a:gd name="connsiteY3" fmla="*/ 1983326 h 4333769"/>
              <a:gd name="connsiteX4" fmla="*/ 4883341 w 4933894"/>
              <a:gd name="connsiteY4" fmla="*/ 2350443 h 4333769"/>
              <a:gd name="connsiteX5" fmla="*/ 3840821 w 4933894"/>
              <a:gd name="connsiteY5" fmla="*/ 4145734 h 4333769"/>
              <a:gd name="connsiteX6" fmla="*/ 3521773 w 4933894"/>
              <a:gd name="connsiteY6" fmla="*/ 4333769 h 4333769"/>
              <a:gd name="connsiteX7" fmla="*/ 1441226 w 4933894"/>
              <a:gd name="connsiteY7" fmla="*/ 4333769 h 4333769"/>
              <a:gd name="connsiteX8" fmla="*/ 1117685 w 4933894"/>
              <a:gd name="connsiteY8" fmla="*/ 4145734 h 4333769"/>
              <a:gd name="connsiteX9" fmla="*/ 79658 w 4933894"/>
              <a:gd name="connsiteY9" fmla="*/ 2350443 h 4333769"/>
              <a:gd name="connsiteX10" fmla="*/ 79658 w 4933894"/>
              <a:gd name="connsiteY10" fmla="*/ 1983326 h 4333769"/>
              <a:gd name="connsiteX11" fmla="*/ 1117685 w 4933894"/>
              <a:gd name="connsiteY11" fmla="*/ 188036 h 4333769"/>
              <a:gd name="connsiteX12" fmla="*/ 1441226 w 4933894"/>
              <a:gd name="connsiteY12" fmla="*/ 0 h 4333769"/>
              <a:gd name="connsiteX0" fmla="*/ 1457813 w 4950481"/>
              <a:gd name="connsiteY0" fmla="*/ 0 h 4333769"/>
              <a:gd name="connsiteX1" fmla="*/ 3538360 w 4950481"/>
              <a:gd name="connsiteY1" fmla="*/ 0 h 4333769"/>
              <a:gd name="connsiteX2" fmla="*/ 3857408 w 4950481"/>
              <a:gd name="connsiteY2" fmla="*/ 188036 h 4333769"/>
              <a:gd name="connsiteX3" fmla="*/ 4899928 w 4950481"/>
              <a:gd name="connsiteY3" fmla="*/ 1983326 h 4333769"/>
              <a:gd name="connsiteX4" fmla="*/ 4899928 w 4950481"/>
              <a:gd name="connsiteY4" fmla="*/ 2350443 h 4333769"/>
              <a:gd name="connsiteX5" fmla="*/ 3857408 w 4950481"/>
              <a:gd name="connsiteY5" fmla="*/ 4145734 h 4333769"/>
              <a:gd name="connsiteX6" fmla="*/ 3538360 w 4950481"/>
              <a:gd name="connsiteY6" fmla="*/ 4333769 h 4333769"/>
              <a:gd name="connsiteX7" fmla="*/ 1457813 w 4950481"/>
              <a:gd name="connsiteY7" fmla="*/ 4333769 h 4333769"/>
              <a:gd name="connsiteX8" fmla="*/ 1134272 w 4950481"/>
              <a:gd name="connsiteY8" fmla="*/ 4145734 h 4333769"/>
              <a:gd name="connsiteX9" fmla="*/ 96245 w 4950481"/>
              <a:gd name="connsiteY9" fmla="*/ 2350443 h 4333769"/>
              <a:gd name="connsiteX10" fmla="*/ 96245 w 4950481"/>
              <a:gd name="connsiteY10" fmla="*/ 1983326 h 4333769"/>
              <a:gd name="connsiteX11" fmla="*/ 1134272 w 4950481"/>
              <a:gd name="connsiteY11" fmla="*/ 188036 h 4333769"/>
              <a:gd name="connsiteX12" fmla="*/ 1457813 w 4950481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32763 w 4948972"/>
              <a:gd name="connsiteY11" fmla="*/ 188036 h 4333769"/>
              <a:gd name="connsiteX12" fmla="*/ 1456304 w 4948972"/>
              <a:gd name="connsiteY12" fmla="*/ 0 h 4333769"/>
              <a:gd name="connsiteX0" fmla="*/ 1456304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456304 w 4948972"/>
              <a:gd name="connsiteY12" fmla="*/ 0 h 4333769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13928 h 4347697"/>
              <a:gd name="connsiteX1" fmla="*/ 3536851 w 4948972"/>
              <a:gd name="connsiteY1" fmla="*/ 13928 h 4347697"/>
              <a:gd name="connsiteX2" fmla="*/ 3855899 w 4948972"/>
              <a:gd name="connsiteY2" fmla="*/ 201964 h 4347697"/>
              <a:gd name="connsiteX3" fmla="*/ 4898419 w 4948972"/>
              <a:gd name="connsiteY3" fmla="*/ 1997254 h 4347697"/>
              <a:gd name="connsiteX4" fmla="*/ 4898419 w 4948972"/>
              <a:gd name="connsiteY4" fmla="*/ 2364371 h 4347697"/>
              <a:gd name="connsiteX5" fmla="*/ 3855899 w 4948972"/>
              <a:gd name="connsiteY5" fmla="*/ 4159662 h 4347697"/>
              <a:gd name="connsiteX6" fmla="*/ 3536851 w 4948972"/>
              <a:gd name="connsiteY6" fmla="*/ 4347697 h 4347697"/>
              <a:gd name="connsiteX7" fmla="*/ 1456304 w 4948972"/>
              <a:gd name="connsiteY7" fmla="*/ 4347697 h 4347697"/>
              <a:gd name="connsiteX8" fmla="*/ 1132763 w 4948972"/>
              <a:gd name="connsiteY8" fmla="*/ 4159662 h 4347697"/>
              <a:gd name="connsiteX9" fmla="*/ 94736 w 4948972"/>
              <a:gd name="connsiteY9" fmla="*/ 2364371 h 4347697"/>
              <a:gd name="connsiteX10" fmla="*/ 94736 w 4948972"/>
              <a:gd name="connsiteY10" fmla="*/ 1997254 h 4347697"/>
              <a:gd name="connsiteX11" fmla="*/ 1170863 w 4948972"/>
              <a:gd name="connsiteY11" fmla="*/ 146931 h 4347697"/>
              <a:gd name="connsiteX12" fmla="*/ 1388571 w 4948972"/>
              <a:gd name="connsiteY12" fmla="*/ 13928 h 4347697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0 h 4333769"/>
              <a:gd name="connsiteX1" fmla="*/ 3536851 w 4948972"/>
              <a:gd name="connsiteY1" fmla="*/ 0 h 4333769"/>
              <a:gd name="connsiteX2" fmla="*/ 3855899 w 4948972"/>
              <a:gd name="connsiteY2" fmla="*/ 188036 h 4333769"/>
              <a:gd name="connsiteX3" fmla="*/ 4898419 w 4948972"/>
              <a:gd name="connsiteY3" fmla="*/ 1983326 h 4333769"/>
              <a:gd name="connsiteX4" fmla="*/ 4898419 w 4948972"/>
              <a:gd name="connsiteY4" fmla="*/ 2350443 h 4333769"/>
              <a:gd name="connsiteX5" fmla="*/ 3855899 w 4948972"/>
              <a:gd name="connsiteY5" fmla="*/ 4145734 h 4333769"/>
              <a:gd name="connsiteX6" fmla="*/ 3536851 w 4948972"/>
              <a:gd name="connsiteY6" fmla="*/ 4333769 h 4333769"/>
              <a:gd name="connsiteX7" fmla="*/ 1456304 w 4948972"/>
              <a:gd name="connsiteY7" fmla="*/ 4333769 h 4333769"/>
              <a:gd name="connsiteX8" fmla="*/ 1132763 w 4948972"/>
              <a:gd name="connsiteY8" fmla="*/ 4145734 h 4333769"/>
              <a:gd name="connsiteX9" fmla="*/ 94736 w 4948972"/>
              <a:gd name="connsiteY9" fmla="*/ 2350443 h 4333769"/>
              <a:gd name="connsiteX10" fmla="*/ 94736 w 4948972"/>
              <a:gd name="connsiteY10" fmla="*/ 1983326 h 4333769"/>
              <a:gd name="connsiteX11" fmla="*/ 1170863 w 4948972"/>
              <a:gd name="connsiteY11" fmla="*/ 133003 h 4333769"/>
              <a:gd name="connsiteX12" fmla="*/ 1388571 w 4948972"/>
              <a:gd name="connsiteY12" fmla="*/ 0 h 4333769"/>
              <a:gd name="connsiteX0" fmla="*/ 1388571 w 4948972"/>
              <a:gd name="connsiteY0" fmla="*/ 27304 h 4361073"/>
              <a:gd name="connsiteX1" fmla="*/ 3342117 w 4948972"/>
              <a:gd name="connsiteY1" fmla="*/ 31537 h 4361073"/>
              <a:gd name="connsiteX2" fmla="*/ 3855899 w 4948972"/>
              <a:gd name="connsiteY2" fmla="*/ 215340 h 4361073"/>
              <a:gd name="connsiteX3" fmla="*/ 4898419 w 4948972"/>
              <a:gd name="connsiteY3" fmla="*/ 2010630 h 4361073"/>
              <a:gd name="connsiteX4" fmla="*/ 4898419 w 4948972"/>
              <a:gd name="connsiteY4" fmla="*/ 2377747 h 4361073"/>
              <a:gd name="connsiteX5" fmla="*/ 3855899 w 4948972"/>
              <a:gd name="connsiteY5" fmla="*/ 4173038 h 4361073"/>
              <a:gd name="connsiteX6" fmla="*/ 3536851 w 4948972"/>
              <a:gd name="connsiteY6" fmla="*/ 4361073 h 4361073"/>
              <a:gd name="connsiteX7" fmla="*/ 1456304 w 4948972"/>
              <a:gd name="connsiteY7" fmla="*/ 4361073 h 4361073"/>
              <a:gd name="connsiteX8" fmla="*/ 1132763 w 4948972"/>
              <a:gd name="connsiteY8" fmla="*/ 4173038 h 4361073"/>
              <a:gd name="connsiteX9" fmla="*/ 94736 w 4948972"/>
              <a:gd name="connsiteY9" fmla="*/ 2377747 h 4361073"/>
              <a:gd name="connsiteX10" fmla="*/ 94736 w 4948972"/>
              <a:gd name="connsiteY10" fmla="*/ 2010630 h 4361073"/>
              <a:gd name="connsiteX11" fmla="*/ 1170863 w 4948972"/>
              <a:gd name="connsiteY11" fmla="*/ 160307 h 4361073"/>
              <a:gd name="connsiteX12" fmla="*/ 1388571 w 4948972"/>
              <a:gd name="connsiteY12" fmla="*/ 27304 h 4361073"/>
              <a:gd name="connsiteX0" fmla="*/ 1388571 w 4948972"/>
              <a:gd name="connsiteY0" fmla="*/ 28983 h 4362752"/>
              <a:gd name="connsiteX1" fmla="*/ 3342117 w 4948972"/>
              <a:gd name="connsiteY1" fmla="*/ 33216 h 4362752"/>
              <a:gd name="connsiteX2" fmla="*/ 3855899 w 4948972"/>
              <a:gd name="connsiteY2" fmla="*/ 217019 h 4362752"/>
              <a:gd name="connsiteX3" fmla="*/ 4898419 w 4948972"/>
              <a:gd name="connsiteY3" fmla="*/ 2012309 h 4362752"/>
              <a:gd name="connsiteX4" fmla="*/ 4898419 w 4948972"/>
              <a:gd name="connsiteY4" fmla="*/ 2379426 h 4362752"/>
              <a:gd name="connsiteX5" fmla="*/ 3855899 w 4948972"/>
              <a:gd name="connsiteY5" fmla="*/ 4174717 h 4362752"/>
              <a:gd name="connsiteX6" fmla="*/ 3536851 w 4948972"/>
              <a:gd name="connsiteY6" fmla="*/ 4362752 h 4362752"/>
              <a:gd name="connsiteX7" fmla="*/ 1456304 w 4948972"/>
              <a:gd name="connsiteY7" fmla="*/ 4362752 h 4362752"/>
              <a:gd name="connsiteX8" fmla="*/ 1132763 w 4948972"/>
              <a:gd name="connsiteY8" fmla="*/ 4174717 h 4362752"/>
              <a:gd name="connsiteX9" fmla="*/ 94736 w 4948972"/>
              <a:gd name="connsiteY9" fmla="*/ 2379426 h 4362752"/>
              <a:gd name="connsiteX10" fmla="*/ 94736 w 4948972"/>
              <a:gd name="connsiteY10" fmla="*/ 2012309 h 4362752"/>
              <a:gd name="connsiteX11" fmla="*/ 1170863 w 4948972"/>
              <a:gd name="connsiteY11" fmla="*/ 161986 h 4362752"/>
              <a:gd name="connsiteX12" fmla="*/ 1388571 w 4948972"/>
              <a:gd name="connsiteY12" fmla="*/ 28983 h 4362752"/>
              <a:gd name="connsiteX0" fmla="*/ 1388571 w 4948972"/>
              <a:gd name="connsiteY0" fmla="*/ 13344 h 4347113"/>
              <a:gd name="connsiteX1" fmla="*/ 3342117 w 4948972"/>
              <a:gd name="connsiteY1" fmla="*/ 17577 h 4347113"/>
              <a:gd name="connsiteX2" fmla="*/ 3877065 w 4948972"/>
              <a:gd name="connsiteY2" fmla="*/ 239480 h 4347113"/>
              <a:gd name="connsiteX3" fmla="*/ 4898419 w 4948972"/>
              <a:gd name="connsiteY3" fmla="*/ 1996670 h 4347113"/>
              <a:gd name="connsiteX4" fmla="*/ 4898419 w 4948972"/>
              <a:gd name="connsiteY4" fmla="*/ 2363787 h 4347113"/>
              <a:gd name="connsiteX5" fmla="*/ 3855899 w 4948972"/>
              <a:gd name="connsiteY5" fmla="*/ 4159078 h 4347113"/>
              <a:gd name="connsiteX6" fmla="*/ 3536851 w 4948972"/>
              <a:gd name="connsiteY6" fmla="*/ 4347113 h 4347113"/>
              <a:gd name="connsiteX7" fmla="*/ 1456304 w 4948972"/>
              <a:gd name="connsiteY7" fmla="*/ 4347113 h 4347113"/>
              <a:gd name="connsiteX8" fmla="*/ 1132763 w 4948972"/>
              <a:gd name="connsiteY8" fmla="*/ 4159078 h 4347113"/>
              <a:gd name="connsiteX9" fmla="*/ 94736 w 4948972"/>
              <a:gd name="connsiteY9" fmla="*/ 2363787 h 4347113"/>
              <a:gd name="connsiteX10" fmla="*/ 94736 w 4948972"/>
              <a:gd name="connsiteY10" fmla="*/ 1996670 h 4347113"/>
              <a:gd name="connsiteX11" fmla="*/ 1170863 w 4948972"/>
              <a:gd name="connsiteY11" fmla="*/ 146347 h 4347113"/>
              <a:gd name="connsiteX12" fmla="*/ 1388571 w 4948972"/>
              <a:gd name="connsiteY12" fmla="*/ 13344 h 4347113"/>
              <a:gd name="connsiteX0" fmla="*/ 1388571 w 4948972"/>
              <a:gd name="connsiteY0" fmla="*/ 12829 h 4346598"/>
              <a:gd name="connsiteX1" fmla="*/ 3342117 w 4948972"/>
              <a:gd name="connsiteY1" fmla="*/ 17062 h 4346598"/>
              <a:gd name="connsiteX2" fmla="*/ 3877065 w 4948972"/>
              <a:gd name="connsiteY2" fmla="*/ 238965 h 4346598"/>
              <a:gd name="connsiteX3" fmla="*/ 4898419 w 4948972"/>
              <a:gd name="connsiteY3" fmla="*/ 1996155 h 4346598"/>
              <a:gd name="connsiteX4" fmla="*/ 4898419 w 4948972"/>
              <a:gd name="connsiteY4" fmla="*/ 2363272 h 4346598"/>
              <a:gd name="connsiteX5" fmla="*/ 3855899 w 4948972"/>
              <a:gd name="connsiteY5" fmla="*/ 4158563 h 4346598"/>
              <a:gd name="connsiteX6" fmla="*/ 3536851 w 4948972"/>
              <a:gd name="connsiteY6" fmla="*/ 4346598 h 4346598"/>
              <a:gd name="connsiteX7" fmla="*/ 1456304 w 4948972"/>
              <a:gd name="connsiteY7" fmla="*/ 4346598 h 4346598"/>
              <a:gd name="connsiteX8" fmla="*/ 1132763 w 4948972"/>
              <a:gd name="connsiteY8" fmla="*/ 4158563 h 4346598"/>
              <a:gd name="connsiteX9" fmla="*/ 94736 w 4948972"/>
              <a:gd name="connsiteY9" fmla="*/ 2363272 h 4346598"/>
              <a:gd name="connsiteX10" fmla="*/ 94736 w 4948972"/>
              <a:gd name="connsiteY10" fmla="*/ 1996155 h 4346598"/>
              <a:gd name="connsiteX11" fmla="*/ 1170863 w 4948972"/>
              <a:gd name="connsiteY11" fmla="*/ 145832 h 4346598"/>
              <a:gd name="connsiteX12" fmla="*/ 1388571 w 4948972"/>
              <a:gd name="connsiteY12" fmla="*/ 12829 h 4346598"/>
              <a:gd name="connsiteX0" fmla="*/ 1388571 w 4948972"/>
              <a:gd name="connsiteY0" fmla="*/ 9880 h 4343649"/>
              <a:gd name="connsiteX1" fmla="*/ 3219351 w 4948972"/>
              <a:gd name="connsiteY1" fmla="*/ 18347 h 4343649"/>
              <a:gd name="connsiteX2" fmla="*/ 3877065 w 4948972"/>
              <a:gd name="connsiteY2" fmla="*/ 236016 h 4343649"/>
              <a:gd name="connsiteX3" fmla="*/ 4898419 w 4948972"/>
              <a:gd name="connsiteY3" fmla="*/ 1993206 h 4343649"/>
              <a:gd name="connsiteX4" fmla="*/ 4898419 w 4948972"/>
              <a:gd name="connsiteY4" fmla="*/ 2360323 h 4343649"/>
              <a:gd name="connsiteX5" fmla="*/ 3855899 w 4948972"/>
              <a:gd name="connsiteY5" fmla="*/ 4155614 h 4343649"/>
              <a:gd name="connsiteX6" fmla="*/ 3536851 w 4948972"/>
              <a:gd name="connsiteY6" fmla="*/ 4343649 h 4343649"/>
              <a:gd name="connsiteX7" fmla="*/ 1456304 w 4948972"/>
              <a:gd name="connsiteY7" fmla="*/ 4343649 h 4343649"/>
              <a:gd name="connsiteX8" fmla="*/ 1132763 w 4948972"/>
              <a:gd name="connsiteY8" fmla="*/ 4155614 h 4343649"/>
              <a:gd name="connsiteX9" fmla="*/ 94736 w 4948972"/>
              <a:gd name="connsiteY9" fmla="*/ 2360323 h 4343649"/>
              <a:gd name="connsiteX10" fmla="*/ 94736 w 4948972"/>
              <a:gd name="connsiteY10" fmla="*/ 1993206 h 4343649"/>
              <a:gd name="connsiteX11" fmla="*/ 1170863 w 4948972"/>
              <a:gd name="connsiteY11" fmla="*/ 142883 h 4343649"/>
              <a:gd name="connsiteX12" fmla="*/ 1388571 w 4948972"/>
              <a:gd name="connsiteY12" fmla="*/ 9880 h 4343649"/>
              <a:gd name="connsiteX0" fmla="*/ 1388571 w 4948972"/>
              <a:gd name="connsiteY0" fmla="*/ 9879 h 4343648"/>
              <a:gd name="connsiteX1" fmla="*/ 3219351 w 4948972"/>
              <a:gd name="connsiteY1" fmla="*/ 18346 h 4343648"/>
              <a:gd name="connsiteX2" fmla="*/ 3877065 w 4948972"/>
              <a:gd name="connsiteY2" fmla="*/ 236015 h 4343648"/>
              <a:gd name="connsiteX3" fmla="*/ 4898419 w 4948972"/>
              <a:gd name="connsiteY3" fmla="*/ 1993205 h 4343648"/>
              <a:gd name="connsiteX4" fmla="*/ 4898419 w 4948972"/>
              <a:gd name="connsiteY4" fmla="*/ 2360322 h 4343648"/>
              <a:gd name="connsiteX5" fmla="*/ 3855899 w 4948972"/>
              <a:gd name="connsiteY5" fmla="*/ 4155613 h 4343648"/>
              <a:gd name="connsiteX6" fmla="*/ 3536851 w 4948972"/>
              <a:gd name="connsiteY6" fmla="*/ 4343648 h 4343648"/>
              <a:gd name="connsiteX7" fmla="*/ 1456304 w 4948972"/>
              <a:gd name="connsiteY7" fmla="*/ 4343648 h 4343648"/>
              <a:gd name="connsiteX8" fmla="*/ 1132763 w 4948972"/>
              <a:gd name="connsiteY8" fmla="*/ 4155613 h 4343648"/>
              <a:gd name="connsiteX9" fmla="*/ 94736 w 4948972"/>
              <a:gd name="connsiteY9" fmla="*/ 2360322 h 4343648"/>
              <a:gd name="connsiteX10" fmla="*/ 94736 w 4948972"/>
              <a:gd name="connsiteY10" fmla="*/ 1993205 h 4343648"/>
              <a:gd name="connsiteX11" fmla="*/ 1170863 w 4948972"/>
              <a:gd name="connsiteY11" fmla="*/ 142882 h 4343648"/>
              <a:gd name="connsiteX12" fmla="*/ 1388571 w 4948972"/>
              <a:gd name="connsiteY12" fmla="*/ 9879 h 4343648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10340 h 4344109"/>
              <a:gd name="connsiteX1" fmla="*/ 3219351 w 4948972"/>
              <a:gd name="connsiteY1" fmla="*/ 18807 h 4344109"/>
              <a:gd name="connsiteX2" fmla="*/ 3877065 w 4948972"/>
              <a:gd name="connsiteY2" fmla="*/ 240709 h 4344109"/>
              <a:gd name="connsiteX3" fmla="*/ 4898419 w 4948972"/>
              <a:gd name="connsiteY3" fmla="*/ 1993666 h 4344109"/>
              <a:gd name="connsiteX4" fmla="*/ 4898419 w 4948972"/>
              <a:gd name="connsiteY4" fmla="*/ 2360783 h 4344109"/>
              <a:gd name="connsiteX5" fmla="*/ 3855899 w 4948972"/>
              <a:gd name="connsiteY5" fmla="*/ 4156074 h 4344109"/>
              <a:gd name="connsiteX6" fmla="*/ 3536851 w 4948972"/>
              <a:gd name="connsiteY6" fmla="*/ 4344109 h 4344109"/>
              <a:gd name="connsiteX7" fmla="*/ 1456304 w 4948972"/>
              <a:gd name="connsiteY7" fmla="*/ 4344109 h 4344109"/>
              <a:gd name="connsiteX8" fmla="*/ 1132763 w 4948972"/>
              <a:gd name="connsiteY8" fmla="*/ 4156074 h 4344109"/>
              <a:gd name="connsiteX9" fmla="*/ 94736 w 4948972"/>
              <a:gd name="connsiteY9" fmla="*/ 2360783 h 4344109"/>
              <a:gd name="connsiteX10" fmla="*/ 94736 w 4948972"/>
              <a:gd name="connsiteY10" fmla="*/ 1993666 h 4344109"/>
              <a:gd name="connsiteX11" fmla="*/ 1170863 w 4948972"/>
              <a:gd name="connsiteY11" fmla="*/ 143343 h 4344109"/>
              <a:gd name="connsiteX12" fmla="*/ 1388571 w 4948972"/>
              <a:gd name="connsiteY12" fmla="*/ 10340 h 4344109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6913 h 4340682"/>
              <a:gd name="connsiteX1" fmla="*/ 3219351 w 4948972"/>
              <a:gd name="connsiteY1" fmla="*/ 15380 h 4340682"/>
              <a:gd name="connsiteX2" fmla="*/ 3877065 w 4948972"/>
              <a:gd name="connsiteY2" fmla="*/ 237282 h 4340682"/>
              <a:gd name="connsiteX3" fmla="*/ 4898419 w 4948972"/>
              <a:gd name="connsiteY3" fmla="*/ 1990239 h 4340682"/>
              <a:gd name="connsiteX4" fmla="*/ 4898419 w 4948972"/>
              <a:gd name="connsiteY4" fmla="*/ 2357356 h 4340682"/>
              <a:gd name="connsiteX5" fmla="*/ 3855899 w 4948972"/>
              <a:gd name="connsiteY5" fmla="*/ 4152647 h 4340682"/>
              <a:gd name="connsiteX6" fmla="*/ 3536851 w 4948972"/>
              <a:gd name="connsiteY6" fmla="*/ 4340682 h 4340682"/>
              <a:gd name="connsiteX7" fmla="*/ 1456304 w 4948972"/>
              <a:gd name="connsiteY7" fmla="*/ 4340682 h 4340682"/>
              <a:gd name="connsiteX8" fmla="*/ 1132763 w 4948972"/>
              <a:gd name="connsiteY8" fmla="*/ 4152647 h 4340682"/>
              <a:gd name="connsiteX9" fmla="*/ 94736 w 4948972"/>
              <a:gd name="connsiteY9" fmla="*/ 2357356 h 4340682"/>
              <a:gd name="connsiteX10" fmla="*/ 94736 w 4948972"/>
              <a:gd name="connsiteY10" fmla="*/ 1990239 h 4340682"/>
              <a:gd name="connsiteX11" fmla="*/ 1170863 w 4948972"/>
              <a:gd name="connsiteY11" fmla="*/ 139916 h 4340682"/>
              <a:gd name="connsiteX12" fmla="*/ 1388571 w 4948972"/>
              <a:gd name="connsiteY12" fmla="*/ 6913 h 4340682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13446 h 4347215"/>
              <a:gd name="connsiteX1" fmla="*/ 3219351 w 4948972"/>
              <a:gd name="connsiteY1" fmla="*/ 21913 h 4347215"/>
              <a:gd name="connsiteX2" fmla="*/ 3893999 w 4948972"/>
              <a:gd name="connsiteY2" fmla="*/ 286149 h 4347215"/>
              <a:gd name="connsiteX3" fmla="*/ 4898419 w 4948972"/>
              <a:gd name="connsiteY3" fmla="*/ 1996772 h 4347215"/>
              <a:gd name="connsiteX4" fmla="*/ 4898419 w 4948972"/>
              <a:gd name="connsiteY4" fmla="*/ 2363889 h 4347215"/>
              <a:gd name="connsiteX5" fmla="*/ 3855899 w 4948972"/>
              <a:gd name="connsiteY5" fmla="*/ 4159180 h 4347215"/>
              <a:gd name="connsiteX6" fmla="*/ 3536851 w 4948972"/>
              <a:gd name="connsiteY6" fmla="*/ 4347215 h 4347215"/>
              <a:gd name="connsiteX7" fmla="*/ 1456304 w 4948972"/>
              <a:gd name="connsiteY7" fmla="*/ 4347215 h 4347215"/>
              <a:gd name="connsiteX8" fmla="*/ 1132763 w 4948972"/>
              <a:gd name="connsiteY8" fmla="*/ 4159180 h 4347215"/>
              <a:gd name="connsiteX9" fmla="*/ 94736 w 4948972"/>
              <a:gd name="connsiteY9" fmla="*/ 2363889 h 4347215"/>
              <a:gd name="connsiteX10" fmla="*/ 94736 w 4948972"/>
              <a:gd name="connsiteY10" fmla="*/ 1996772 h 4347215"/>
              <a:gd name="connsiteX11" fmla="*/ 1170863 w 4948972"/>
              <a:gd name="connsiteY11" fmla="*/ 146449 h 4347215"/>
              <a:gd name="connsiteX12" fmla="*/ 1388571 w 4948972"/>
              <a:gd name="connsiteY12" fmla="*/ 13446 h 4347215"/>
              <a:gd name="connsiteX0" fmla="*/ 1388571 w 4948972"/>
              <a:gd name="connsiteY0" fmla="*/ 9087 h 4342856"/>
              <a:gd name="connsiteX1" fmla="*/ 3219351 w 4948972"/>
              <a:gd name="connsiteY1" fmla="*/ 17554 h 4342856"/>
              <a:gd name="connsiteX2" fmla="*/ 3893999 w 4948972"/>
              <a:gd name="connsiteY2" fmla="*/ 281790 h 4342856"/>
              <a:gd name="connsiteX3" fmla="*/ 4898419 w 4948972"/>
              <a:gd name="connsiteY3" fmla="*/ 1992413 h 4342856"/>
              <a:gd name="connsiteX4" fmla="*/ 4898419 w 4948972"/>
              <a:gd name="connsiteY4" fmla="*/ 2359530 h 4342856"/>
              <a:gd name="connsiteX5" fmla="*/ 3855899 w 4948972"/>
              <a:gd name="connsiteY5" fmla="*/ 4154821 h 4342856"/>
              <a:gd name="connsiteX6" fmla="*/ 3536851 w 4948972"/>
              <a:gd name="connsiteY6" fmla="*/ 4342856 h 4342856"/>
              <a:gd name="connsiteX7" fmla="*/ 1456304 w 4948972"/>
              <a:gd name="connsiteY7" fmla="*/ 4342856 h 4342856"/>
              <a:gd name="connsiteX8" fmla="*/ 1132763 w 4948972"/>
              <a:gd name="connsiteY8" fmla="*/ 4154821 h 4342856"/>
              <a:gd name="connsiteX9" fmla="*/ 94736 w 4948972"/>
              <a:gd name="connsiteY9" fmla="*/ 2359530 h 4342856"/>
              <a:gd name="connsiteX10" fmla="*/ 94736 w 4948972"/>
              <a:gd name="connsiteY10" fmla="*/ 1992413 h 4342856"/>
              <a:gd name="connsiteX11" fmla="*/ 1170863 w 4948972"/>
              <a:gd name="connsiteY11" fmla="*/ 142090 h 4342856"/>
              <a:gd name="connsiteX12" fmla="*/ 1388571 w 4948972"/>
              <a:gd name="connsiteY12" fmla="*/ 9087 h 4342856"/>
              <a:gd name="connsiteX0" fmla="*/ 1388571 w 4948972"/>
              <a:gd name="connsiteY0" fmla="*/ 8466 h 4342235"/>
              <a:gd name="connsiteX1" fmla="*/ 3219351 w 4948972"/>
              <a:gd name="connsiteY1" fmla="*/ 0 h 4342235"/>
              <a:gd name="connsiteX2" fmla="*/ 3893999 w 4948972"/>
              <a:gd name="connsiteY2" fmla="*/ 281169 h 4342235"/>
              <a:gd name="connsiteX3" fmla="*/ 4898419 w 4948972"/>
              <a:gd name="connsiteY3" fmla="*/ 1991792 h 4342235"/>
              <a:gd name="connsiteX4" fmla="*/ 4898419 w 4948972"/>
              <a:gd name="connsiteY4" fmla="*/ 2358909 h 4342235"/>
              <a:gd name="connsiteX5" fmla="*/ 3855899 w 4948972"/>
              <a:gd name="connsiteY5" fmla="*/ 4154200 h 4342235"/>
              <a:gd name="connsiteX6" fmla="*/ 3536851 w 4948972"/>
              <a:gd name="connsiteY6" fmla="*/ 4342235 h 4342235"/>
              <a:gd name="connsiteX7" fmla="*/ 1456304 w 4948972"/>
              <a:gd name="connsiteY7" fmla="*/ 4342235 h 4342235"/>
              <a:gd name="connsiteX8" fmla="*/ 1132763 w 4948972"/>
              <a:gd name="connsiteY8" fmla="*/ 4154200 h 4342235"/>
              <a:gd name="connsiteX9" fmla="*/ 94736 w 4948972"/>
              <a:gd name="connsiteY9" fmla="*/ 2358909 h 4342235"/>
              <a:gd name="connsiteX10" fmla="*/ 94736 w 4948972"/>
              <a:gd name="connsiteY10" fmla="*/ 1991792 h 4342235"/>
              <a:gd name="connsiteX11" fmla="*/ 1170863 w 4948972"/>
              <a:gd name="connsiteY11" fmla="*/ 141469 h 4342235"/>
              <a:gd name="connsiteX12" fmla="*/ 1388571 w 4948972"/>
              <a:gd name="connsiteY12" fmla="*/ 8466 h 4342235"/>
              <a:gd name="connsiteX0" fmla="*/ 1388571 w 4948972"/>
              <a:gd name="connsiteY0" fmla="*/ 8466 h 4348528"/>
              <a:gd name="connsiteX1" fmla="*/ 3219351 w 4948972"/>
              <a:gd name="connsiteY1" fmla="*/ 0 h 4348528"/>
              <a:gd name="connsiteX2" fmla="*/ 3893999 w 4948972"/>
              <a:gd name="connsiteY2" fmla="*/ 281169 h 4348528"/>
              <a:gd name="connsiteX3" fmla="*/ 4898419 w 4948972"/>
              <a:gd name="connsiteY3" fmla="*/ 1991792 h 4348528"/>
              <a:gd name="connsiteX4" fmla="*/ 4898419 w 4948972"/>
              <a:gd name="connsiteY4" fmla="*/ 2358909 h 4348528"/>
              <a:gd name="connsiteX5" fmla="*/ 3855899 w 4948972"/>
              <a:gd name="connsiteY5" fmla="*/ 4154200 h 4348528"/>
              <a:gd name="connsiteX6" fmla="*/ 3536851 w 4948972"/>
              <a:gd name="connsiteY6" fmla="*/ 4342235 h 4348528"/>
              <a:gd name="connsiteX7" fmla="*/ 1456304 w 4948972"/>
              <a:gd name="connsiteY7" fmla="*/ 4342235 h 4348528"/>
              <a:gd name="connsiteX8" fmla="*/ 1132763 w 4948972"/>
              <a:gd name="connsiteY8" fmla="*/ 4154200 h 4348528"/>
              <a:gd name="connsiteX9" fmla="*/ 94736 w 4948972"/>
              <a:gd name="connsiteY9" fmla="*/ 2358909 h 4348528"/>
              <a:gd name="connsiteX10" fmla="*/ 94736 w 4948972"/>
              <a:gd name="connsiteY10" fmla="*/ 1991792 h 4348528"/>
              <a:gd name="connsiteX11" fmla="*/ 1170863 w 4948972"/>
              <a:gd name="connsiteY11" fmla="*/ 141469 h 4348528"/>
              <a:gd name="connsiteX12" fmla="*/ 1388571 w 4948972"/>
              <a:gd name="connsiteY12" fmla="*/ 8466 h 4348528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3203"/>
              <a:gd name="connsiteX1" fmla="*/ 3219351 w 4948972"/>
              <a:gd name="connsiteY1" fmla="*/ 0 h 4343203"/>
              <a:gd name="connsiteX2" fmla="*/ 3893999 w 4948972"/>
              <a:gd name="connsiteY2" fmla="*/ 281169 h 4343203"/>
              <a:gd name="connsiteX3" fmla="*/ 4898419 w 4948972"/>
              <a:gd name="connsiteY3" fmla="*/ 1991792 h 4343203"/>
              <a:gd name="connsiteX4" fmla="*/ 4898419 w 4948972"/>
              <a:gd name="connsiteY4" fmla="*/ 2358909 h 4343203"/>
              <a:gd name="connsiteX5" fmla="*/ 3855899 w 4948972"/>
              <a:gd name="connsiteY5" fmla="*/ 4154200 h 4343203"/>
              <a:gd name="connsiteX6" fmla="*/ 3536851 w 4948972"/>
              <a:gd name="connsiteY6" fmla="*/ 4342235 h 4343203"/>
              <a:gd name="connsiteX7" fmla="*/ 1456304 w 4948972"/>
              <a:gd name="connsiteY7" fmla="*/ 4342235 h 4343203"/>
              <a:gd name="connsiteX8" fmla="*/ 1132763 w 4948972"/>
              <a:gd name="connsiteY8" fmla="*/ 4154200 h 4343203"/>
              <a:gd name="connsiteX9" fmla="*/ 94736 w 4948972"/>
              <a:gd name="connsiteY9" fmla="*/ 2358909 h 4343203"/>
              <a:gd name="connsiteX10" fmla="*/ 94736 w 4948972"/>
              <a:gd name="connsiteY10" fmla="*/ 1991792 h 4343203"/>
              <a:gd name="connsiteX11" fmla="*/ 1170863 w 4948972"/>
              <a:gd name="connsiteY11" fmla="*/ 141469 h 4343203"/>
              <a:gd name="connsiteX12" fmla="*/ 1388571 w 4948972"/>
              <a:gd name="connsiteY12" fmla="*/ 8466 h 4343203"/>
              <a:gd name="connsiteX0" fmla="*/ 1388571 w 4948972"/>
              <a:gd name="connsiteY0" fmla="*/ 8466 h 4347567"/>
              <a:gd name="connsiteX1" fmla="*/ 3219351 w 4948972"/>
              <a:gd name="connsiteY1" fmla="*/ 0 h 4347567"/>
              <a:gd name="connsiteX2" fmla="*/ 3893999 w 4948972"/>
              <a:gd name="connsiteY2" fmla="*/ 281169 h 4347567"/>
              <a:gd name="connsiteX3" fmla="*/ 4898419 w 4948972"/>
              <a:gd name="connsiteY3" fmla="*/ 1991792 h 4347567"/>
              <a:gd name="connsiteX4" fmla="*/ 4898419 w 4948972"/>
              <a:gd name="connsiteY4" fmla="*/ 2358909 h 4347567"/>
              <a:gd name="connsiteX5" fmla="*/ 3855899 w 4948972"/>
              <a:gd name="connsiteY5" fmla="*/ 4154200 h 4347567"/>
              <a:gd name="connsiteX6" fmla="*/ 3536851 w 4948972"/>
              <a:gd name="connsiteY6" fmla="*/ 4342235 h 4347567"/>
              <a:gd name="connsiteX7" fmla="*/ 1456304 w 4948972"/>
              <a:gd name="connsiteY7" fmla="*/ 4342235 h 4347567"/>
              <a:gd name="connsiteX8" fmla="*/ 1132763 w 4948972"/>
              <a:gd name="connsiteY8" fmla="*/ 4154200 h 4347567"/>
              <a:gd name="connsiteX9" fmla="*/ 94736 w 4948972"/>
              <a:gd name="connsiteY9" fmla="*/ 2358909 h 4347567"/>
              <a:gd name="connsiteX10" fmla="*/ 94736 w 4948972"/>
              <a:gd name="connsiteY10" fmla="*/ 1991792 h 4347567"/>
              <a:gd name="connsiteX11" fmla="*/ 1170863 w 4948972"/>
              <a:gd name="connsiteY11" fmla="*/ 141469 h 4347567"/>
              <a:gd name="connsiteX12" fmla="*/ 1388571 w 4948972"/>
              <a:gd name="connsiteY12" fmla="*/ 8466 h 4347567"/>
              <a:gd name="connsiteX0" fmla="*/ 1388571 w 4960577"/>
              <a:gd name="connsiteY0" fmla="*/ 8466 h 4347567"/>
              <a:gd name="connsiteX1" fmla="*/ 3219351 w 4960577"/>
              <a:gd name="connsiteY1" fmla="*/ 0 h 4347567"/>
              <a:gd name="connsiteX2" fmla="*/ 3893999 w 4960577"/>
              <a:gd name="connsiteY2" fmla="*/ 281169 h 4347567"/>
              <a:gd name="connsiteX3" fmla="*/ 4898419 w 4960577"/>
              <a:gd name="connsiteY3" fmla="*/ 1991792 h 4347567"/>
              <a:gd name="connsiteX4" fmla="*/ 4898419 w 4960577"/>
              <a:gd name="connsiteY4" fmla="*/ 2358909 h 4347567"/>
              <a:gd name="connsiteX5" fmla="*/ 3855899 w 4960577"/>
              <a:gd name="connsiteY5" fmla="*/ 4154200 h 4347567"/>
              <a:gd name="connsiteX6" fmla="*/ 3536851 w 4960577"/>
              <a:gd name="connsiteY6" fmla="*/ 4342235 h 4347567"/>
              <a:gd name="connsiteX7" fmla="*/ 1456304 w 4960577"/>
              <a:gd name="connsiteY7" fmla="*/ 4342235 h 4347567"/>
              <a:gd name="connsiteX8" fmla="*/ 1132763 w 4960577"/>
              <a:gd name="connsiteY8" fmla="*/ 4154200 h 4347567"/>
              <a:gd name="connsiteX9" fmla="*/ 94736 w 4960577"/>
              <a:gd name="connsiteY9" fmla="*/ 2358909 h 4347567"/>
              <a:gd name="connsiteX10" fmla="*/ 94736 w 4960577"/>
              <a:gd name="connsiteY10" fmla="*/ 1991792 h 4347567"/>
              <a:gd name="connsiteX11" fmla="*/ 1170863 w 4960577"/>
              <a:gd name="connsiteY11" fmla="*/ 141469 h 4347567"/>
              <a:gd name="connsiteX12" fmla="*/ 1388571 w 4960577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8466 h 4347567"/>
              <a:gd name="connsiteX1" fmla="*/ 3219351 w 4982674"/>
              <a:gd name="connsiteY1" fmla="*/ 0 h 4347567"/>
              <a:gd name="connsiteX2" fmla="*/ 3893999 w 4982674"/>
              <a:gd name="connsiteY2" fmla="*/ 281169 h 4347567"/>
              <a:gd name="connsiteX3" fmla="*/ 4898419 w 4982674"/>
              <a:gd name="connsiteY3" fmla="*/ 1991792 h 4347567"/>
              <a:gd name="connsiteX4" fmla="*/ 4898419 w 4982674"/>
              <a:gd name="connsiteY4" fmla="*/ 2358909 h 4347567"/>
              <a:gd name="connsiteX5" fmla="*/ 3855899 w 4982674"/>
              <a:gd name="connsiteY5" fmla="*/ 4154200 h 4347567"/>
              <a:gd name="connsiteX6" fmla="*/ 3536851 w 4982674"/>
              <a:gd name="connsiteY6" fmla="*/ 4342235 h 4347567"/>
              <a:gd name="connsiteX7" fmla="*/ 1456304 w 4982674"/>
              <a:gd name="connsiteY7" fmla="*/ 4342235 h 4347567"/>
              <a:gd name="connsiteX8" fmla="*/ 1132763 w 4982674"/>
              <a:gd name="connsiteY8" fmla="*/ 4154200 h 4347567"/>
              <a:gd name="connsiteX9" fmla="*/ 94736 w 4982674"/>
              <a:gd name="connsiteY9" fmla="*/ 2358909 h 4347567"/>
              <a:gd name="connsiteX10" fmla="*/ 94736 w 4982674"/>
              <a:gd name="connsiteY10" fmla="*/ 1991792 h 4347567"/>
              <a:gd name="connsiteX11" fmla="*/ 1170863 w 4982674"/>
              <a:gd name="connsiteY11" fmla="*/ 141469 h 4347567"/>
              <a:gd name="connsiteX12" fmla="*/ 1388571 w 4982674"/>
              <a:gd name="connsiteY12" fmla="*/ 8466 h 4347567"/>
              <a:gd name="connsiteX0" fmla="*/ 1388571 w 4982674"/>
              <a:gd name="connsiteY0" fmla="*/ 11429 h 4350530"/>
              <a:gd name="connsiteX1" fmla="*/ 3219351 w 4982674"/>
              <a:gd name="connsiteY1" fmla="*/ 2963 h 4350530"/>
              <a:gd name="connsiteX2" fmla="*/ 3893999 w 4982674"/>
              <a:gd name="connsiteY2" fmla="*/ 284132 h 4350530"/>
              <a:gd name="connsiteX3" fmla="*/ 4898419 w 4982674"/>
              <a:gd name="connsiteY3" fmla="*/ 1994755 h 4350530"/>
              <a:gd name="connsiteX4" fmla="*/ 4898419 w 4982674"/>
              <a:gd name="connsiteY4" fmla="*/ 2361872 h 4350530"/>
              <a:gd name="connsiteX5" fmla="*/ 3855899 w 4982674"/>
              <a:gd name="connsiteY5" fmla="*/ 4157163 h 4350530"/>
              <a:gd name="connsiteX6" fmla="*/ 3536851 w 4982674"/>
              <a:gd name="connsiteY6" fmla="*/ 4345198 h 4350530"/>
              <a:gd name="connsiteX7" fmla="*/ 1456304 w 4982674"/>
              <a:gd name="connsiteY7" fmla="*/ 4345198 h 4350530"/>
              <a:gd name="connsiteX8" fmla="*/ 1132763 w 4982674"/>
              <a:gd name="connsiteY8" fmla="*/ 4157163 h 4350530"/>
              <a:gd name="connsiteX9" fmla="*/ 94736 w 4982674"/>
              <a:gd name="connsiteY9" fmla="*/ 2361872 h 4350530"/>
              <a:gd name="connsiteX10" fmla="*/ 94736 w 4982674"/>
              <a:gd name="connsiteY10" fmla="*/ 1994755 h 4350530"/>
              <a:gd name="connsiteX11" fmla="*/ 1170863 w 4982674"/>
              <a:gd name="connsiteY11" fmla="*/ 144432 h 4350530"/>
              <a:gd name="connsiteX12" fmla="*/ 1388571 w 4982674"/>
              <a:gd name="connsiteY12" fmla="*/ 11429 h 4350530"/>
              <a:gd name="connsiteX0" fmla="*/ 1388571 w 4982674"/>
              <a:gd name="connsiteY0" fmla="*/ 12942 h 4352043"/>
              <a:gd name="connsiteX1" fmla="*/ 3219351 w 4982674"/>
              <a:gd name="connsiteY1" fmla="*/ 4476 h 4352043"/>
              <a:gd name="connsiteX2" fmla="*/ 3893999 w 4982674"/>
              <a:gd name="connsiteY2" fmla="*/ 285645 h 4352043"/>
              <a:gd name="connsiteX3" fmla="*/ 4898419 w 4982674"/>
              <a:gd name="connsiteY3" fmla="*/ 1996268 h 4352043"/>
              <a:gd name="connsiteX4" fmla="*/ 4898419 w 4982674"/>
              <a:gd name="connsiteY4" fmla="*/ 2363385 h 4352043"/>
              <a:gd name="connsiteX5" fmla="*/ 3855899 w 4982674"/>
              <a:gd name="connsiteY5" fmla="*/ 4158676 h 4352043"/>
              <a:gd name="connsiteX6" fmla="*/ 3536851 w 4982674"/>
              <a:gd name="connsiteY6" fmla="*/ 4346711 h 4352043"/>
              <a:gd name="connsiteX7" fmla="*/ 1456304 w 4982674"/>
              <a:gd name="connsiteY7" fmla="*/ 4346711 h 4352043"/>
              <a:gd name="connsiteX8" fmla="*/ 1132763 w 4982674"/>
              <a:gd name="connsiteY8" fmla="*/ 4158676 h 4352043"/>
              <a:gd name="connsiteX9" fmla="*/ 94736 w 4982674"/>
              <a:gd name="connsiteY9" fmla="*/ 2363385 h 4352043"/>
              <a:gd name="connsiteX10" fmla="*/ 94736 w 4982674"/>
              <a:gd name="connsiteY10" fmla="*/ 1996268 h 4352043"/>
              <a:gd name="connsiteX11" fmla="*/ 1170863 w 4982674"/>
              <a:gd name="connsiteY11" fmla="*/ 145945 h 4352043"/>
              <a:gd name="connsiteX12" fmla="*/ 1388571 w 4982674"/>
              <a:gd name="connsiteY12" fmla="*/ 12942 h 4352043"/>
              <a:gd name="connsiteX0" fmla="*/ 1388571 w 4982674"/>
              <a:gd name="connsiteY0" fmla="*/ 14589 h 4353690"/>
              <a:gd name="connsiteX1" fmla="*/ 3219351 w 4982674"/>
              <a:gd name="connsiteY1" fmla="*/ 6123 h 4353690"/>
              <a:gd name="connsiteX2" fmla="*/ 3893999 w 4982674"/>
              <a:gd name="connsiteY2" fmla="*/ 287292 h 4353690"/>
              <a:gd name="connsiteX3" fmla="*/ 4898419 w 4982674"/>
              <a:gd name="connsiteY3" fmla="*/ 1997915 h 4353690"/>
              <a:gd name="connsiteX4" fmla="*/ 4898419 w 4982674"/>
              <a:gd name="connsiteY4" fmla="*/ 2365032 h 4353690"/>
              <a:gd name="connsiteX5" fmla="*/ 3855899 w 4982674"/>
              <a:gd name="connsiteY5" fmla="*/ 4160323 h 4353690"/>
              <a:gd name="connsiteX6" fmla="*/ 3536851 w 4982674"/>
              <a:gd name="connsiteY6" fmla="*/ 4348358 h 4353690"/>
              <a:gd name="connsiteX7" fmla="*/ 1456304 w 4982674"/>
              <a:gd name="connsiteY7" fmla="*/ 4348358 h 4353690"/>
              <a:gd name="connsiteX8" fmla="*/ 1132763 w 4982674"/>
              <a:gd name="connsiteY8" fmla="*/ 4160323 h 4353690"/>
              <a:gd name="connsiteX9" fmla="*/ 94736 w 4982674"/>
              <a:gd name="connsiteY9" fmla="*/ 2365032 h 4353690"/>
              <a:gd name="connsiteX10" fmla="*/ 94736 w 4982674"/>
              <a:gd name="connsiteY10" fmla="*/ 1997915 h 4353690"/>
              <a:gd name="connsiteX11" fmla="*/ 1170863 w 4982674"/>
              <a:gd name="connsiteY11" fmla="*/ 147592 h 4353690"/>
              <a:gd name="connsiteX12" fmla="*/ 1388571 w 4982674"/>
              <a:gd name="connsiteY12" fmla="*/ 14589 h 435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82674" h="4353690">
                <a:moveTo>
                  <a:pt x="1388571" y="14589"/>
                </a:moveTo>
                <a:lnTo>
                  <a:pt x="3219351" y="6123"/>
                </a:lnTo>
                <a:cubicBezTo>
                  <a:pt x="3793555" y="9240"/>
                  <a:pt x="3652720" y="-73676"/>
                  <a:pt x="3893999" y="287292"/>
                </a:cubicBezTo>
                <a:cubicBezTo>
                  <a:pt x="4152678" y="674291"/>
                  <a:pt x="4550912" y="1399485"/>
                  <a:pt x="4898419" y="1997915"/>
                </a:cubicBezTo>
                <a:cubicBezTo>
                  <a:pt x="5025090" y="2211441"/>
                  <a:pt x="4995457" y="2193840"/>
                  <a:pt x="4898419" y="2365032"/>
                </a:cubicBezTo>
                <a:cubicBezTo>
                  <a:pt x="4557171" y="2967053"/>
                  <a:pt x="4203406" y="3561893"/>
                  <a:pt x="3855899" y="4160323"/>
                </a:cubicBezTo>
                <a:cubicBezTo>
                  <a:pt x="3733721" y="4348693"/>
                  <a:pt x="3781467" y="4344125"/>
                  <a:pt x="3536851" y="4348358"/>
                </a:cubicBezTo>
                <a:cubicBezTo>
                  <a:pt x="2843439" y="4360357"/>
                  <a:pt x="2149820" y="4348358"/>
                  <a:pt x="1456304" y="4348358"/>
                </a:cubicBezTo>
                <a:cubicBezTo>
                  <a:pt x="1219895" y="4348358"/>
                  <a:pt x="1255200" y="4374092"/>
                  <a:pt x="1132763" y="4160323"/>
                </a:cubicBezTo>
                <a:cubicBezTo>
                  <a:pt x="789203" y="3560484"/>
                  <a:pt x="440745" y="2963462"/>
                  <a:pt x="94736" y="2365032"/>
                </a:cubicBezTo>
                <a:cubicBezTo>
                  <a:pt x="-18086" y="2169972"/>
                  <a:pt x="-44387" y="2242242"/>
                  <a:pt x="94736" y="1997915"/>
                </a:cubicBezTo>
                <a:lnTo>
                  <a:pt x="1170863" y="147592"/>
                </a:lnTo>
                <a:cubicBezTo>
                  <a:pt x="1238267" y="31189"/>
                  <a:pt x="1253762" y="14589"/>
                  <a:pt x="1388571" y="14589"/>
                </a:cubicBezTo>
                <a:close/>
              </a:path>
            </a:pathLst>
          </a:custGeom>
          <a:solidFill>
            <a:srgbClr val="69163D"/>
          </a:solidFill>
        </p:spPr>
        <p:txBody>
          <a:bodyPr wrap="square" rtlCol="0" anchor="ctr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b="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07194" indent="-207169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 marL="60721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 marL="807244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 marL="1007269" indent="-200025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Ihr Foto einfügen oder ziehen und ablegen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6730E73-B3AC-397F-B791-8EE946EB02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0144" y="730994"/>
            <a:ext cx="6931152" cy="598115"/>
          </a:xfrm>
        </p:spPr>
        <p:txBody>
          <a:bodyPr/>
          <a:lstStyle/>
          <a:p>
            <a:r>
              <a:rPr lang="de-DE" sz="6000" b="1">
                <a:solidFill>
                  <a:srgbClr val="FDDFD3"/>
                </a:solidFill>
                <a:latin typeface="Montserrat" pitchFamily="2" charset="77"/>
              </a:rPr>
              <a:t>OHNE KARINA …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2C1121A-E164-CAB6-2627-AD50AB7216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0144" y="1726620"/>
            <a:ext cx="4468368" cy="1366989"/>
          </a:xfrm>
        </p:spPr>
        <p:txBody>
          <a:bodyPr/>
          <a:lstStyle/>
          <a:p>
            <a:r>
              <a:rPr lang="de-DE"/>
              <a:t>… gibt es keine Kinder- und Jungschararbeit</a:t>
            </a:r>
          </a:p>
          <a:p>
            <a:r>
              <a:rPr lang="de-DE"/>
              <a:t>… gibt es keine Landesjugendreferentin </a:t>
            </a:r>
            <a:br>
              <a:rPr lang="de-DE"/>
            </a:br>
            <a:r>
              <a:rPr lang="de-DE"/>
              <a:t>im KV Heilbronn und Kraichgau</a:t>
            </a:r>
          </a:p>
        </p:txBody>
      </p:sp>
      <p:pic>
        <p:nvPicPr>
          <p:cNvPr id="11" name="Grafik 10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D8A35F1E-3B63-423C-8947-873B1EDBE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13125">
            <a:off x="3903964" y="3374918"/>
            <a:ext cx="2710611" cy="2368292"/>
          </a:xfrm>
          <a:prstGeom prst="rect">
            <a:avLst/>
          </a:prstGeom>
        </p:spPr>
      </p:pic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E1C07B6D-0FCB-5B8D-F2C5-8EB9B75BB72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/>
          <a:srcRect l="-4727" t="15576" r="-4163" b="26889"/>
          <a:stretch/>
        </p:blipFill>
        <p:spPr>
          <a:xfrm>
            <a:off x="5003344" y="217865"/>
            <a:ext cx="4305249" cy="4925635"/>
          </a:xfrm>
        </p:spPr>
      </p:pic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6659645F-589B-0BAD-3B7D-5066380F06B5}"/>
              </a:ext>
            </a:extLst>
          </p:cNvPr>
          <p:cNvSpPr txBox="1">
            <a:spLocks/>
          </p:cNvSpPr>
          <p:nvPr/>
        </p:nvSpPr>
        <p:spPr>
          <a:xfrm>
            <a:off x="1388446" y="3254394"/>
            <a:ext cx="1519346" cy="4358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/>
              <a:t>KARINA SAGT </a:t>
            </a:r>
            <a:br>
              <a:rPr lang="de-DE" sz="1600" b="1"/>
            </a:br>
            <a:r>
              <a:rPr lang="de-DE" sz="1600" b="1"/>
              <a:t>„DANKE!“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33455F8-F19F-0674-9F5F-084842C50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144" y="3093609"/>
            <a:ext cx="762762" cy="76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0650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886B9-F70E-2BE0-68BB-5C3BF5D37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08F9D94-291A-0AE8-9964-5DEF15C683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82488" y="3002932"/>
            <a:ext cx="3905511" cy="964252"/>
          </a:xfrm>
        </p:spPr>
        <p:txBody>
          <a:bodyPr/>
          <a:lstStyle/>
          <a:p>
            <a:r>
              <a:rPr lang="de-DE" dirty="0"/>
              <a:t>Mit einem Dauerauftrag von </a:t>
            </a:r>
            <a:r>
              <a:rPr lang="de-DE" b="1" dirty="0"/>
              <a:t>5 € pro Monat </a:t>
            </a:r>
            <a:r>
              <a:rPr lang="de-DE" dirty="0"/>
              <a:t>ermöglichst du, dass Kinder und Jugendliche im Glauben wachsen! </a:t>
            </a:r>
          </a:p>
          <a:p>
            <a:r>
              <a:rPr lang="de-DE" b="1" dirty="0" err="1"/>
              <a:t>www.PLANTIFIVE.de</a:t>
            </a:r>
            <a:endParaRPr lang="de-DE" b="1" dirty="0"/>
          </a:p>
          <a:p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CFFF124-1375-46E8-8FB5-E92D7CDD41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138" y="458701"/>
            <a:ext cx="5495734" cy="1322887"/>
          </a:xfrm>
        </p:spPr>
        <p:txBody>
          <a:bodyPr/>
          <a:lstStyle/>
          <a:p>
            <a:r>
              <a:rPr lang="de-DE" dirty="0"/>
              <a:t>WERDE TEIL VON ETWAS GROSSEM</a:t>
            </a:r>
          </a:p>
        </p:txBody>
      </p:sp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E57C6021-65D7-2014-725A-AD162BCB0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  <p:pic>
        <p:nvPicPr>
          <p:cNvPr id="5" name="Grafik 4" descr="Ein Bild, das Muster, Quadrat, Symmetrie, Rechteck enthält.&#10;&#10;KI-generierte Inhalte können fehlerhaft sein.">
            <a:extLst>
              <a:ext uri="{FF2B5EF4-FFF2-40B4-BE49-F238E27FC236}">
                <a16:creationId xmlns:a16="http://schemas.microsoft.com/office/drawing/2014/main" id="{574F2D39-9D00-965A-FF41-B19A0C0DA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8" y="2981451"/>
            <a:ext cx="1011175" cy="1011175"/>
          </a:xfrm>
          <a:prstGeom prst="rect">
            <a:avLst/>
          </a:prstGeom>
        </p:spPr>
      </p:pic>
      <p:pic>
        <p:nvPicPr>
          <p:cNvPr id="9" name="Grafik 8" descr="Ein Bild, das Design, Pflanze enthält.&#10;&#10;KI-generierte Inhalte können fehlerhaft sein.">
            <a:extLst>
              <a:ext uri="{FF2B5EF4-FFF2-40B4-BE49-F238E27FC236}">
                <a16:creationId xmlns:a16="http://schemas.microsoft.com/office/drawing/2014/main" id="{252987AE-E4E8-370D-4D77-6330B0D9C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1086" y="812800"/>
            <a:ext cx="1903967" cy="276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52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1777CA7D-CF7F-91F4-A602-91D9B5F685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94019"/>
            <a:ext cx="6858000" cy="525667"/>
          </a:xfrm>
        </p:spPr>
        <p:txBody>
          <a:bodyPr/>
          <a:lstStyle/>
          <a:p>
            <a:r>
              <a:rPr lang="de-DE" dirty="0"/>
              <a:t>AUS DER ZEITRAUM-ARBEIT </a:t>
            </a:r>
            <a:br>
              <a:rPr lang="de-DE" dirty="0"/>
            </a:br>
            <a:r>
              <a:rPr lang="de-DE" dirty="0"/>
              <a:t>DES SWD-EC-VERBANDES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D49D228A-C662-0A3B-3CAF-4B32EF510A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41032"/>
            <a:ext cx="9144000" cy="1393782"/>
          </a:xfrm>
        </p:spPr>
        <p:txBody>
          <a:bodyPr/>
          <a:lstStyle/>
          <a:p>
            <a:r>
              <a:rPr lang="de-DE" sz="11500" b="1" dirty="0">
                <a:latin typeface="Montserrat" pitchFamily="2" charset="77"/>
              </a:rPr>
              <a:t>NEWS</a:t>
            </a:r>
          </a:p>
        </p:txBody>
      </p:sp>
    </p:spTree>
    <p:extLst>
      <p:ext uri="{BB962C8B-B14F-4D97-AF65-F5344CB8AC3E}">
        <p14:creationId xmlns:p14="http://schemas.microsoft.com/office/powerpoint/2010/main" val="2822136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B59C1-9E84-0CFD-1909-87B51432E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F0D14A71-2DCC-92B1-9748-2E35AC22064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6000"/>
                    </a14:imgEffect>
                  </a14:imgLayer>
                </a14:imgProps>
              </a:ext>
            </a:extLst>
          </a:blip>
          <a:srcRect l="30448" t="21839" r="1" b="19551"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543542F-16AB-0A52-157C-56662ED4EA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310365"/>
            <a:ext cx="9144000" cy="615304"/>
          </a:xfrm>
        </p:spPr>
        <p:txBody>
          <a:bodyPr/>
          <a:lstStyle/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ZEITRAUM-TAG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3DBD936-C88C-D6F3-19D8-E055E547B18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228432"/>
            <a:ext cx="9144000" cy="297457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b="1" dirty="0"/>
              <a:t>3. OKTOBER / DOBEL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2B4C645-7A28-5F26-8DCF-DF2F8F557D4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29559" y="2985436"/>
            <a:ext cx="3541275" cy="848527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latin typeface="Montserrat" pitchFamily="2" charset="77"/>
              </a:rPr>
              <a:t>Wo zwei oder drei … Hört hier Einsam-</a:t>
            </a:r>
            <a:r>
              <a:rPr lang="de-DE" dirty="0" err="1">
                <a:latin typeface="Montserrat" pitchFamily="2" charset="77"/>
              </a:rPr>
              <a:t>keit</a:t>
            </a:r>
            <a:r>
              <a:rPr lang="de-DE" dirty="0">
                <a:latin typeface="Montserrat" pitchFamily="2" charset="77"/>
              </a:rPr>
              <a:t> auf? Mit Input von Armin Jans – Mentor, Theologe, Leiter und leidenschaftlicher Mutmacher.</a:t>
            </a:r>
          </a:p>
        </p:txBody>
      </p:sp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D6D2C803-647F-8624-8557-CC16C7799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027FD59-44FF-4719-2B5E-03DA3DD8D6D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7746" y="4484075"/>
            <a:ext cx="823165" cy="548777"/>
          </a:xfrm>
          <a:prstGeom prst="rect">
            <a:avLst/>
          </a:prstGeom>
        </p:spPr>
      </p:pic>
      <p:pic>
        <p:nvPicPr>
          <p:cNvPr id="9" name="Grafik 8" descr="Ein Bild, das Muster, Quadrat, Symmetrie, Pixel enthält.&#10;&#10;KI-generierte Inhalte können fehlerhaft sein.">
            <a:extLst>
              <a:ext uri="{FF2B5EF4-FFF2-40B4-BE49-F238E27FC236}">
                <a16:creationId xmlns:a16="http://schemas.microsoft.com/office/drawing/2014/main" id="{AA349077-D60A-E03D-C057-890C581E09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6650" y="2848972"/>
            <a:ext cx="1079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08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4E067-4AFD-AA65-338F-EF3526E97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B25A4B83-333E-D4D9-D66D-DF41FE149D6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t="5841" r="22753" b="29015"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2EBD70-790A-DAFF-CDA5-5DB8EA2C6B6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982009"/>
            <a:ext cx="9144000" cy="1158757"/>
          </a:xfrm>
        </p:spPr>
        <p:txBody>
          <a:bodyPr/>
          <a:lstStyle/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ZEITRAUM </a:t>
            </a:r>
          </a:p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ZU 2WEIT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B62F6E-FC60-1C08-FA6D-C6F3671284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600313"/>
            <a:ext cx="9144000" cy="297457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b="1" dirty="0"/>
              <a:t>2. – 6. JANUAR / DOBEL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2780B32-A4EC-344E-5751-A253CA3653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29559" y="3357317"/>
            <a:ext cx="3541275" cy="848527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latin typeface="Montserrat" pitchFamily="2" charset="77"/>
              </a:rPr>
              <a:t>Ob frisch verliebt oder schon lange unterwegs – wir schauen gemeinsam auf das Fundament eurer Beziehung und wachsen miteinander.</a:t>
            </a:r>
          </a:p>
        </p:txBody>
      </p:sp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57C00D1F-6A18-6B8A-FBD0-CA0039132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3C65FAE-744A-85E4-2F23-5B5DF650C7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7746" y="4484075"/>
            <a:ext cx="823165" cy="548777"/>
          </a:xfrm>
          <a:prstGeom prst="rect">
            <a:avLst/>
          </a:prstGeom>
        </p:spPr>
      </p:pic>
      <p:pic>
        <p:nvPicPr>
          <p:cNvPr id="8" name="Grafik 7" descr="Ein Bild, das Muster, Quadrat, Symmetrie, Pixel enthält.&#10;&#10;KI-generierte Inhalte können fehlerhaft sein.">
            <a:extLst>
              <a:ext uri="{FF2B5EF4-FFF2-40B4-BE49-F238E27FC236}">
                <a16:creationId xmlns:a16="http://schemas.microsoft.com/office/drawing/2014/main" id="{61379D0C-3CB3-FEE0-1733-5580C2BA7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6651" y="3241830"/>
            <a:ext cx="1079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613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38F02-41E4-C14B-4B62-220FD461D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D9E5DE42-DE4E-C7EB-1B97-032AB99A4AE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7834" b="7834"/>
          <a:stretch/>
        </p:blipFill>
        <p:spPr>
          <a:xfrm>
            <a:off x="0" y="0"/>
            <a:ext cx="9144000" cy="5143500"/>
          </a:xfr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27B98C1-D7EA-5283-1F08-95B90EE929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124175" y="3153963"/>
            <a:ext cx="1079500" cy="10795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B738A45-568E-A291-DA79-AACE37EEB1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39322"/>
            <a:ext cx="9144000" cy="1134824"/>
          </a:xfrm>
        </p:spPr>
        <p:txBody>
          <a:bodyPr/>
          <a:lstStyle/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RAUSZEIT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2450B84-C5E9-A1EF-EA69-9E3F74BFDE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168881"/>
            <a:ext cx="9144000" cy="297457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b="1" dirty="0"/>
              <a:t>ZUR RUHE KOMMEN – GOTT BEGEGNEN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E6125D8-B364-C041-B5E4-6C07EE4965E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27083" y="3213468"/>
            <a:ext cx="3809963" cy="1093679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latin typeface="Montserrat" pitchFamily="2" charset="77"/>
              </a:rPr>
              <a:t>[R]AUSZEIT steht für zwei Tage intensiver Gemeinschaft mit Gott. Du trittst heraus aus deinem Alltag und deiner gewohnten Umgebung, und nimmst dir Zeit, Gott ganz bewusst zu begegnen. </a:t>
            </a:r>
          </a:p>
        </p:txBody>
      </p:sp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6CAE95BC-F905-F159-196E-82F85F5CC6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CC4D94C-67E8-8607-1848-D06DA5141E6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07746" y="4484075"/>
            <a:ext cx="823165" cy="54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5680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C5A62-2BB6-8937-6AD1-F563EF920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42BC283C-F737-B5E4-AAA2-8317BA2352A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7812" b="7812"/>
          <a:stretch/>
        </p:blipFill>
        <p:spPr>
          <a:xfrm>
            <a:off x="0" y="0"/>
            <a:ext cx="9144000" cy="51435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AEAAB4-C086-ED26-0059-5BF4815F18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39322"/>
            <a:ext cx="9144000" cy="1134824"/>
          </a:xfrm>
        </p:spPr>
        <p:txBody>
          <a:bodyPr/>
          <a:lstStyle/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DU WILLST </a:t>
            </a:r>
          </a:p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REDEN?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D4D7D87-0919-7F7E-294D-10B35D39DC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571750"/>
            <a:ext cx="9144000" cy="297457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b="1" dirty="0"/>
              <a:t>WIR SIND FÜR DICH DA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438C70-0A4C-8A72-6713-7DE0C8E960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67018" y="3213468"/>
            <a:ext cx="3809963" cy="1093679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>
                <a:latin typeface="Montserrat" pitchFamily="2" charset="77"/>
              </a:rPr>
              <a:t>Wochentags von </a:t>
            </a:r>
            <a:br>
              <a:rPr lang="de-DE" dirty="0">
                <a:latin typeface="Montserrat" pitchFamily="2" charset="77"/>
              </a:rPr>
            </a:br>
            <a:r>
              <a:rPr lang="de-DE" dirty="0">
                <a:latin typeface="Montserrat" pitchFamily="2" charset="77"/>
              </a:rPr>
              <a:t>09:00 – 12:00 Uhr und 14:00 – 17:00 Uhr </a:t>
            </a:r>
            <a:br>
              <a:rPr lang="de-DE" dirty="0">
                <a:latin typeface="Montserrat" pitchFamily="2" charset="77"/>
              </a:rPr>
            </a:br>
            <a:r>
              <a:rPr lang="de-DE" dirty="0">
                <a:latin typeface="Montserrat" pitchFamily="2" charset="77"/>
              </a:rPr>
              <a:t>unter der Nummer 07083-933 2776</a:t>
            </a:r>
          </a:p>
          <a:p>
            <a:pPr marL="0" indent="0" algn="ctr">
              <a:buNone/>
            </a:pPr>
            <a:r>
              <a:rPr lang="de-DE" dirty="0">
                <a:latin typeface="Montserrat" pitchFamily="2" charset="77"/>
              </a:rPr>
              <a:t>oder per Mail an </a:t>
            </a:r>
            <a:r>
              <a:rPr lang="de-DE" dirty="0" err="1">
                <a:latin typeface="Montserrat" pitchFamily="2" charset="77"/>
              </a:rPr>
              <a:t>zeitraum@swdec.de</a:t>
            </a:r>
            <a:endParaRPr lang="de-DE" dirty="0">
              <a:latin typeface="Montserrat" pitchFamily="2" charset="77"/>
            </a:endParaRPr>
          </a:p>
        </p:txBody>
      </p:sp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096AEEFD-0C00-B61E-EEA9-1FB7CE4DC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C362195-3626-1994-B5D0-455B4E83A9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7746" y="4484075"/>
            <a:ext cx="823165" cy="54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9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ADB21-CEDE-5B71-FB0B-27B97A40D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0B88D238-65DA-4691-AF9D-BB85EDD45CA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rcRect b="15624"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49CA21D-8CD1-FC1B-D178-E00F1B93A5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190934"/>
            <a:ext cx="9144000" cy="568761"/>
          </a:xfrm>
        </p:spPr>
        <p:txBody>
          <a:bodyPr/>
          <a:lstStyle/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JULEICA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FEB4E90-BA58-07F3-A4D7-1826F587E6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187443"/>
            <a:ext cx="9144000" cy="297457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b="1" dirty="0"/>
              <a:t>26. – 28.09.2025 – 23. – 25.01.2026 / DOBEL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7EF3706-201A-7FA6-49F7-B2D12D8466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7020" y="2799546"/>
            <a:ext cx="3329677" cy="1056702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Mach dich fit für die Jugendarbeit – </a:t>
            </a:r>
            <a:br>
              <a:rPr lang="de-DE" dirty="0"/>
            </a:br>
            <a:r>
              <a:rPr lang="de-DE" dirty="0"/>
              <a:t>mit jeder Menge praktischen Tipps, coolen Tools und wichtigen Themen wie Leiterschaft, Seelsorge und Kinderschutz.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46BC5EB-B470-413D-98C3-77B426B5408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8CBB94CB-8ECA-5EE0-394F-90941903F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  <p:pic>
        <p:nvPicPr>
          <p:cNvPr id="8" name="Grafik 7" descr="Ein Bild, das Muster, Quadrat, Pixel enthält.&#10;&#10;KI-generierte Inhalte können fehlerhaft sein.">
            <a:extLst>
              <a:ext uri="{FF2B5EF4-FFF2-40B4-BE49-F238E27FC236}">
                <a16:creationId xmlns:a16="http://schemas.microsoft.com/office/drawing/2014/main" id="{80816305-AB15-E858-A78C-A6633F4FE6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6363" y="2744167"/>
            <a:ext cx="1093681" cy="109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82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5">
            <a:extLst>
              <a:ext uri="{FF2B5EF4-FFF2-40B4-BE49-F238E27FC236}">
                <a16:creationId xmlns:a16="http://schemas.microsoft.com/office/drawing/2014/main" id="{BF30CFDB-E7C3-EE6F-47CB-0EB35378AC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137" y="458701"/>
            <a:ext cx="5693519" cy="79097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5400" b="1" dirty="0">
                <a:latin typeface="Montserrat" pitchFamily="2" charset="77"/>
              </a:rPr>
              <a:t>KEEP UPDATET</a:t>
            </a:r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4E09B83F-316E-510E-B52F-057C3D3B1C83}"/>
              </a:ext>
            </a:extLst>
          </p:cNvPr>
          <p:cNvSpPr txBox="1">
            <a:spLocks/>
          </p:cNvSpPr>
          <p:nvPr/>
        </p:nvSpPr>
        <p:spPr>
          <a:xfrm>
            <a:off x="379421" y="3537740"/>
            <a:ext cx="1464347" cy="2129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/>
              <a:t>WEBSITE</a:t>
            </a:r>
          </a:p>
        </p:txBody>
      </p:sp>
      <p:pic>
        <p:nvPicPr>
          <p:cNvPr id="11" name="Grafik 10" descr="Ein Bild, das Muster, Quadrat, Symmetrie, Pixel enthält.&#10;&#10;KI-generierte Inhalte können fehlerhaft sein.">
            <a:extLst>
              <a:ext uri="{FF2B5EF4-FFF2-40B4-BE49-F238E27FC236}">
                <a16:creationId xmlns:a16="http://schemas.microsoft.com/office/drawing/2014/main" id="{47AA1D4D-84C4-0D10-DAEC-228C5153A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21" y="1834811"/>
            <a:ext cx="1473875" cy="1473875"/>
          </a:xfrm>
          <a:prstGeom prst="rect">
            <a:avLst/>
          </a:prstGeom>
        </p:spPr>
      </p:pic>
      <p:sp>
        <p:nvSpPr>
          <p:cNvPr id="12" name="Textplatzhalter 12">
            <a:extLst>
              <a:ext uri="{FF2B5EF4-FFF2-40B4-BE49-F238E27FC236}">
                <a16:creationId xmlns:a16="http://schemas.microsoft.com/office/drawing/2014/main" id="{B9003F4E-0893-C9B7-DB20-D02F5BED3377}"/>
              </a:ext>
            </a:extLst>
          </p:cNvPr>
          <p:cNvSpPr txBox="1">
            <a:spLocks/>
          </p:cNvSpPr>
          <p:nvPr/>
        </p:nvSpPr>
        <p:spPr>
          <a:xfrm>
            <a:off x="3077476" y="3537740"/>
            <a:ext cx="1464347" cy="2129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4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/>
              <a:t>INSTAGRAM</a:t>
            </a:r>
          </a:p>
        </p:txBody>
      </p:sp>
      <p:pic>
        <p:nvPicPr>
          <p:cNvPr id="15" name="Grafik 14" descr="Ein Bild, das Muster, Quadrat, Grafiken, Pixel enthält.&#10;&#10;KI-generierte Inhalte können fehlerhaft sein.">
            <a:extLst>
              <a:ext uri="{FF2B5EF4-FFF2-40B4-BE49-F238E27FC236}">
                <a16:creationId xmlns:a16="http://schemas.microsoft.com/office/drawing/2014/main" id="{E22426A3-D9A3-F813-F5A8-30E976762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948" y="1834811"/>
            <a:ext cx="1473875" cy="147387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B6A9E46-2A40-4B49-E545-8AB5A4094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3336"/>
                    </a14:imgEffect>
                    <a14:imgEffect>
                      <a14:saturation sat="164000"/>
                    </a14:imgEffect>
                    <a14:imgEffect>
                      <a14:brightnessContrast bright="-6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326244">
            <a:off x="7900570" y="3503648"/>
            <a:ext cx="2028553" cy="1784914"/>
          </a:xfrm>
          <a:prstGeom prst="rect">
            <a:avLst/>
          </a:prstGeom>
        </p:spPr>
      </p:pic>
      <p:pic>
        <p:nvPicPr>
          <p:cNvPr id="17" name="Grafik 16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ADACC7B3-5CB7-4441-7E5E-36735E0DAE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70820">
            <a:off x="7352773" y="3996566"/>
            <a:ext cx="1059008" cy="92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51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579B0-CB03-7684-0EFF-FD0AC4FC8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8C0B0756-FC04-E365-A018-924425621B1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1000"/>
                    </a14:imgEffect>
                  </a14:imgLayer>
                </a14:imgProps>
              </a:ext>
            </a:extLst>
          </a:blip>
          <a:srcRect t="7802" b="7802"/>
          <a:stretch/>
        </p:blipFill>
        <p:spPr>
          <a:xfrm>
            <a:off x="0" y="0"/>
            <a:ext cx="9144000" cy="51435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0B2E25-5D5B-3B8E-9911-8E15254ACB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8404"/>
            <a:ext cx="9144000" cy="1092298"/>
          </a:xfrm>
        </p:spPr>
        <p:txBody>
          <a:bodyPr/>
          <a:lstStyle/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SCHULUNGS-</a:t>
            </a:r>
          </a:p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WOCHENENDE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6FB4797-2209-0C25-227D-90AE2B1F35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584969"/>
            <a:ext cx="9144000" cy="297457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b="1" dirty="0"/>
              <a:t>14. – 16. NOVEMBER / DOBEL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7952D05-AE22-3020-49DE-A4B7A08E28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36206" y="3197072"/>
            <a:ext cx="3400621" cy="1056702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Stell dir dein Wochenende selbst zusammen – mit Sessions, die dich persönlich stärken oder dir coole Tools für deine Jugendarbeit geben. </a:t>
            </a:r>
            <a:br>
              <a:rPr lang="de-DE" dirty="0"/>
            </a:br>
            <a:r>
              <a:rPr lang="de-DE" dirty="0"/>
              <a:t>Schwerpunkt: Leiterschaft und Ethik.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A073B62-1B30-6B1A-1F53-442E030781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548634A2-8AD0-5A2B-6CE3-C058287267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  <p:pic>
        <p:nvPicPr>
          <p:cNvPr id="6" name="Grafik 5" descr="Ein Bild, das Muster, Quadrat, Pixel enthält.&#10;&#10;KI-generierte Inhalte können fehlerhaft sein.">
            <a:extLst>
              <a:ext uri="{FF2B5EF4-FFF2-40B4-BE49-F238E27FC236}">
                <a16:creationId xmlns:a16="http://schemas.microsoft.com/office/drawing/2014/main" id="{67984EF5-E7D5-B910-4580-08B8E49B0A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5549" y="3160093"/>
            <a:ext cx="1093681" cy="109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83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06C43-3CF7-71E3-68F8-085951968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740E92E0-9382-A476-EB02-5C26A4CE494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9000"/>
                    </a14:imgEffect>
                  </a14:imgLayer>
                </a14:imgProps>
              </a:ext>
            </a:extLst>
          </a:blip>
          <a:srcRect t="17169" b="45331"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D3C5A8-0110-FE67-5F45-3202E6F86A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39322"/>
            <a:ext cx="9144000" cy="1134824"/>
          </a:xfrm>
        </p:spPr>
        <p:txBody>
          <a:bodyPr/>
          <a:lstStyle/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SEELSORGE-GRUNDLAGEN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E53858F-23C8-B12A-7AED-1D88C6B289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571750"/>
            <a:ext cx="9144000" cy="297457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DEZEMBER 2025 – MAI 2026 </a:t>
            </a:r>
            <a:r>
              <a:rPr lang="de-DE" sz="1800" b="1" dirty="0"/>
              <a:t>/ DOBEL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ACFDB0B-C472-37F3-691E-20CD1E3AA8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7019" y="3183853"/>
            <a:ext cx="4062773" cy="1056702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Vier Wochenenden, die dich fit machen, </a:t>
            </a:r>
            <a:br>
              <a:rPr lang="de-DE" dirty="0"/>
            </a:br>
            <a:r>
              <a:rPr lang="de-DE" dirty="0"/>
              <a:t>um durch Gespräche für andere da zu sein – mit praktischen Skills, biblischem Input und wichtigen Basics. Alles, was du brauchst: Offenheit und ein Herz für Menschen.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00804C9-8FC2-454B-517F-159BFB2EB2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1590B4E3-9C17-E175-6214-0E4EFB200C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  <p:pic>
        <p:nvPicPr>
          <p:cNvPr id="8" name="Grafik 7" descr="Ein Bild, das Muster, Quadrat, Pixel, Design enthält.&#10;&#10;KI-generierte Inhalte können fehlerhaft sein.">
            <a:extLst>
              <a:ext uri="{FF2B5EF4-FFF2-40B4-BE49-F238E27FC236}">
                <a16:creationId xmlns:a16="http://schemas.microsoft.com/office/drawing/2014/main" id="{F38B585F-1534-98BA-3399-55E7557461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6363" y="3117971"/>
            <a:ext cx="1093681" cy="109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07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D325-1DF9-72B7-09F1-A9E66FAC6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E73572AE-796D-549F-BDFD-9DFAAE3F832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2000"/>
                    </a14:imgEffect>
                  </a14:imgLayer>
                </a14:imgProps>
              </a:ext>
            </a:extLst>
          </a:blip>
          <a:srcRect t="7802" b="7802"/>
          <a:stretch/>
        </p:blipFill>
        <p:spPr>
          <a:xfrm>
            <a:off x="0" y="0"/>
            <a:ext cx="9144000" cy="51435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A941A1-D389-A85E-4816-D19DE79A90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8404"/>
            <a:ext cx="9144000" cy="1092298"/>
          </a:xfrm>
        </p:spPr>
        <p:txBody>
          <a:bodyPr/>
          <a:lstStyle/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SCHULUNGS-</a:t>
            </a:r>
          </a:p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WOCHENENDE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16654E3-F0B3-94BA-0CA8-CDCA4ADD66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584969"/>
            <a:ext cx="9144000" cy="297457"/>
          </a:xfrm>
        </p:spPr>
        <p:txBody>
          <a:bodyPr/>
          <a:lstStyle/>
          <a:p>
            <a:pPr marL="0" indent="0" algn="ctr">
              <a:buNone/>
            </a:pPr>
            <a:r>
              <a:rPr lang="de-DE" dirty="0"/>
              <a:t>5</a:t>
            </a:r>
            <a:r>
              <a:rPr lang="de-DE" sz="1800" b="1" dirty="0"/>
              <a:t>. – </a:t>
            </a:r>
            <a:r>
              <a:rPr lang="de-DE" dirty="0"/>
              <a:t>7</a:t>
            </a:r>
            <a:r>
              <a:rPr lang="de-DE" sz="1800" b="1" dirty="0"/>
              <a:t>. DEZEMBER / DOBEL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6EE672E-1344-1440-10D4-332E379C57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36207" y="3197071"/>
            <a:ext cx="3465474" cy="1201507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Stell dir dein Wochenende selbst zusammen – mit Sessions, die dich persönlich stärken oder dir coole </a:t>
            </a:r>
            <a:br>
              <a:rPr lang="de-DE" dirty="0"/>
            </a:br>
            <a:r>
              <a:rPr lang="de-DE" dirty="0"/>
              <a:t>Tools für deine Jugendarbeit geben. </a:t>
            </a:r>
            <a:br>
              <a:rPr lang="de-DE" dirty="0"/>
            </a:br>
            <a:r>
              <a:rPr lang="de-DE" dirty="0"/>
              <a:t>Schwerpunkt: Grundlagen der </a:t>
            </a:r>
            <a:br>
              <a:rPr lang="de-DE" dirty="0"/>
            </a:br>
            <a:r>
              <a:rPr lang="de-DE" dirty="0"/>
              <a:t>Kinder- und Jungschararbeit.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CEBBBF2-FB1A-B9FF-4A8D-2502EF0DA6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F967FCDF-5C65-F64B-3C7C-4B0694DB5B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  <p:pic>
        <p:nvPicPr>
          <p:cNvPr id="8" name="Grafik 7" descr="Ein Bild, das Muster, Quadrat, Pixel, Kreuzworträtsel enthält.&#10;&#10;KI-generierte Inhalte können fehlerhaft sein.">
            <a:extLst>
              <a:ext uri="{FF2B5EF4-FFF2-40B4-BE49-F238E27FC236}">
                <a16:creationId xmlns:a16="http://schemas.microsoft.com/office/drawing/2014/main" id="{3DA18CBD-D828-4B54-E213-2B9E37C5D7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5549" y="3253340"/>
            <a:ext cx="1093681" cy="109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5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75575-69D3-C95C-CE48-66F745BBE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3AF042E6-2C45-54F5-2C6B-8237C235D1F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6000"/>
                    </a14:imgEffect>
                  </a14:imgLayer>
                </a14:imgProps>
              </a:ext>
            </a:extLst>
          </a:blip>
          <a:srcRect t="16799" b="45801"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F1DE11-0DF4-2AB0-F12D-954062386F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8404"/>
            <a:ext cx="9144000" cy="1092298"/>
          </a:xfrm>
        </p:spPr>
        <p:txBody>
          <a:bodyPr/>
          <a:lstStyle/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SCHULUNGS-</a:t>
            </a:r>
          </a:p>
          <a:p>
            <a:pPr marL="0" indent="0" algn="ctr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5400" b="1" dirty="0"/>
              <a:t>WOCHENENDE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64DCD85-FFD8-AF61-9A4F-4DD49E9C47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584969"/>
            <a:ext cx="9144000" cy="297457"/>
          </a:xfrm>
        </p:spPr>
        <p:txBody>
          <a:bodyPr/>
          <a:lstStyle/>
          <a:p>
            <a:pPr marL="0" indent="0" algn="ctr">
              <a:buNone/>
            </a:pPr>
            <a:r>
              <a:rPr lang="de-DE" sz="1800" b="1" dirty="0"/>
              <a:t>20. – 22. MÄRZ / DOBEL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17E98DE-3429-A851-0E4D-D5B39B9B3E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36207" y="3197071"/>
            <a:ext cx="3465474" cy="1201507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Stell dir dein Wochenende selbst zusammen – mit Sessions, die dich persönlich stärken oder dir coole </a:t>
            </a:r>
            <a:br>
              <a:rPr lang="de-DE" dirty="0"/>
            </a:br>
            <a:r>
              <a:rPr lang="de-DE" dirty="0"/>
              <a:t>Tools für deine Jugendarbeit geben. </a:t>
            </a:r>
            <a:br>
              <a:rPr lang="de-DE" dirty="0"/>
            </a:br>
            <a:r>
              <a:rPr lang="de-DE" dirty="0"/>
              <a:t>Schwerpunkt: Kinder- und Jungschar-arbeit (fortgeschritten)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A5436C7-ACE6-29FE-4243-7E033864BE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65CF7132-F49A-1928-A746-DE9819FDD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  <p:pic>
        <p:nvPicPr>
          <p:cNvPr id="6" name="Grafik 5" descr="Ein Bild, das Muster, Quadrat, Pixel enthält.&#10;&#10;KI-generierte Inhalte können fehlerhaft sein.">
            <a:extLst>
              <a:ext uri="{FF2B5EF4-FFF2-40B4-BE49-F238E27FC236}">
                <a16:creationId xmlns:a16="http://schemas.microsoft.com/office/drawing/2014/main" id="{CD498EA7-09FD-EB23-9754-A7B6938697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5129" y="3274632"/>
            <a:ext cx="1093681" cy="109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46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27D72-5C82-19FC-391A-FAE9842F1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platzhalter 17" descr="Ein Bild, das violett, lila, Magenta, Kunst enthält.&#10;&#10;KI-generierte Inhalte können fehlerhaft sein.">
            <a:extLst>
              <a:ext uri="{FF2B5EF4-FFF2-40B4-BE49-F238E27FC236}">
                <a16:creationId xmlns:a16="http://schemas.microsoft.com/office/drawing/2014/main" id="{04B5EC9B-A045-210F-0443-1609DA5353C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 contrast="-21000"/>
                    </a14:imgEffect>
                  </a14:imgLayer>
                </a14:imgProps>
              </a:ext>
            </a:extLst>
          </a:blip>
          <a:srcRect t="30110" b="30110"/>
          <a:stretch>
            <a:fillRect/>
          </a:stretch>
        </p:blipFill>
        <p:spPr/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65EB91-F375-BB83-6528-3F1DF21257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5B8B58AE-21A4-A53F-2F52-E114CB0A3B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  <p:pic>
        <p:nvPicPr>
          <p:cNvPr id="20" name="Grafik 19" descr="Ein Bild, das Schrift, Grafiken, Grafikdesign, Logo enthält.&#10;&#10;KI-generierte Inhalte können fehlerhaft sein.">
            <a:extLst>
              <a:ext uri="{FF2B5EF4-FFF2-40B4-BE49-F238E27FC236}">
                <a16:creationId xmlns:a16="http://schemas.microsoft.com/office/drawing/2014/main" id="{FF480BF6-1005-6C35-3027-1811AF488F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997501"/>
            <a:ext cx="7772400" cy="1973943"/>
          </a:xfrm>
          <a:prstGeom prst="rect">
            <a:avLst/>
          </a:prstGeom>
        </p:spPr>
      </p:pic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247D019D-880B-284E-FAAE-1252F6F1DF30}"/>
              </a:ext>
            </a:extLst>
          </p:cNvPr>
          <p:cNvSpPr txBox="1">
            <a:spLocks/>
          </p:cNvSpPr>
          <p:nvPr/>
        </p:nvSpPr>
        <p:spPr>
          <a:xfrm>
            <a:off x="0" y="3441663"/>
            <a:ext cx="9144000" cy="7504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Tx/>
              <a:buNone/>
              <a:defRPr sz="1800" b="1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/>
              <a:t>30. APRIL – 3. MAI 2026 </a:t>
            </a:r>
            <a:br>
              <a:rPr lang="de-DE" sz="2800" dirty="0"/>
            </a:br>
            <a:r>
              <a:rPr lang="de-DE" sz="2400" b="0" dirty="0"/>
              <a:t>BAUNATAL BEI KASSEL</a:t>
            </a:r>
            <a:endParaRPr lang="de-DE" sz="2800" b="0" dirty="0"/>
          </a:p>
        </p:txBody>
      </p:sp>
    </p:spTree>
    <p:extLst>
      <p:ext uri="{BB962C8B-B14F-4D97-AF65-F5344CB8AC3E}">
        <p14:creationId xmlns:p14="http://schemas.microsoft.com/office/powerpoint/2010/main" val="3917869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2EBE2-6455-314D-684F-6313E3CB3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platzhalter 11" descr="Ein Bild, das Zuschauer, Konzert, Im Haus, Veranstaltung enthält.&#10;&#10;KI-generierte Inhalte können fehlerhaft sein.">
            <a:extLst>
              <a:ext uri="{FF2B5EF4-FFF2-40B4-BE49-F238E27FC236}">
                <a16:creationId xmlns:a16="http://schemas.microsoft.com/office/drawing/2014/main" id="{EB9DA42A-57D6-AB93-C4FE-DEB5A8E1598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7707" b="7707"/>
          <a:stretch>
            <a:fillRect/>
          </a:stretch>
        </p:blipFill>
        <p:spPr/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661C39B-63BA-92CC-4C98-4B1F65023E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63040" y="1088403"/>
            <a:ext cx="7680960" cy="2702201"/>
          </a:xfrm>
        </p:spPr>
        <p:txBody>
          <a:bodyPr/>
          <a:lstStyle/>
          <a:p>
            <a:pPr marL="0" indent="0" algn="l">
              <a:lnSpc>
                <a:spcPts val="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800" b="1" dirty="0"/>
              <a:t>SAVE </a:t>
            </a:r>
          </a:p>
          <a:p>
            <a:pPr marL="0" indent="0" algn="l">
              <a:lnSpc>
                <a:spcPts val="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800" b="1" dirty="0"/>
              <a:t>THE </a:t>
            </a:r>
          </a:p>
          <a:p>
            <a:pPr marL="0" indent="0" algn="l">
              <a:lnSpc>
                <a:spcPts val="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8800" b="1" dirty="0"/>
              <a:t>DATE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8731CFE-B5B9-8114-BE1B-0D0678CA16C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79817" y="2202584"/>
            <a:ext cx="2876203" cy="598806"/>
          </a:xfrm>
        </p:spPr>
        <p:txBody>
          <a:bodyPr/>
          <a:lstStyle/>
          <a:p>
            <a:pPr marL="0" indent="0" algn="r">
              <a:buNone/>
            </a:pPr>
            <a:r>
              <a:rPr lang="de-DE" sz="2400" b="1" dirty="0"/>
              <a:t>27. – 30. MAI 2027</a:t>
            </a:r>
            <a:br>
              <a:rPr lang="de-DE" sz="2400" b="1" dirty="0"/>
            </a:br>
            <a:r>
              <a:rPr lang="de-DE" sz="2400" b="1" dirty="0"/>
              <a:t>DOBEL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7322CBC-22F8-0866-4795-7173308E05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9226" y="4662313"/>
            <a:ext cx="1353497" cy="370539"/>
          </a:xfrm>
          <a:prstGeom prst="rect">
            <a:avLst/>
          </a:prstGeom>
        </p:spPr>
      </p:pic>
      <p:pic>
        <p:nvPicPr>
          <p:cNvPr id="10" name="Grafik 9" descr="Ein Bild, das Muster, Kunst, Design, Schwarzweiß enthält.&#10;&#10;KI-generierte Inhalte können fehlerhaft sein.">
            <a:extLst>
              <a:ext uri="{FF2B5EF4-FFF2-40B4-BE49-F238E27FC236}">
                <a16:creationId xmlns:a16="http://schemas.microsoft.com/office/drawing/2014/main" id="{2A24A3E2-8C9D-48B0-046A-59A458FFD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70820">
            <a:off x="8051853" y="3890895"/>
            <a:ext cx="1765842" cy="1542836"/>
          </a:xfrm>
          <a:prstGeom prst="rect">
            <a:avLst/>
          </a:prstGeom>
        </p:spPr>
      </p:pic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E5CDBBB1-2AF8-FBAC-7E7D-5B3E9EBA46EF}"/>
              </a:ext>
            </a:extLst>
          </p:cNvPr>
          <p:cNvSpPr txBox="1">
            <a:spLocks/>
          </p:cNvSpPr>
          <p:nvPr/>
        </p:nvSpPr>
        <p:spPr>
          <a:xfrm>
            <a:off x="6076603" y="3233362"/>
            <a:ext cx="1579417" cy="5988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600"/>
              </a:spcAft>
              <a:buFontTx/>
              <a:buNone/>
              <a:defRPr sz="1800" b="1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200025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2pPr>
            <a:lvl3pPr marL="40719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3pPr>
            <a:lvl4pPr marL="60721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4pPr>
            <a:lvl5pPr marL="80724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600"/>
              </a:spcAft>
              <a:buFontTx/>
              <a:buNone/>
              <a:defRPr sz="4400" b="0" i="0" kern="1200">
                <a:solidFill>
                  <a:schemeClr val="bg1"/>
                </a:solidFill>
                <a:latin typeface="Gloss And Bloom" pitchFamily="2" charset="77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sz="2000" b="0" dirty="0"/>
              <a:t>SWD-EC-KONGRESS</a:t>
            </a:r>
          </a:p>
        </p:txBody>
      </p:sp>
    </p:spTree>
    <p:extLst>
      <p:ext uri="{BB962C8B-B14F-4D97-AF65-F5344CB8AC3E}">
        <p14:creationId xmlns:p14="http://schemas.microsoft.com/office/powerpoint/2010/main" val="2693255433"/>
      </p:ext>
    </p:extLst>
  </p:cSld>
  <p:clrMapOvr>
    <a:masterClrMapping/>
  </p:clrMapOvr>
</p:sld>
</file>

<file path=ppt/theme/theme1.xml><?xml version="1.0" encoding="utf-8"?>
<a:theme xmlns:a="http://schemas.openxmlformats.org/drawingml/2006/main" name="SWD-EC_dunkel">
  <a:themeElements>
    <a:clrScheme name="SWD-EC 1">
      <a:dk1>
        <a:srgbClr val="343631"/>
      </a:dk1>
      <a:lt1>
        <a:srgbClr val="FFFFFF"/>
      </a:lt1>
      <a:dk2>
        <a:srgbClr val="3F3F3F"/>
      </a:dk2>
      <a:lt2>
        <a:srgbClr val="F2F2F2"/>
      </a:lt2>
      <a:accent1>
        <a:srgbClr val="80BF63"/>
      </a:accent1>
      <a:accent2>
        <a:srgbClr val="B4B4B3"/>
      </a:accent2>
      <a:accent3>
        <a:srgbClr val="6199AB"/>
      </a:accent3>
      <a:accent4>
        <a:srgbClr val="9185BD"/>
      </a:accent4>
      <a:accent5>
        <a:srgbClr val="F49C4B"/>
      </a:accent5>
      <a:accent6>
        <a:srgbClr val="F08675"/>
      </a:accent6>
      <a:hlink>
        <a:srgbClr val="FBD680"/>
      </a:hlink>
      <a:folHlink>
        <a:srgbClr val="005486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vert="horz" lIns="135000" tIns="216000" rIns="135000" bIns="135000" rtlCol="0" anchor="t">
        <a:noAutofit/>
      </a:bodyPr>
      <a:lstStyle>
        <a:defPPr algn="l">
          <a:defRPr sz="3750" spc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WDEC_PPT_Design-neu" id="{93282FB5-7F4A-46DC-8E67-5514F9D17C04}" vid="{972CFD77-5F11-4532-A509-D33B5AA4EEB1}"/>
    </a:ext>
  </a:extLst>
</a:theme>
</file>

<file path=ppt/theme/theme2.xml><?xml version="1.0" encoding="utf-8"?>
<a:theme xmlns:a="http://schemas.openxmlformats.org/drawingml/2006/main" name="SWD-EC_hell">
  <a:themeElements>
    <a:clrScheme name="Benutzerdefiniert 1">
      <a:dk1>
        <a:srgbClr val="000000"/>
      </a:dk1>
      <a:lt1>
        <a:srgbClr val="FFFFFF"/>
      </a:lt1>
      <a:dk2>
        <a:srgbClr val="3F3F3F"/>
      </a:dk2>
      <a:lt2>
        <a:srgbClr val="F2F2F2"/>
      </a:lt2>
      <a:accent1>
        <a:srgbClr val="96B522"/>
      </a:accent1>
      <a:accent2>
        <a:srgbClr val="C6D86B"/>
      </a:accent2>
      <a:accent3>
        <a:srgbClr val="75C9DA"/>
      </a:accent3>
      <a:accent4>
        <a:srgbClr val="B18DC0"/>
      </a:accent4>
      <a:accent5>
        <a:srgbClr val="F9B34F"/>
      </a:accent5>
      <a:accent6>
        <a:srgbClr val="EC5F78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vert="horz" lIns="135000" tIns="216000" rIns="135000" bIns="135000" rtlCol="0" anchor="t">
        <a:noAutofit/>
      </a:bodyPr>
      <a:lstStyle>
        <a:defPPr algn="l">
          <a:defRPr sz="3750" spc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WDEC_PPT_Design-neu" id="{93282FB5-7F4A-46DC-8E67-5514F9D17C04}" vid="{972CFD77-5F11-4532-A509-D33B5AA4EEB1}"/>
    </a:ext>
  </a:extLst>
</a:theme>
</file>

<file path=ppt/theme/theme3.xml><?xml version="1.0" encoding="utf-8"?>
<a:theme xmlns:a="http://schemas.openxmlformats.org/drawingml/2006/main" name="ZEITRAUM_dunkel">
  <a:themeElements>
    <a:clrScheme name="Benutzerdefiniert 1">
      <a:dk1>
        <a:srgbClr val="000000"/>
      </a:dk1>
      <a:lt1>
        <a:srgbClr val="FFFFFF"/>
      </a:lt1>
      <a:dk2>
        <a:srgbClr val="3F3F3F"/>
      </a:dk2>
      <a:lt2>
        <a:srgbClr val="F2F2F2"/>
      </a:lt2>
      <a:accent1>
        <a:srgbClr val="96B522"/>
      </a:accent1>
      <a:accent2>
        <a:srgbClr val="C6D86B"/>
      </a:accent2>
      <a:accent3>
        <a:srgbClr val="75C9DA"/>
      </a:accent3>
      <a:accent4>
        <a:srgbClr val="B18DC0"/>
      </a:accent4>
      <a:accent5>
        <a:srgbClr val="F9B34F"/>
      </a:accent5>
      <a:accent6>
        <a:srgbClr val="EC5F78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vert="horz" lIns="135000" tIns="216000" rIns="135000" bIns="135000" rtlCol="0" anchor="t">
        <a:noAutofit/>
      </a:bodyPr>
      <a:lstStyle>
        <a:defPPr algn="l">
          <a:defRPr sz="3750" spc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WDEC_PPT_Design-neu" id="{93282FB5-7F4A-46DC-8E67-5514F9D17C04}" vid="{972CFD77-5F11-4532-A509-D33B5AA4EEB1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b415a0a-e32c-405f-9db6-0c91bb643590" xsi:nil="true"/>
    <lcf76f155ced4ddcb4097134ff3c332f xmlns="23060c5b-48d4-49c4-ac6f-24c59956c90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3D0430F21BEB1448996C6613FA5F229" ma:contentTypeVersion="19" ma:contentTypeDescription="Ein neues Dokument erstellen." ma:contentTypeScope="" ma:versionID="412bd78fe8fa1c527e2cc0892dd71fea">
  <xsd:schema xmlns:xsd="http://www.w3.org/2001/XMLSchema" xmlns:xs="http://www.w3.org/2001/XMLSchema" xmlns:p="http://schemas.microsoft.com/office/2006/metadata/properties" xmlns:ns2="fb415a0a-e32c-405f-9db6-0c91bb643590" xmlns:ns3="23060c5b-48d4-49c4-ac6f-24c59956c902" targetNamespace="http://schemas.microsoft.com/office/2006/metadata/properties" ma:root="true" ma:fieldsID="7df6c202536339b56509da437c169444" ns2:_="" ns3:_="">
    <xsd:import namespace="fb415a0a-e32c-405f-9db6-0c91bb643590"/>
    <xsd:import namespace="23060c5b-48d4-49c4-ac6f-24c59956c90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415a0a-e32c-405f-9db6-0c91bb64359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99c4fe3-d311-4622-9858-4b896ac6a871}" ma:internalName="TaxCatchAll" ma:showField="CatchAllData" ma:web="fb415a0a-e32c-405f-9db6-0c91bb6435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60c5b-48d4-49c4-ac6f-24c59956c9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2b234a80-fb07-43cb-972a-27d95ee231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65BD67-9C74-4D04-84AA-F339425EA42C}">
  <ds:schemaRefs>
    <ds:schemaRef ds:uri="http://purl.org/dc/dcmitype/"/>
    <ds:schemaRef ds:uri="fb415a0a-e32c-405f-9db6-0c91bb643590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elements/1.1/"/>
    <ds:schemaRef ds:uri="23060c5b-48d4-49c4-ac6f-24c59956c902"/>
    <ds:schemaRef ds:uri="http://schemas.microsoft.com/office/2006/metadata/propertie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D151F795-0893-485F-9DD4-B2ECF0D9C9A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C83FC6-09E1-4D28-9359-51E7D020E20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415a0a-e32c-405f-9db6-0c91bb643590"/>
    <ds:schemaRef ds:uri="23060c5b-48d4-49c4-ac6f-24c59956c9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SWDEC_PPT_Design-neu</Template>
  <TotalTime>0</TotalTime>
  <Words>875</Words>
  <Application>Microsoft Macintosh PowerPoint</Application>
  <PresentationFormat>Bildschirmpräsentation (16:9)</PresentationFormat>
  <Paragraphs>156</Paragraphs>
  <Slides>30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30</vt:i4>
      </vt:variant>
    </vt:vector>
  </HeadingPairs>
  <TitlesOfParts>
    <vt:vector size="39" baseType="lpstr">
      <vt:lpstr>Arial</vt:lpstr>
      <vt:lpstr>Calibri</vt:lpstr>
      <vt:lpstr>Gloss And Bloom</vt:lpstr>
      <vt:lpstr>Montserrat</vt:lpstr>
      <vt:lpstr>Montserrat Light</vt:lpstr>
      <vt:lpstr>Times New Roman</vt:lpstr>
      <vt:lpstr>SWD-EC_dunkel</vt:lpstr>
      <vt:lpstr>SWD-EC_hell</vt:lpstr>
      <vt:lpstr>ZEITRAUM_dunkel</vt:lpstr>
      <vt:lpstr>NEWS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Entschieden für Christus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Spendenbedarf  2025</vt:lpstr>
      <vt:lpstr>PowerPoint-Präsentation</vt:lpstr>
      <vt:lpstr>PowerPoint-Präsentation</vt:lpstr>
      <vt:lpstr>NEWS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Anja Köpf</dc:creator>
  <cp:lastModifiedBy/>
  <cp:revision>2</cp:revision>
  <dcterms:created xsi:type="dcterms:W3CDTF">2020-09-08T14:12:52Z</dcterms:created>
  <dcterms:modified xsi:type="dcterms:W3CDTF">2025-08-15T09:04:33Z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0x01010023D0430F21BEB1448996C6613FA5F229</vt:lpwstr>
  </property>
  <property fmtid="{D5CDD505-2E9C-101B-9397-08002B2CF9AE}" pid="3" name="MediaServiceImageTags">
    <vt:lpwstr/>
  </property>
</Properties>
</file>