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50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94716"/>
  </p:normalViewPr>
  <p:slideViewPr>
    <p:cSldViewPr snapToGrid="0" snapToObjects="1">
      <p:cViewPr varScale="1">
        <p:scale>
          <a:sx n="161" d="100"/>
          <a:sy n="161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2AD5-DC88-9949-A639-36A0E8366334}" type="datetimeFigureOut">
              <a:rPr lang="de-DE" smtClean="0"/>
              <a:t>22.10.18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4AC3-88CE-5A43-A879-9FFAD27DF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8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5C00-12E8-5B45-BF49-2119E5775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23422C-1227-6E43-8553-FB8DCFD73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6FB65-D405-C74B-8C0F-B96E8426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C9F92F-C611-FD43-9367-600CDC1916A1}" type="datetimeFigureOut">
              <a:rPr lang="de-DE" smtClean="0"/>
              <a:t>22.10.18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3E63D-FCBB-D441-917C-194A8026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69CC33-C610-5448-BF20-5A806813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87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2F234-6F13-3E4A-90A7-EFDA0FA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EEFB8-929C-1A4F-A883-05951708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01FB2-5931-6E40-AF54-96DE29AB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C9F92F-C611-FD43-9367-600CDC1916A1}" type="datetimeFigureOut">
              <a:rPr lang="de-DE" smtClean="0"/>
              <a:t>22.10.18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ED276F-297A-CA45-9E6C-6EFB66B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003D90-AA4B-4040-99EB-5AECF2B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10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AB8D7-0542-5044-BD1A-2DF92E07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2D13B-432B-FF4B-9337-4EE032D7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68042D-7203-EB49-B989-EDE300A2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EA1E46-3691-7447-8F66-DA674B49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C9F92F-C611-FD43-9367-600CDC1916A1}" type="datetimeFigureOut">
              <a:rPr lang="de-DE" smtClean="0"/>
              <a:t>22.10.18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DDDC63-6608-2345-BC24-842CB4A0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AF15C1-1375-FF42-ABEE-D42D3D5C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8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8A0E7-1B2A-B14F-B32F-0E746531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94AC0-6F6C-7B40-8F82-370EA0EA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C9F92F-C611-FD43-9367-600CDC1916A1}" type="datetimeFigureOut">
              <a:rPr lang="de-DE" smtClean="0"/>
              <a:t>22.10.18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3BE8B-AE0D-994E-9446-E313E82E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0A86A4-78DD-F94B-A496-B96351A2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53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F3E8E7-05B3-CA47-A5E1-E3232689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C9F92F-C611-FD43-9367-600CDC1916A1}" type="datetimeFigureOut">
              <a:rPr lang="de-DE" smtClean="0"/>
              <a:t>22.10.18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68B254-78B6-A94F-B2A9-342CA5E5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FA4F77-E9A5-EC45-A0A5-5844F17C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5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6206FC3-3458-0C47-BE79-F489984456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CA4A92-E692-D846-A24B-452A9A7C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EE62F0-554E-D641-AC11-5AF39AB5C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9044E-BB65-954B-8152-E4D59A77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fld id="{95C9F92F-C611-FD43-9367-600CDC1916A1}" type="datetimeFigureOut">
              <a:rPr lang="de-DE" smtClean="0"/>
              <a:pPr/>
              <a:t>22.10.18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0F3834-0FFA-2E43-9345-376EEE40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r>
              <a:rPr lang="de-DE" dirty="0" err="1"/>
              <a:t>www.swdec.de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8F5A04-1742-1547-B41C-535F2F88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34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loss And Bloo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 r="15071" b="21210"/>
          <a:stretch/>
        </p:blipFill>
        <p:spPr>
          <a:xfrm>
            <a:off x="1" y="-48126"/>
            <a:ext cx="12227441" cy="697831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26D26B2-B75E-AF48-BF96-53B353BC2850}"/>
              </a:ext>
            </a:extLst>
          </p:cNvPr>
          <p:cNvSpPr txBox="1">
            <a:spLocks/>
          </p:cNvSpPr>
          <p:nvPr/>
        </p:nvSpPr>
        <p:spPr>
          <a:xfrm>
            <a:off x="501387" y="8316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loss And Bloom" pitchFamily="2" charset="77"/>
                <a:ea typeface="+mj-ea"/>
                <a:cs typeface="+mj-cs"/>
              </a:defRPr>
            </a:lvl1pPr>
          </a:lstStyle>
          <a:p>
            <a:r>
              <a:rPr lang="de-DE" sz="8000" b="1" dirty="0">
                <a:solidFill>
                  <a:schemeClr val="bg1"/>
                </a:solidFill>
              </a:rPr>
              <a:t>Schulungstag</a:t>
            </a:r>
            <a:r>
              <a:rPr lang="de-DE" sz="6600" dirty="0">
                <a:solidFill>
                  <a:schemeClr val="bg1"/>
                </a:solidFill>
              </a:rPr>
              <a:t> </a:t>
            </a:r>
            <a:br>
              <a:rPr lang="de-DE" sz="6600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für Mentoren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3475EBD-5A27-9C45-BB84-8AC2BE2D77D1}"/>
              </a:ext>
            </a:extLst>
          </p:cNvPr>
          <p:cNvSpPr txBox="1">
            <a:spLocks/>
          </p:cNvSpPr>
          <p:nvPr/>
        </p:nvSpPr>
        <p:spPr>
          <a:xfrm>
            <a:off x="894061" y="3042955"/>
            <a:ext cx="4778951" cy="1156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/>
                </a:solidFill>
              </a:rPr>
              <a:t>01. Dezember 2018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/>
                </a:solidFill>
              </a:rPr>
              <a:t>10 – 16 Uhr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/>
                </a:solidFill>
              </a:rPr>
              <a:t>Augustenstr. 2 // 70794 Filderstadt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>
                <a:solidFill>
                  <a:schemeClr val="bg1"/>
                </a:solidFill>
              </a:rPr>
              <a:t>Anmeldung und Infos auf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www.ec-mentoring.de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5"/>
          <a:stretch/>
        </p:blipFill>
        <p:spPr>
          <a:xfrm>
            <a:off x="2485007" y="6219915"/>
            <a:ext cx="627797" cy="5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0" y="6239042"/>
            <a:ext cx="1856144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" y="3156215"/>
            <a:ext cx="432000" cy="432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" y="3682424"/>
            <a:ext cx="432000" cy="43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2" y="4190165"/>
            <a:ext cx="432000" cy="432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" y="512961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Gloss And Bloom</vt:lpstr>
      <vt:lpstr>Nunito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Schwips</dc:creator>
  <cp:lastModifiedBy>Mitteilungen</cp:lastModifiedBy>
  <cp:revision>17</cp:revision>
  <dcterms:created xsi:type="dcterms:W3CDTF">2018-08-02T14:41:01Z</dcterms:created>
  <dcterms:modified xsi:type="dcterms:W3CDTF">2018-10-22T06:11:16Z</dcterms:modified>
</cp:coreProperties>
</file>