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82" r:id="rId4"/>
    <p:sldMasterId id="2147483840" r:id="rId5"/>
    <p:sldMasterId id="2147483877" r:id="rId6"/>
    <p:sldMasterId id="2147483795" r:id="rId7"/>
  </p:sldMasterIdLst>
  <p:notesMasterIdLst>
    <p:notesMasterId r:id="rId58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6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Gloss And Bloom" pitchFamily="2" charset="77"/>
      <p:regular r:id="rId65"/>
    </p:embeddedFont>
    <p:embeddedFont>
      <p:font typeface="Montserrat" pitchFamily="2" charset="77"/>
      <p:regular r:id="rId66"/>
      <p:bold r:id="rId67"/>
    </p:embeddedFont>
    <p:embeddedFont>
      <p:font typeface="Montserrat Light" pitchFamily="2" charset="77"/>
      <p:regular r:id="rId68"/>
    </p:embeddedFont>
    <p:embeddedFont>
      <p:font typeface="Nunito" pitchFamily="2" charset="77"/>
      <p:regular r:id="rId69"/>
      <p:bold r:id="rId70"/>
    </p:embeddedFont>
  </p:embeddedFontLst>
  <p:defaultTextStyle>
    <a:defPPr rtl="0"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EFB"/>
    <a:srgbClr val="F7F1EC"/>
    <a:srgbClr val="282925"/>
    <a:srgbClr val="95C459"/>
    <a:srgbClr val="81C063"/>
    <a:srgbClr val="EC956D"/>
    <a:srgbClr val="ED9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/>
    <p:restoredTop sz="94637"/>
  </p:normalViewPr>
  <p:slideViewPr>
    <p:cSldViewPr snapToGrid="0" snapToObjects="1">
      <p:cViewPr varScale="1">
        <p:scale>
          <a:sx n="301" d="100"/>
          <a:sy n="301" d="100"/>
        </p:scale>
        <p:origin x="10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3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B9E0-F2B1-4E47-9713-051A01D49987}" type="datetimeFigureOut">
              <a:rPr lang="de-DE" smtClean="0"/>
              <a:t>06.12.21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9BC6-8B75-8E47-8EEA-0E34D40621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02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637121"/>
            <a:ext cx="8496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1" y="2897471"/>
            <a:ext cx="8496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2583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5265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64057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3850" y="1246907"/>
            <a:ext cx="410415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229164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91538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1157709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4028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39836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4BA094-9550-1648-819E-15090AC0AB1D}"/>
              </a:ext>
            </a:extLst>
          </p:cNvPr>
          <p:cNvSpPr txBox="1">
            <a:spLocks/>
          </p:cNvSpPr>
          <p:nvPr userDrawn="1"/>
        </p:nvSpPr>
        <p:spPr>
          <a:xfrm>
            <a:off x="338138" y="324001"/>
            <a:ext cx="4446055" cy="6401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Seitentitel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293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122849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65921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97331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340403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122849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65921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97331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340403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E62BA80-E87B-BA42-96B2-142F29F6B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2EBA26A5-2F47-044F-BA88-5757E105F0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20459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37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295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4002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4B4C51-1A58-BF4D-B82D-F4B59B2A7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1299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60862" y="756000"/>
            <a:ext cx="3678593" cy="325032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4104000" cy="324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 dirty="0"/>
              <a:t>Seitentitel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4104000" cy="270000"/>
          </a:xfrm>
        </p:spPr>
        <p:txBody>
          <a:bodyPr rtlCol="0"/>
          <a:lstStyle>
            <a:lvl1pPr marL="0" indent="0">
              <a:buNone/>
              <a:defRPr>
                <a:latin typeface="Nunito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133674"/>
            <a:ext cx="4104000" cy="351032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Nunito" pitchFamily="2" charset="77"/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1368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532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6339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637121"/>
            <a:ext cx="8496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1" y="2897471"/>
            <a:ext cx="8496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6167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5165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6730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28373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324001"/>
            <a:ext cx="4446055" cy="640178"/>
          </a:xfrm>
        </p:spPr>
        <p:txBody>
          <a:bodyPr rtlCol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5828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42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72317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68924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DC931F9-17E5-864A-9D84-FFAE406E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615BE79E-AED9-8642-9C51-6439EDD591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909483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994187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754467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3850" y="1246907"/>
            <a:ext cx="410415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517122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4084523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98947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19069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75304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5421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4BA094-9550-1648-819E-15090AC0AB1D}"/>
              </a:ext>
            </a:extLst>
          </p:cNvPr>
          <p:cNvSpPr txBox="1">
            <a:spLocks/>
          </p:cNvSpPr>
          <p:nvPr userDrawn="1"/>
        </p:nvSpPr>
        <p:spPr>
          <a:xfrm>
            <a:off x="338138" y="324001"/>
            <a:ext cx="4446055" cy="6401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Seitentitel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9798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122849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65921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97331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340403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122849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65921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97331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340403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E62BA80-E87B-BA42-96B2-142F29F6B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2EBA26A5-2F47-044F-BA88-5757E105F0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68570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725228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379099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4B4C51-1A58-BF4D-B82D-F4B59B2A7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7260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1" y="637121"/>
            <a:ext cx="8496000" cy="1790700"/>
          </a:xfrm>
        </p:spPr>
        <p:txBody>
          <a:bodyPr anchor="b"/>
          <a:lstStyle>
            <a:lvl1pPr algn="ctr">
              <a:lnSpc>
                <a:spcPct val="125000"/>
              </a:lnSpc>
              <a:defRPr sz="4500" b="0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851" y="2897471"/>
            <a:ext cx="8496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28292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673F27-8081-BC4F-9C33-A01D7512E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37253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8" y="1568450"/>
            <a:ext cx="6708171" cy="749300"/>
          </a:xfrm>
        </p:spPr>
        <p:txBody>
          <a:bodyPr rtlCol="0"/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6" y="2559400"/>
            <a:ext cx="6714989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8838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246908"/>
            <a:ext cx="8496150" cy="3009179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5724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0" y="900222"/>
            <a:ext cx="8495999" cy="33558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352223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3178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zwei Textfe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4001" y="900222"/>
            <a:ext cx="8495850" cy="1558056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5402AF8-315D-484E-BFA7-22BE35F2334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4001" y="2685222"/>
            <a:ext cx="8495850" cy="155805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976971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324001"/>
            <a:ext cx="4446055" cy="640178"/>
          </a:xfrm>
        </p:spPr>
        <p:txBody>
          <a:bodyPr rtlCol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431438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622424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3932376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DC931F9-17E5-864A-9D84-FFAE406E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615BE79E-AED9-8642-9C51-6439EDD591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894130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283770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246908"/>
            <a:ext cx="8496000" cy="300918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90629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3850" y="1246907"/>
            <a:ext cx="410415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246906"/>
            <a:ext cx="4104000" cy="3009179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45517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4000" y="1246908"/>
            <a:ext cx="2700000" cy="3009177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A9293B27-CB4B-DD41-B611-B4ED59A95BB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8485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3842DBF-A88B-454B-8684-931D65EA3CF0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26242" y="1246907"/>
            <a:ext cx="2700000" cy="3009178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Fußzeilenplatzhalter 1">
            <a:extLst>
              <a:ext uri="{FF2B5EF4-FFF2-40B4-BE49-F238E27FC236}">
                <a16:creationId xmlns:a16="http://schemas.microsoft.com/office/drawing/2014/main" id="{1280C0B2-6AD2-1C4F-B953-AC61ADB5C7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D935544-18C8-9143-8709-0EA7298BBA8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1364766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4000" y="1609646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E757743E-AF4E-1E4D-A743-2682FDB29287}"/>
              </a:ext>
            </a:extLst>
          </p:cNvPr>
          <p:cNvSpPr>
            <a:spLocks noGrp="1"/>
          </p:cNvSpPr>
          <p:nvPr>
            <p:ph sz="half" idx="33" hasCustomPrompt="1"/>
          </p:nvPr>
        </p:nvSpPr>
        <p:spPr>
          <a:xfrm>
            <a:off x="4724485" y="1609645"/>
            <a:ext cx="4104000" cy="2646440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204247-B412-B547-9572-BCE3E09BFC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8950A2DA-97CC-8540-A6FB-5F6917C6E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551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D98372C-68C6-0648-9676-5BC55F96C85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24485" y="1246907"/>
            <a:ext cx="4104000" cy="181372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863495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tx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7764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inksbünd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324001"/>
            <a:ext cx="4446055" cy="640178"/>
          </a:xfrm>
        </p:spPr>
        <p:txBody>
          <a:bodyPr rtlCol="0" anchor="t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4173600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8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tx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8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488437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46057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9" y="1268989"/>
            <a:ext cx="4446056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DE4BA094-9550-1648-819E-15090AC0AB1D}"/>
              </a:ext>
            </a:extLst>
          </p:cNvPr>
          <p:cNvSpPr txBox="1">
            <a:spLocks/>
          </p:cNvSpPr>
          <p:nvPr userDrawn="1"/>
        </p:nvSpPr>
        <p:spPr>
          <a:xfrm>
            <a:off x="338138" y="324001"/>
            <a:ext cx="4446055" cy="6401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/>
              <a:t>Seitentitel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0512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122849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65921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97331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340403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122849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122849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65921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97331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97331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340403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7E62BA80-E87B-BA42-96B2-142F29F6B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505000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2EBA26A5-2F47-044F-BA88-5757E105F08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4648659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9784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14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3714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79783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13714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13714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929985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oßes Bild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621975" cy="51435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865869 h 6858000"/>
              <a:gd name="connsiteX75" fmla="*/ 8837177 w 10655455"/>
              <a:gd name="connsiteY75" fmla="*/ 1935484 h 6858000"/>
              <a:gd name="connsiteX76" fmla="*/ 8837177 w 10655455"/>
              <a:gd name="connsiteY76" fmla="*/ 2154207 h 6858000"/>
              <a:gd name="connsiteX77" fmla="*/ 8216053 w 10655455"/>
              <a:gd name="connsiteY77" fmla="*/ 3223823 h 6858000"/>
              <a:gd name="connsiteX78" fmla="*/ 8025968 w 10655455"/>
              <a:gd name="connsiteY78" fmla="*/ 3335852 h 6858000"/>
              <a:gd name="connsiteX79" fmla="*/ 6786399 w 10655455"/>
              <a:gd name="connsiteY79" fmla="*/ 3335852 h 6858000"/>
              <a:gd name="connsiteX80" fmla="*/ 6593637 w 10655455"/>
              <a:gd name="connsiteY80" fmla="*/ 3223823 h 6858000"/>
              <a:gd name="connsiteX81" fmla="*/ 5975192 w 10655455"/>
              <a:gd name="connsiteY81" fmla="*/ 2154207 h 6858000"/>
              <a:gd name="connsiteX82" fmla="*/ 5975192 w 10655455"/>
              <a:gd name="connsiteY82" fmla="*/ 1935484 h 6858000"/>
              <a:gd name="connsiteX83" fmla="*/ 6593637 w 10655455"/>
              <a:gd name="connsiteY83" fmla="*/ 865869 h 6858000"/>
              <a:gd name="connsiteX84" fmla="*/ 6786399 w 10655455"/>
              <a:gd name="connsiteY84" fmla="*/ 753840 h 6858000"/>
              <a:gd name="connsiteX85" fmla="*/ 0 w 10655455"/>
              <a:gd name="connsiteY85" fmla="*/ 0 h 6858000"/>
              <a:gd name="connsiteX86" fmla="*/ 6966294 w 10655455"/>
              <a:gd name="connsiteY86" fmla="*/ 0 h 6858000"/>
              <a:gd name="connsiteX87" fmla="*/ 6852387 w 10655455"/>
              <a:gd name="connsiteY87" fmla="*/ 196155 h 6858000"/>
              <a:gd name="connsiteX88" fmla="*/ 6043321 w 10655455"/>
              <a:gd name="connsiteY88" fmla="*/ 1589421 h 6858000"/>
              <a:gd name="connsiteX89" fmla="*/ 5423265 w 10655455"/>
              <a:gd name="connsiteY89" fmla="*/ 1954861 h 6858000"/>
              <a:gd name="connsiteX90" fmla="*/ 1379802 w 10655455"/>
              <a:gd name="connsiteY90" fmla="*/ 1954861 h 6858000"/>
              <a:gd name="connsiteX91" fmla="*/ 751013 w 10655455"/>
              <a:gd name="connsiteY91" fmla="*/ 1589421 h 6858000"/>
              <a:gd name="connsiteX92" fmla="*/ 1951 w 10655455"/>
              <a:gd name="connsiteY92" fmla="*/ 293901 h 6858000"/>
              <a:gd name="connsiteX93" fmla="*/ 0 w 10655455"/>
              <a:gd name="connsiteY93" fmla="*/ 290527 h 6858000"/>
              <a:gd name="connsiteX94" fmla="*/ 0 w 10655455"/>
              <a:gd name="connsiteY9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1935484 h 6858000"/>
              <a:gd name="connsiteX75" fmla="*/ 8837177 w 10655455"/>
              <a:gd name="connsiteY75" fmla="*/ 2154207 h 6858000"/>
              <a:gd name="connsiteX76" fmla="*/ 8216053 w 10655455"/>
              <a:gd name="connsiteY76" fmla="*/ 3223823 h 6858000"/>
              <a:gd name="connsiteX77" fmla="*/ 8025968 w 10655455"/>
              <a:gd name="connsiteY77" fmla="*/ 3335852 h 6858000"/>
              <a:gd name="connsiteX78" fmla="*/ 6786399 w 10655455"/>
              <a:gd name="connsiteY78" fmla="*/ 3335852 h 6858000"/>
              <a:gd name="connsiteX79" fmla="*/ 6593637 w 10655455"/>
              <a:gd name="connsiteY79" fmla="*/ 3223823 h 6858000"/>
              <a:gd name="connsiteX80" fmla="*/ 5975192 w 10655455"/>
              <a:gd name="connsiteY80" fmla="*/ 2154207 h 6858000"/>
              <a:gd name="connsiteX81" fmla="*/ 5975192 w 10655455"/>
              <a:gd name="connsiteY81" fmla="*/ 1935484 h 6858000"/>
              <a:gd name="connsiteX82" fmla="*/ 6593637 w 10655455"/>
              <a:gd name="connsiteY82" fmla="*/ 865869 h 6858000"/>
              <a:gd name="connsiteX83" fmla="*/ 6786399 w 10655455"/>
              <a:gd name="connsiteY83" fmla="*/ 753840 h 6858000"/>
              <a:gd name="connsiteX84" fmla="*/ 0 w 10655455"/>
              <a:gd name="connsiteY84" fmla="*/ 0 h 6858000"/>
              <a:gd name="connsiteX85" fmla="*/ 6966294 w 10655455"/>
              <a:gd name="connsiteY85" fmla="*/ 0 h 6858000"/>
              <a:gd name="connsiteX86" fmla="*/ 6852387 w 10655455"/>
              <a:gd name="connsiteY86" fmla="*/ 196155 h 6858000"/>
              <a:gd name="connsiteX87" fmla="*/ 6043321 w 10655455"/>
              <a:gd name="connsiteY87" fmla="*/ 1589421 h 6858000"/>
              <a:gd name="connsiteX88" fmla="*/ 5423265 w 10655455"/>
              <a:gd name="connsiteY88" fmla="*/ 1954861 h 6858000"/>
              <a:gd name="connsiteX89" fmla="*/ 1379802 w 10655455"/>
              <a:gd name="connsiteY89" fmla="*/ 1954861 h 6858000"/>
              <a:gd name="connsiteX90" fmla="*/ 751013 w 10655455"/>
              <a:gd name="connsiteY90" fmla="*/ 1589421 h 6858000"/>
              <a:gd name="connsiteX91" fmla="*/ 1951 w 10655455"/>
              <a:gd name="connsiteY91" fmla="*/ 293901 h 6858000"/>
              <a:gd name="connsiteX92" fmla="*/ 0 w 10655455"/>
              <a:gd name="connsiteY92" fmla="*/ 290527 h 6858000"/>
              <a:gd name="connsiteX93" fmla="*/ 0 w 10655455"/>
              <a:gd name="connsiteY9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837177 w 10655455"/>
              <a:gd name="connsiteY74" fmla="*/ 2154207 h 6858000"/>
              <a:gd name="connsiteX75" fmla="*/ 8216053 w 10655455"/>
              <a:gd name="connsiteY75" fmla="*/ 3223823 h 6858000"/>
              <a:gd name="connsiteX76" fmla="*/ 8025968 w 10655455"/>
              <a:gd name="connsiteY76" fmla="*/ 3335852 h 6858000"/>
              <a:gd name="connsiteX77" fmla="*/ 6786399 w 10655455"/>
              <a:gd name="connsiteY77" fmla="*/ 3335852 h 6858000"/>
              <a:gd name="connsiteX78" fmla="*/ 6593637 w 10655455"/>
              <a:gd name="connsiteY78" fmla="*/ 3223823 h 6858000"/>
              <a:gd name="connsiteX79" fmla="*/ 5975192 w 10655455"/>
              <a:gd name="connsiteY79" fmla="*/ 2154207 h 6858000"/>
              <a:gd name="connsiteX80" fmla="*/ 5975192 w 10655455"/>
              <a:gd name="connsiteY80" fmla="*/ 1935484 h 6858000"/>
              <a:gd name="connsiteX81" fmla="*/ 6593637 w 10655455"/>
              <a:gd name="connsiteY81" fmla="*/ 865869 h 6858000"/>
              <a:gd name="connsiteX82" fmla="*/ 6786399 w 10655455"/>
              <a:gd name="connsiteY82" fmla="*/ 753840 h 6858000"/>
              <a:gd name="connsiteX83" fmla="*/ 0 w 10655455"/>
              <a:gd name="connsiteY83" fmla="*/ 0 h 6858000"/>
              <a:gd name="connsiteX84" fmla="*/ 6966294 w 10655455"/>
              <a:gd name="connsiteY84" fmla="*/ 0 h 6858000"/>
              <a:gd name="connsiteX85" fmla="*/ 6852387 w 10655455"/>
              <a:gd name="connsiteY85" fmla="*/ 196155 h 6858000"/>
              <a:gd name="connsiteX86" fmla="*/ 6043321 w 10655455"/>
              <a:gd name="connsiteY86" fmla="*/ 1589421 h 6858000"/>
              <a:gd name="connsiteX87" fmla="*/ 5423265 w 10655455"/>
              <a:gd name="connsiteY87" fmla="*/ 1954861 h 6858000"/>
              <a:gd name="connsiteX88" fmla="*/ 1379802 w 10655455"/>
              <a:gd name="connsiteY88" fmla="*/ 1954861 h 6858000"/>
              <a:gd name="connsiteX89" fmla="*/ 751013 w 10655455"/>
              <a:gd name="connsiteY89" fmla="*/ 1589421 h 6858000"/>
              <a:gd name="connsiteX90" fmla="*/ 1951 w 10655455"/>
              <a:gd name="connsiteY90" fmla="*/ 293901 h 6858000"/>
              <a:gd name="connsiteX91" fmla="*/ 0 w 10655455"/>
              <a:gd name="connsiteY91" fmla="*/ 290527 h 6858000"/>
              <a:gd name="connsiteX92" fmla="*/ 0 w 10655455"/>
              <a:gd name="connsiteY9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216053 w 10655455"/>
              <a:gd name="connsiteY74" fmla="*/ 3223823 h 6858000"/>
              <a:gd name="connsiteX75" fmla="*/ 8025968 w 10655455"/>
              <a:gd name="connsiteY75" fmla="*/ 3335852 h 6858000"/>
              <a:gd name="connsiteX76" fmla="*/ 6786399 w 10655455"/>
              <a:gd name="connsiteY76" fmla="*/ 3335852 h 6858000"/>
              <a:gd name="connsiteX77" fmla="*/ 6593637 w 10655455"/>
              <a:gd name="connsiteY77" fmla="*/ 3223823 h 6858000"/>
              <a:gd name="connsiteX78" fmla="*/ 5975192 w 10655455"/>
              <a:gd name="connsiteY78" fmla="*/ 2154207 h 6858000"/>
              <a:gd name="connsiteX79" fmla="*/ 5975192 w 10655455"/>
              <a:gd name="connsiteY79" fmla="*/ 1935484 h 6858000"/>
              <a:gd name="connsiteX80" fmla="*/ 6593637 w 10655455"/>
              <a:gd name="connsiteY80" fmla="*/ 865869 h 6858000"/>
              <a:gd name="connsiteX81" fmla="*/ 6786399 w 10655455"/>
              <a:gd name="connsiteY81" fmla="*/ 753840 h 6858000"/>
              <a:gd name="connsiteX82" fmla="*/ 0 w 10655455"/>
              <a:gd name="connsiteY82" fmla="*/ 0 h 6858000"/>
              <a:gd name="connsiteX83" fmla="*/ 6966294 w 10655455"/>
              <a:gd name="connsiteY83" fmla="*/ 0 h 6858000"/>
              <a:gd name="connsiteX84" fmla="*/ 6852387 w 10655455"/>
              <a:gd name="connsiteY84" fmla="*/ 196155 h 6858000"/>
              <a:gd name="connsiteX85" fmla="*/ 6043321 w 10655455"/>
              <a:gd name="connsiteY85" fmla="*/ 1589421 h 6858000"/>
              <a:gd name="connsiteX86" fmla="*/ 5423265 w 10655455"/>
              <a:gd name="connsiteY86" fmla="*/ 1954861 h 6858000"/>
              <a:gd name="connsiteX87" fmla="*/ 1379802 w 10655455"/>
              <a:gd name="connsiteY87" fmla="*/ 1954861 h 6858000"/>
              <a:gd name="connsiteX88" fmla="*/ 751013 w 10655455"/>
              <a:gd name="connsiteY88" fmla="*/ 1589421 h 6858000"/>
              <a:gd name="connsiteX89" fmla="*/ 1951 w 10655455"/>
              <a:gd name="connsiteY89" fmla="*/ 293901 h 6858000"/>
              <a:gd name="connsiteX90" fmla="*/ 0 w 10655455"/>
              <a:gd name="connsiteY90" fmla="*/ 290527 h 6858000"/>
              <a:gd name="connsiteX91" fmla="*/ 0 w 10655455"/>
              <a:gd name="connsiteY9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3335852 h 6858000"/>
              <a:gd name="connsiteX75" fmla="*/ 6786399 w 10655455"/>
              <a:gd name="connsiteY75" fmla="*/ 3335852 h 6858000"/>
              <a:gd name="connsiteX76" fmla="*/ 6593637 w 10655455"/>
              <a:gd name="connsiteY76" fmla="*/ 3223823 h 6858000"/>
              <a:gd name="connsiteX77" fmla="*/ 5975192 w 10655455"/>
              <a:gd name="connsiteY77" fmla="*/ 2154207 h 6858000"/>
              <a:gd name="connsiteX78" fmla="*/ 5975192 w 10655455"/>
              <a:gd name="connsiteY78" fmla="*/ 1935484 h 6858000"/>
              <a:gd name="connsiteX79" fmla="*/ 6593637 w 10655455"/>
              <a:gd name="connsiteY79" fmla="*/ 865869 h 6858000"/>
              <a:gd name="connsiteX80" fmla="*/ 6786399 w 10655455"/>
              <a:gd name="connsiteY80" fmla="*/ 753840 h 6858000"/>
              <a:gd name="connsiteX81" fmla="*/ 0 w 10655455"/>
              <a:gd name="connsiteY81" fmla="*/ 0 h 6858000"/>
              <a:gd name="connsiteX82" fmla="*/ 6966294 w 10655455"/>
              <a:gd name="connsiteY82" fmla="*/ 0 h 6858000"/>
              <a:gd name="connsiteX83" fmla="*/ 6852387 w 10655455"/>
              <a:gd name="connsiteY83" fmla="*/ 196155 h 6858000"/>
              <a:gd name="connsiteX84" fmla="*/ 6043321 w 10655455"/>
              <a:gd name="connsiteY84" fmla="*/ 1589421 h 6858000"/>
              <a:gd name="connsiteX85" fmla="*/ 5423265 w 10655455"/>
              <a:gd name="connsiteY85" fmla="*/ 1954861 h 6858000"/>
              <a:gd name="connsiteX86" fmla="*/ 1379802 w 10655455"/>
              <a:gd name="connsiteY86" fmla="*/ 1954861 h 6858000"/>
              <a:gd name="connsiteX87" fmla="*/ 751013 w 10655455"/>
              <a:gd name="connsiteY87" fmla="*/ 1589421 h 6858000"/>
              <a:gd name="connsiteX88" fmla="*/ 1951 w 10655455"/>
              <a:gd name="connsiteY88" fmla="*/ 293901 h 6858000"/>
              <a:gd name="connsiteX89" fmla="*/ 0 w 10655455"/>
              <a:gd name="connsiteY89" fmla="*/ 290527 h 6858000"/>
              <a:gd name="connsiteX90" fmla="*/ 0 w 10655455"/>
              <a:gd name="connsiteY9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786399 w 10655455"/>
              <a:gd name="connsiteY74" fmla="*/ 3335852 h 6858000"/>
              <a:gd name="connsiteX75" fmla="*/ 6593637 w 10655455"/>
              <a:gd name="connsiteY75" fmla="*/ 3223823 h 6858000"/>
              <a:gd name="connsiteX76" fmla="*/ 5975192 w 10655455"/>
              <a:gd name="connsiteY76" fmla="*/ 2154207 h 6858000"/>
              <a:gd name="connsiteX77" fmla="*/ 5975192 w 10655455"/>
              <a:gd name="connsiteY77" fmla="*/ 1935484 h 6858000"/>
              <a:gd name="connsiteX78" fmla="*/ 6593637 w 10655455"/>
              <a:gd name="connsiteY78" fmla="*/ 865869 h 6858000"/>
              <a:gd name="connsiteX79" fmla="*/ 6786399 w 10655455"/>
              <a:gd name="connsiteY79" fmla="*/ 753840 h 6858000"/>
              <a:gd name="connsiteX80" fmla="*/ 0 w 10655455"/>
              <a:gd name="connsiteY80" fmla="*/ 0 h 6858000"/>
              <a:gd name="connsiteX81" fmla="*/ 6966294 w 10655455"/>
              <a:gd name="connsiteY81" fmla="*/ 0 h 6858000"/>
              <a:gd name="connsiteX82" fmla="*/ 6852387 w 10655455"/>
              <a:gd name="connsiteY82" fmla="*/ 196155 h 6858000"/>
              <a:gd name="connsiteX83" fmla="*/ 6043321 w 10655455"/>
              <a:gd name="connsiteY83" fmla="*/ 1589421 h 6858000"/>
              <a:gd name="connsiteX84" fmla="*/ 5423265 w 10655455"/>
              <a:gd name="connsiteY84" fmla="*/ 1954861 h 6858000"/>
              <a:gd name="connsiteX85" fmla="*/ 1379802 w 10655455"/>
              <a:gd name="connsiteY85" fmla="*/ 1954861 h 6858000"/>
              <a:gd name="connsiteX86" fmla="*/ 751013 w 10655455"/>
              <a:gd name="connsiteY86" fmla="*/ 1589421 h 6858000"/>
              <a:gd name="connsiteX87" fmla="*/ 1951 w 10655455"/>
              <a:gd name="connsiteY87" fmla="*/ 293901 h 6858000"/>
              <a:gd name="connsiteX88" fmla="*/ 0 w 10655455"/>
              <a:gd name="connsiteY88" fmla="*/ 290527 h 6858000"/>
              <a:gd name="connsiteX89" fmla="*/ 0 w 10655455"/>
              <a:gd name="connsiteY8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3223823 h 6858000"/>
              <a:gd name="connsiteX75" fmla="*/ 5975192 w 10655455"/>
              <a:gd name="connsiteY75" fmla="*/ 2154207 h 6858000"/>
              <a:gd name="connsiteX76" fmla="*/ 5975192 w 10655455"/>
              <a:gd name="connsiteY76" fmla="*/ 1935484 h 6858000"/>
              <a:gd name="connsiteX77" fmla="*/ 6593637 w 10655455"/>
              <a:gd name="connsiteY77" fmla="*/ 865869 h 6858000"/>
              <a:gd name="connsiteX78" fmla="*/ 6786399 w 10655455"/>
              <a:gd name="connsiteY78" fmla="*/ 753840 h 6858000"/>
              <a:gd name="connsiteX79" fmla="*/ 0 w 10655455"/>
              <a:gd name="connsiteY79" fmla="*/ 0 h 6858000"/>
              <a:gd name="connsiteX80" fmla="*/ 6966294 w 10655455"/>
              <a:gd name="connsiteY80" fmla="*/ 0 h 6858000"/>
              <a:gd name="connsiteX81" fmla="*/ 6852387 w 10655455"/>
              <a:gd name="connsiteY81" fmla="*/ 196155 h 6858000"/>
              <a:gd name="connsiteX82" fmla="*/ 6043321 w 10655455"/>
              <a:gd name="connsiteY82" fmla="*/ 1589421 h 6858000"/>
              <a:gd name="connsiteX83" fmla="*/ 5423265 w 10655455"/>
              <a:gd name="connsiteY83" fmla="*/ 1954861 h 6858000"/>
              <a:gd name="connsiteX84" fmla="*/ 1379802 w 10655455"/>
              <a:gd name="connsiteY84" fmla="*/ 1954861 h 6858000"/>
              <a:gd name="connsiteX85" fmla="*/ 751013 w 10655455"/>
              <a:gd name="connsiteY85" fmla="*/ 1589421 h 6858000"/>
              <a:gd name="connsiteX86" fmla="*/ 1951 w 10655455"/>
              <a:gd name="connsiteY86" fmla="*/ 293901 h 6858000"/>
              <a:gd name="connsiteX87" fmla="*/ 0 w 10655455"/>
              <a:gd name="connsiteY87" fmla="*/ 290527 h 6858000"/>
              <a:gd name="connsiteX88" fmla="*/ 0 w 10655455"/>
              <a:gd name="connsiteY8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2154207 h 6858000"/>
              <a:gd name="connsiteX75" fmla="*/ 5975192 w 10655455"/>
              <a:gd name="connsiteY75" fmla="*/ 1935484 h 6858000"/>
              <a:gd name="connsiteX76" fmla="*/ 6593637 w 10655455"/>
              <a:gd name="connsiteY76" fmla="*/ 865869 h 6858000"/>
              <a:gd name="connsiteX77" fmla="*/ 6786399 w 10655455"/>
              <a:gd name="connsiteY77" fmla="*/ 753840 h 6858000"/>
              <a:gd name="connsiteX78" fmla="*/ 0 w 10655455"/>
              <a:gd name="connsiteY78" fmla="*/ 0 h 6858000"/>
              <a:gd name="connsiteX79" fmla="*/ 6966294 w 10655455"/>
              <a:gd name="connsiteY79" fmla="*/ 0 h 6858000"/>
              <a:gd name="connsiteX80" fmla="*/ 6852387 w 10655455"/>
              <a:gd name="connsiteY80" fmla="*/ 196155 h 6858000"/>
              <a:gd name="connsiteX81" fmla="*/ 6043321 w 10655455"/>
              <a:gd name="connsiteY81" fmla="*/ 1589421 h 6858000"/>
              <a:gd name="connsiteX82" fmla="*/ 5423265 w 10655455"/>
              <a:gd name="connsiteY82" fmla="*/ 1954861 h 6858000"/>
              <a:gd name="connsiteX83" fmla="*/ 1379802 w 10655455"/>
              <a:gd name="connsiteY83" fmla="*/ 1954861 h 6858000"/>
              <a:gd name="connsiteX84" fmla="*/ 751013 w 10655455"/>
              <a:gd name="connsiteY84" fmla="*/ 1589421 h 6858000"/>
              <a:gd name="connsiteX85" fmla="*/ 1951 w 10655455"/>
              <a:gd name="connsiteY85" fmla="*/ 293901 h 6858000"/>
              <a:gd name="connsiteX86" fmla="*/ 0 w 10655455"/>
              <a:gd name="connsiteY86" fmla="*/ 290527 h 6858000"/>
              <a:gd name="connsiteX87" fmla="*/ 0 w 10655455"/>
              <a:gd name="connsiteY8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5975192 w 10655455"/>
              <a:gd name="connsiteY74" fmla="*/ 1935484 h 6858000"/>
              <a:gd name="connsiteX75" fmla="*/ 6593637 w 10655455"/>
              <a:gd name="connsiteY75" fmla="*/ 865869 h 6858000"/>
              <a:gd name="connsiteX76" fmla="*/ 6786399 w 10655455"/>
              <a:gd name="connsiteY76" fmla="*/ 753840 h 6858000"/>
              <a:gd name="connsiteX77" fmla="*/ 0 w 10655455"/>
              <a:gd name="connsiteY77" fmla="*/ 0 h 6858000"/>
              <a:gd name="connsiteX78" fmla="*/ 6966294 w 10655455"/>
              <a:gd name="connsiteY78" fmla="*/ 0 h 6858000"/>
              <a:gd name="connsiteX79" fmla="*/ 6852387 w 10655455"/>
              <a:gd name="connsiteY79" fmla="*/ 196155 h 6858000"/>
              <a:gd name="connsiteX80" fmla="*/ 6043321 w 10655455"/>
              <a:gd name="connsiteY80" fmla="*/ 1589421 h 6858000"/>
              <a:gd name="connsiteX81" fmla="*/ 5423265 w 10655455"/>
              <a:gd name="connsiteY81" fmla="*/ 1954861 h 6858000"/>
              <a:gd name="connsiteX82" fmla="*/ 1379802 w 10655455"/>
              <a:gd name="connsiteY82" fmla="*/ 1954861 h 6858000"/>
              <a:gd name="connsiteX83" fmla="*/ 751013 w 10655455"/>
              <a:gd name="connsiteY83" fmla="*/ 1589421 h 6858000"/>
              <a:gd name="connsiteX84" fmla="*/ 1951 w 10655455"/>
              <a:gd name="connsiteY84" fmla="*/ 293901 h 6858000"/>
              <a:gd name="connsiteX85" fmla="*/ 0 w 10655455"/>
              <a:gd name="connsiteY85" fmla="*/ 290527 h 6858000"/>
              <a:gd name="connsiteX86" fmla="*/ 0 w 10655455"/>
              <a:gd name="connsiteY8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6593637 w 10655455"/>
              <a:gd name="connsiteY74" fmla="*/ 865869 h 6858000"/>
              <a:gd name="connsiteX75" fmla="*/ 6786399 w 10655455"/>
              <a:gd name="connsiteY75" fmla="*/ 753840 h 6858000"/>
              <a:gd name="connsiteX76" fmla="*/ 0 w 10655455"/>
              <a:gd name="connsiteY76" fmla="*/ 0 h 6858000"/>
              <a:gd name="connsiteX77" fmla="*/ 6966294 w 10655455"/>
              <a:gd name="connsiteY77" fmla="*/ 0 h 6858000"/>
              <a:gd name="connsiteX78" fmla="*/ 6852387 w 10655455"/>
              <a:gd name="connsiteY78" fmla="*/ 196155 h 6858000"/>
              <a:gd name="connsiteX79" fmla="*/ 6043321 w 10655455"/>
              <a:gd name="connsiteY79" fmla="*/ 1589421 h 6858000"/>
              <a:gd name="connsiteX80" fmla="*/ 5423265 w 10655455"/>
              <a:gd name="connsiteY80" fmla="*/ 1954861 h 6858000"/>
              <a:gd name="connsiteX81" fmla="*/ 1379802 w 10655455"/>
              <a:gd name="connsiteY81" fmla="*/ 1954861 h 6858000"/>
              <a:gd name="connsiteX82" fmla="*/ 751013 w 10655455"/>
              <a:gd name="connsiteY82" fmla="*/ 1589421 h 6858000"/>
              <a:gd name="connsiteX83" fmla="*/ 1951 w 10655455"/>
              <a:gd name="connsiteY83" fmla="*/ 293901 h 6858000"/>
              <a:gd name="connsiteX84" fmla="*/ 0 w 10655455"/>
              <a:gd name="connsiteY84" fmla="*/ 290527 h 6858000"/>
              <a:gd name="connsiteX85" fmla="*/ 0 w 10655455"/>
              <a:gd name="connsiteY8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0 w 10655455"/>
              <a:gd name="connsiteY73" fmla="*/ 0 h 6858000"/>
              <a:gd name="connsiteX74" fmla="*/ 6966294 w 10655455"/>
              <a:gd name="connsiteY74" fmla="*/ 0 h 6858000"/>
              <a:gd name="connsiteX75" fmla="*/ 6852387 w 10655455"/>
              <a:gd name="connsiteY75" fmla="*/ 196155 h 6858000"/>
              <a:gd name="connsiteX76" fmla="*/ 6043321 w 10655455"/>
              <a:gd name="connsiteY76" fmla="*/ 1589421 h 6858000"/>
              <a:gd name="connsiteX77" fmla="*/ 5423265 w 10655455"/>
              <a:gd name="connsiteY77" fmla="*/ 1954861 h 6858000"/>
              <a:gd name="connsiteX78" fmla="*/ 1379802 w 10655455"/>
              <a:gd name="connsiteY78" fmla="*/ 1954861 h 6858000"/>
              <a:gd name="connsiteX79" fmla="*/ 751013 w 10655455"/>
              <a:gd name="connsiteY79" fmla="*/ 1589421 h 6858000"/>
              <a:gd name="connsiteX80" fmla="*/ 1951 w 10655455"/>
              <a:gd name="connsiteY80" fmla="*/ 293901 h 6858000"/>
              <a:gd name="connsiteX81" fmla="*/ 0 w 10655455"/>
              <a:gd name="connsiteY81" fmla="*/ 290527 h 6858000"/>
              <a:gd name="connsiteX82" fmla="*/ 0 w 10655455"/>
              <a:gd name="connsiteY8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606137 w 10655455"/>
              <a:gd name="connsiteY56" fmla="*/ 2950515 h 6858000"/>
              <a:gd name="connsiteX57" fmla="*/ 8606137 w 10655455"/>
              <a:gd name="connsiteY57" fmla="*/ 2814978 h 6858000"/>
              <a:gd name="connsiteX58" fmla="*/ 8989367 w 10655455"/>
              <a:gd name="connsiteY58" fmla="*/ 2152172 h 6858000"/>
              <a:gd name="connsiteX59" fmla="*/ 9108816 w 10655455"/>
              <a:gd name="connsiteY59" fmla="*/ 2082751 h 6858000"/>
              <a:gd name="connsiteX60" fmla="*/ 1321854 w 10655455"/>
              <a:gd name="connsiteY60" fmla="*/ 2071857 h 6858000"/>
              <a:gd name="connsiteX61" fmla="*/ 5365317 w 10655455"/>
              <a:gd name="connsiteY61" fmla="*/ 2071857 h 6858000"/>
              <a:gd name="connsiteX62" fmla="*/ 5985373 w 10655455"/>
              <a:gd name="connsiteY62" fmla="*/ 2437296 h 6858000"/>
              <a:gd name="connsiteX63" fmla="*/ 8011470 w 10655455"/>
              <a:gd name="connsiteY63" fmla="*/ 5926372 h 6858000"/>
              <a:gd name="connsiteX64" fmla="*/ 8011470 w 10655455"/>
              <a:gd name="connsiteY64" fmla="*/ 6639850 h 6858000"/>
              <a:gd name="connsiteX65" fmla="*/ 7904625 w 10655455"/>
              <a:gd name="connsiteY65" fmla="*/ 6823844 h 6858000"/>
              <a:gd name="connsiteX66" fmla="*/ 7884791 w 10655455"/>
              <a:gd name="connsiteY66" fmla="*/ 6858000 h 6858000"/>
              <a:gd name="connsiteX67" fmla="*/ 0 w 10655455"/>
              <a:gd name="connsiteY67" fmla="*/ 6858000 h 6858000"/>
              <a:gd name="connsiteX68" fmla="*/ 0 w 10655455"/>
              <a:gd name="connsiteY68" fmla="*/ 3635967 h 6858000"/>
              <a:gd name="connsiteX69" fmla="*/ 27177 w 10655455"/>
              <a:gd name="connsiteY69" fmla="*/ 3588964 h 6858000"/>
              <a:gd name="connsiteX70" fmla="*/ 693065 w 10655455"/>
              <a:gd name="connsiteY70" fmla="*/ 2437296 h 6858000"/>
              <a:gd name="connsiteX71" fmla="*/ 1321854 w 10655455"/>
              <a:gd name="connsiteY71" fmla="*/ 2071857 h 6858000"/>
              <a:gd name="connsiteX72" fmla="*/ 0 w 10655455"/>
              <a:gd name="connsiteY72" fmla="*/ 0 h 6858000"/>
              <a:gd name="connsiteX73" fmla="*/ 6966294 w 10655455"/>
              <a:gd name="connsiteY73" fmla="*/ 0 h 6858000"/>
              <a:gd name="connsiteX74" fmla="*/ 6852387 w 10655455"/>
              <a:gd name="connsiteY74" fmla="*/ 196155 h 6858000"/>
              <a:gd name="connsiteX75" fmla="*/ 6043321 w 10655455"/>
              <a:gd name="connsiteY75" fmla="*/ 1589421 h 6858000"/>
              <a:gd name="connsiteX76" fmla="*/ 5423265 w 10655455"/>
              <a:gd name="connsiteY76" fmla="*/ 1954861 h 6858000"/>
              <a:gd name="connsiteX77" fmla="*/ 1379802 w 10655455"/>
              <a:gd name="connsiteY77" fmla="*/ 1954861 h 6858000"/>
              <a:gd name="connsiteX78" fmla="*/ 751013 w 10655455"/>
              <a:gd name="connsiteY78" fmla="*/ 1589421 h 6858000"/>
              <a:gd name="connsiteX79" fmla="*/ 1951 w 10655455"/>
              <a:gd name="connsiteY79" fmla="*/ 293901 h 6858000"/>
              <a:gd name="connsiteX80" fmla="*/ 0 w 10655455"/>
              <a:gd name="connsiteY80" fmla="*/ 290527 h 6858000"/>
              <a:gd name="connsiteX81" fmla="*/ 0 w 10655455"/>
              <a:gd name="connsiteY81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8606137 w 10655455"/>
              <a:gd name="connsiteY55" fmla="*/ 2950515 h 6858000"/>
              <a:gd name="connsiteX56" fmla="*/ 8606137 w 10655455"/>
              <a:gd name="connsiteY56" fmla="*/ 2814978 h 6858000"/>
              <a:gd name="connsiteX57" fmla="*/ 8989367 w 10655455"/>
              <a:gd name="connsiteY57" fmla="*/ 2152172 h 6858000"/>
              <a:gd name="connsiteX58" fmla="*/ 9108816 w 10655455"/>
              <a:gd name="connsiteY58" fmla="*/ 2082751 h 6858000"/>
              <a:gd name="connsiteX59" fmla="*/ 1321854 w 10655455"/>
              <a:gd name="connsiteY59" fmla="*/ 2071857 h 6858000"/>
              <a:gd name="connsiteX60" fmla="*/ 5365317 w 10655455"/>
              <a:gd name="connsiteY60" fmla="*/ 2071857 h 6858000"/>
              <a:gd name="connsiteX61" fmla="*/ 5985373 w 10655455"/>
              <a:gd name="connsiteY61" fmla="*/ 2437296 h 6858000"/>
              <a:gd name="connsiteX62" fmla="*/ 8011470 w 10655455"/>
              <a:gd name="connsiteY62" fmla="*/ 5926372 h 6858000"/>
              <a:gd name="connsiteX63" fmla="*/ 8011470 w 10655455"/>
              <a:gd name="connsiteY63" fmla="*/ 6639850 h 6858000"/>
              <a:gd name="connsiteX64" fmla="*/ 7904625 w 10655455"/>
              <a:gd name="connsiteY64" fmla="*/ 6823844 h 6858000"/>
              <a:gd name="connsiteX65" fmla="*/ 7884791 w 10655455"/>
              <a:gd name="connsiteY65" fmla="*/ 6858000 h 6858000"/>
              <a:gd name="connsiteX66" fmla="*/ 0 w 10655455"/>
              <a:gd name="connsiteY66" fmla="*/ 6858000 h 6858000"/>
              <a:gd name="connsiteX67" fmla="*/ 0 w 10655455"/>
              <a:gd name="connsiteY67" fmla="*/ 3635967 h 6858000"/>
              <a:gd name="connsiteX68" fmla="*/ 27177 w 10655455"/>
              <a:gd name="connsiteY68" fmla="*/ 3588964 h 6858000"/>
              <a:gd name="connsiteX69" fmla="*/ 693065 w 10655455"/>
              <a:gd name="connsiteY69" fmla="*/ 2437296 h 6858000"/>
              <a:gd name="connsiteX70" fmla="*/ 1321854 w 10655455"/>
              <a:gd name="connsiteY70" fmla="*/ 2071857 h 6858000"/>
              <a:gd name="connsiteX71" fmla="*/ 0 w 10655455"/>
              <a:gd name="connsiteY71" fmla="*/ 0 h 6858000"/>
              <a:gd name="connsiteX72" fmla="*/ 6966294 w 10655455"/>
              <a:gd name="connsiteY72" fmla="*/ 0 h 6858000"/>
              <a:gd name="connsiteX73" fmla="*/ 6852387 w 10655455"/>
              <a:gd name="connsiteY73" fmla="*/ 196155 h 6858000"/>
              <a:gd name="connsiteX74" fmla="*/ 6043321 w 10655455"/>
              <a:gd name="connsiteY74" fmla="*/ 1589421 h 6858000"/>
              <a:gd name="connsiteX75" fmla="*/ 5423265 w 10655455"/>
              <a:gd name="connsiteY75" fmla="*/ 1954861 h 6858000"/>
              <a:gd name="connsiteX76" fmla="*/ 1379802 w 10655455"/>
              <a:gd name="connsiteY76" fmla="*/ 1954861 h 6858000"/>
              <a:gd name="connsiteX77" fmla="*/ 751013 w 10655455"/>
              <a:gd name="connsiteY77" fmla="*/ 1589421 h 6858000"/>
              <a:gd name="connsiteX78" fmla="*/ 1951 w 10655455"/>
              <a:gd name="connsiteY78" fmla="*/ 293901 h 6858000"/>
              <a:gd name="connsiteX79" fmla="*/ 0 w 10655455"/>
              <a:gd name="connsiteY79" fmla="*/ 290527 h 6858000"/>
              <a:gd name="connsiteX80" fmla="*/ 0 w 10655455"/>
              <a:gd name="connsiteY80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8606137 w 10655455"/>
              <a:gd name="connsiteY54" fmla="*/ 2950515 h 6858000"/>
              <a:gd name="connsiteX55" fmla="*/ 8606137 w 10655455"/>
              <a:gd name="connsiteY55" fmla="*/ 2814978 h 6858000"/>
              <a:gd name="connsiteX56" fmla="*/ 8989367 w 10655455"/>
              <a:gd name="connsiteY56" fmla="*/ 2152172 h 6858000"/>
              <a:gd name="connsiteX57" fmla="*/ 9108816 w 10655455"/>
              <a:gd name="connsiteY57" fmla="*/ 2082751 h 6858000"/>
              <a:gd name="connsiteX58" fmla="*/ 1321854 w 10655455"/>
              <a:gd name="connsiteY58" fmla="*/ 2071857 h 6858000"/>
              <a:gd name="connsiteX59" fmla="*/ 5365317 w 10655455"/>
              <a:gd name="connsiteY59" fmla="*/ 2071857 h 6858000"/>
              <a:gd name="connsiteX60" fmla="*/ 5985373 w 10655455"/>
              <a:gd name="connsiteY60" fmla="*/ 2437296 h 6858000"/>
              <a:gd name="connsiteX61" fmla="*/ 8011470 w 10655455"/>
              <a:gd name="connsiteY61" fmla="*/ 5926372 h 6858000"/>
              <a:gd name="connsiteX62" fmla="*/ 8011470 w 10655455"/>
              <a:gd name="connsiteY62" fmla="*/ 6639850 h 6858000"/>
              <a:gd name="connsiteX63" fmla="*/ 7904625 w 10655455"/>
              <a:gd name="connsiteY63" fmla="*/ 6823844 h 6858000"/>
              <a:gd name="connsiteX64" fmla="*/ 7884791 w 10655455"/>
              <a:gd name="connsiteY64" fmla="*/ 6858000 h 6858000"/>
              <a:gd name="connsiteX65" fmla="*/ 0 w 10655455"/>
              <a:gd name="connsiteY65" fmla="*/ 6858000 h 6858000"/>
              <a:gd name="connsiteX66" fmla="*/ 0 w 10655455"/>
              <a:gd name="connsiteY66" fmla="*/ 3635967 h 6858000"/>
              <a:gd name="connsiteX67" fmla="*/ 27177 w 10655455"/>
              <a:gd name="connsiteY67" fmla="*/ 3588964 h 6858000"/>
              <a:gd name="connsiteX68" fmla="*/ 693065 w 10655455"/>
              <a:gd name="connsiteY68" fmla="*/ 2437296 h 6858000"/>
              <a:gd name="connsiteX69" fmla="*/ 1321854 w 10655455"/>
              <a:gd name="connsiteY69" fmla="*/ 2071857 h 6858000"/>
              <a:gd name="connsiteX70" fmla="*/ 0 w 10655455"/>
              <a:gd name="connsiteY70" fmla="*/ 0 h 6858000"/>
              <a:gd name="connsiteX71" fmla="*/ 6966294 w 10655455"/>
              <a:gd name="connsiteY71" fmla="*/ 0 h 6858000"/>
              <a:gd name="connsiteX72" fmla="*/ 6852387 w 10655455"/>
              <a:gd name="connsiteY72" fmla="*/ 196155 h 6858000"/>
              <a:gd name="connsiteX73" fmla="*/ 6043321 w 10655455"/>
              <a:gd name="connsiteY73" fmla="*/ 1589421 h 6858000"/>
              <a:gd name="connsiteX74" fmla="*/ 5423265 w 10655455"/>
              <a:gd name="connsiteY74" fmla="*/ 1954861 h 6858000"/>
              <a:gd name="connsiteX75" fmla="*/ 1379802 w 10655455"/>
              <a:gd name="connsiteY75" fmla="*/ 1954861 h 6858000"/>
              <a:gd name="connsiteX76" fmla="*/ 751013 w 10655455"/>
              <a:gd name="connsiteY76" fmla="*/ 1589421 h 6858000"/>
              <a:gd name="connsiteX77" fmla="*/ 1951 w 10655455"/>
              <a:gd name="connsiteY77" fmla="*/ 293901 h 6858000"/>
              <a:gd name="connsiteX78" fmla="*/ 0 w 10655455"/>
              <a:gd name="connsiteY78" fmla="*/ 290527 h 6858000"/>
              <a:gd name="connsiteX79" fmla="*/ 0 w 10655455"/>
              <a:gd name="connsiteY79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8606137 w 10655455"/>
              <a:gd name="connsiteY53" fmla="*/ 2950515 h 6858000"/>
              <a:gd name="connsiteX54" fmla="*/ 8606137 w 10655455"/>
              <a:gd name="connsiteY54" fmla="*/ 2814978 h 6858000"/>
              <a:gd name="connsiteX55" fmla="*/ 8989367 w 10655455"/>
              <a:gd name="connsiteY55" fmla="*/ 2152172 h 6858000"/>
              <a:gd name="connsiteX56" fmla="*/ 9108816 w 10655455"/>
              <a:gd name="connsiteY56" fmla="*/ 2082751 h 6858000"/>
              <a:gd name="connsiteX57" fmla="*/ 1321854 w 10655455"/>
              <a:gd name="connsiteY57" fmla="*/ 2071857 h 6858000"/>
              <a:gd name="connsiteX58" fmla="*/ 5365317 w 10655455"/>
              <a:gd name="connsiteY58" fmla="*/ 2071857 h 6858000"/>
              <a:gd name="connsiteX59" fmla="*/ 5985373 w 10655455"/>
              <a:gd name="connsiteY59" fmla="*/ 2437296 h 6858000"/>
              <a:gd name="connsiteX60" fmla="*/ 8011470 w 10655455"/>
              <a:gd name="connsiteY60" fmla="*/ 5926372 h 6858000"/>
              <a:gd name="connsiteX61" fmla="*/ 8011470 w 10655455"/>
              <a:gd name="connsiteY61" fmla="*/ 6639850 h 6858000"/>
              <a:gd name="connsiteX62" fmla="*/ 7904625 w 10655455"/>
              <a:gd name="connsiteY62" fmla="*/ 6823844 h 6858000"/>
              <a:gd name="connsiteX63" fmla="*/ 7884791 w 10655455"/>
              <a:gd name="connsiteY63" fmla="*/ 6858000 h 6858000"/>
              <a:gd name="connsiteX64" fmla="*/ 0 w 10655455"/>
              <a:gd name="connsiteY64" fmla="*/ 6858000 h 6858000"/>
              <a:gd name="connsiteX65" fmla="*/ 0 w 10655455"/>
              <a:gd name="connsiteY65" fmla="*/ 3635967 h 6858000"/>
              <a:gd name="connsiteX66" fmla="*/ 27177 w 10655455"/>
              <a:gd name="connsiteY66" fmla="*/ 3588964 h 6858000"/>
              <a:gd name="connsiteX67" fmla="*/ 693065 w 10655455"/>
              <a:gd name="connsiteY67" fmla="*/ 2437296 h 6858000"/>
              <a:gd name="connsiteX68" fmla="*/ 1321854 w 10655455"/>
              <a:gd name="connsiteY68" fmla="*/ 2071857 h 6858000"/>
              <a:gd name="connsiteX69" fmla="*/ 0 w 10655455"/>
              <a:gd name="connsiteY69" fmla="*/ 0 h 6858000"/>
              <a:gd name="connsiteX70" fmla="*/ 6966294 w 10655455"/>
              <a:gd name="connsiteY70" fmla="*/ 0 h 6858000"/>
              <a:gd name="connsiteX71" fmla="*/ 6852387 w 10655455"/>
              <a:gd name="connsiteY71" fmla="*/ 196155 h 6858000"/>
              <a:gd name="connsiteX72" fmla="*/ 6043321 w 10655455"/>
              <a:gd name="connsiteY72" fmla="*/ 1589421 h 6858000"/>
              <a:gd name="connsiteX73" fmla="*/ 5423265 w 10655455"/>
              <a:gd name="connsiteY73" fmla="*/ 1954861 h 6858000"/>
              <a:gd name="connsiteX74" fmla="*/ 1379802 w 10655455"/>
              <a:gd name="connsiteY74" fmla="*/ 1954861 h 6858000"/>
              <a:gd name="connsiteX75" fmla="*/ 751013 w 10655455"/>
              <a:gd name="connsiteY75" fmla="*/ 1589421 h 6858000"/>
              <a:gd name="connsiteX76" fmla="*/ 1951 w 10655455"/>
              <a:gd name="connsiteY76" fmla="*/ 293901 h 6858000"/>
              <a:gd name="connsiteX77" fmla="*/ 0 w 10655455"/>
              <a:gd name="connsiteY77" fmla="*/ 290527 h 6858000"/>
              <a:gd name="connsiteX78" fmla="*/ 0 w 10655455"/>
              <a:gd name="connsiteY78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8606137 w 10655455"/>
              <a:gd name="connsiteY52" fmla="*/ 2950515 h 6858000"/>
              <a:gd name="connsiteX53" fmla="*/ 8606137 w 10655455"/>
              <a:gd name="connsiteY53" fmla="*/ 2814978 h 6858000"/>
              <a:gd name="connsiteX54" fmla="*/ 8989367 w 10655455"/>
              <a:gd name="connsiteY54" fmla="*/ 2152172 h 6858000"/>
              <a:gd name="connsiteX55" fmla="*/ 9108816 w 10655455"/>
              <a:gd name="connsiteY55" fmla="*/ 2082751 h 6858000"/>
              <a:gd name="connsiteX56" fmla="*/ 1321854 w 10655455"/>
              <a:gd name="connsiteY56" fmla="*/ 2071857 h 6858000"/>
              <a:gd name="connsiteX57" fmla="*/ 5365317 w 10655455"/>
              <a:gd name="connsiteY57" fmla="*/ 2071857 h 6858000"/>
              <a:gd name="connsiteX58" fmla="*/ 5985373 w 10655455"/>
              <a:gd name="connsiteY58" fmla="*/ 2437296 h 6858000"/>
              <a:gd name="connsiteX59" fmla="*/ 8011470 w 10655455"/>
              <a:gd name="connsiteY59" fmla="*/ 5926372 h 6858000"/>
              <a:gd name="connsiteX60" fmla="*/ 8011470 w 10655455"/>
              <a:gd name="connsiteY60" fmla="*/ 6639850 h 6858000"/>
              <a:gd name="connsiteX61" fmla="*/ 7904625 w 10655455"/>
              <a:gd name="connsiteY61" fmla="*/ 6823844 h 6858000"/>
              <a:gd name="connsiteX62" fmla="*/ 7884791 w 10655455"/>
              <a:gd name="connsiteY62" fmla="*/ 6858000 h 6858000"/>
              <a:gd name="connsiteX63" fmla="*/ 0 w 10655455"/>
              <a:gd name="connsiteY63" fmla="*/ 6858000 h 6858000"/>
              <a:gd name="connsiteX64" fmla="*/ 0 w 10655455"/>
              <a:gd name="connsiteY64" fmla="*/ 3635967 h 6858000"/>
              <a:gd name="connsiteX65" fmla="*/ 27177 w 10655455"/>
              <a:gd name="connsiteY65" fmla="*/ 3588964 h 6858000"/>
              <a:gd name="connsiteX66" fmla="*/ 693065 w 10655455"/>
              <a:gd name="connsiteY66" fmla="*/ 2437296 h 6858000"/>
              <a:gd name="connsiteX67" fmla="*/ 1321854 w 10655455"/>
              <a:gd name="connsiteY67" fmla="*/ 2071857 h 6858000"/>
              <a:gd name="connsiteX68" fmla="*/ 0 w 10655455"/>
              <a:gd name="connsiteY68" fmla="*/ 0 h 6858000"/>
              <a:gd name="connsiteX69" fmla="*/ 6966294 w 10655455"/>
              <a:gd name="connsiteY69" fmla="*/ 0 h 6858000"/>
              <a:gd name="connsiteX70" fmla="*/ 6852387 w 10655455"/>
              <a:gd name="connsiteY70" fmla="*/ 196155 h 6858000"/>
              <a:gd name="connsiteX71" fmla="*/ 6043321 w 10655455"/>
              <a:gd name="connsiteY71" fmla="*/ 1589421 h 6858000"/>
              <a:gd name="connsiteX72" fmla="*/ 5423265 w 10655455"/>
              <a:gd name="connsiteY72" fmla="*/ 1954861 h 6858000"/>
              <a:gd name="connsiteX73" fmla="*/ 1379802 w 10655455"/>
              <a:gd name="connsiteY73" fmla="*/ 1954861 h 6858000"/>
              <a:gd name="connsiteX74" fmla="*/ 751013 w 10655455"/>
              <a:gd name="connsiteY74" fmla="*/ 1589421 h 6858000"/>
              <a:gd name="connsiteX75" fmla="*/ 1951 w 10655455"/>
              <a:gd name="connsiteY75" fmla="*/ 293901 h 6858000"/>
              <a:gd name="connsiteX76" fmla="*/ 0 w 10655455"/>
              <a:gd name="connsiteY76" fmla="*/ 290527 h 6858000"/>
              <a:gd name="connsiteX77" fmla="*/ 0 w 10655455"/>
              <a:gd name="connsiteY77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950515 h 6858000"/>
              <a:gd name="connsiteX52" fmla="*/ 8606137 w 10655455"/>
              <a:gd name="connsiteY52" fmla="*/ 2814978 h 6858000"/>
              <a:gd name="connsiteX53" fmla="*/ 8989367 w 10655455"/>
              <a:gd name="connsiteY53" fmla="*/ 2152172 h 6858000"/>
              <a:gd name="connsiteX54" fmla="*/ 9108816 w 10655455"/>
              <a:gd name="connsiteY54" fmla="*/ 2082751 h 6858000"/>
              <a:gd name="connsiteX55" fmla="*/ 1321854 w 10655455"/>
              <a:gd name="connsiteY55" fmla="*/ 2071857 h 6858000"/>
              <a:gd name="connsiteX56" fmla="*/ 5365317 w 10655455"/>
              <a:gd name="connsiteY56" fmla="*/ 2071857 h 6858000"/>
              <a:gd name="connsiteX57" fmla="*/ 5985373 w 10655455"/>
              <a:gd name="connsiteY57" fmla="*/ 2437296 h 6858000"/>
              <a:gd name="connsiteX58" fmla="*/ 8011470 w 10655455"/>
              <a:gd name="connsiteY58" fmla="*/ 5926372 h 6858000"/>
              <a:gd name="connsiteX59" fmla="*/ 8011470 w 10655455"/>
              <a:gd name="connsiteY59" fmla="*/ 6639850 h 6858000"/>
              <a:gd name="connsiteX60" fmla="*/ 7904625 w 10655455"/>
              <a:gd name="connsiteY60" fmla="*/ 6823844 h 6858000"/>
              <a:gd name="connsiteX61" fmla="*/ 7884791 w 10655455"/>
              <a:gd name="connsiteY61" fmla="*/ 6858000 h 6858000"/>
              <a:gd name="connsiteX62" fmla="*/ 0 w 10655455"/>
              <a:gd name="connsiteY62" fmla="*/ 6858000 h 6858000"/>
              <a:gd name="connsiteX63" fmla="*/ 0 w 10655455"/>
              <a:gd name="connsiteY63" fmla="*/ 3635967 h 6858000"/>
              <a:gd name="connsiteX64" fmla="*/ 27177 w 10655455"/>
              <a:gd name="connsiteY64" fmla="*/ 3588964 h 6858000"/>
              <a:gd name="connsiteX65" fmla="*/ 693065 w 10655455"/>
              <a:gd name="connsiteY65" fmla="*/ 2437296 h 6858000"/>
              <a:gd name="connsiteX66" fmla="*/ 1321854 w 10655455"/>
              <a:gd name="connsiteY66" fmla="*/ 2071857 h 6858000"/>
              <a:gd name="connsiteX67" fmla="*/ 0 w 10655455"/>
              <a:gd name="connsiteY67" fmla="*/ 0 h 6858000"/>
              <a:gd name="connsiteX68" fmla="*/ 6966294 w 10655455"/>
              <a:gd name="connsiteY68" fmla="*/ 0 h 6858000"/>
              <a:gd name="connsiteX69" fmla="*/ 6852387 w 10655455"/>
              <a:gd name="connsiteY69" fmla="*/ 196155 h 6858000"/>
              <a:gd name="connsiteX70" fmla="*/ 6043321 w 10655455"/>
              <a:gd name="connsiteY70" fmla="*/ 1589421 h 6858000"/>
              <a:gd name="connsiteX71" fmla="*/ 5423265 w 10655455"/>
              <a:gd name="connsiteY71" fmla="*/ 1954861 h 6858000"/>
              <a:gd name="connsiteX72" fmla="*/ 1379802 w 10655455"/>
              <a:gd name="connsiteY72" fmla="*/ 1954861 h 6858000"/>
              <a:gd name="connsiteX73" fmla="*/ 751013 w 10655455"/>
              <a:gd name="connsiteY73" fmla="*/ 1589421 h 6858000"/>
              <a:gd name="connsiteX74" fmla="*/ 1951 w 10655455"/>
              <a:gd name="connsiteY74" fmla="*/ 293901 h 6858000"/>
              <a:gd name="connsiteX75" fmla="*/ 0 w 10655455"/>
              <a:gd name="connsiteY75" fmla="*/ 290527 h 6858000"/>
              <a:gd name="connsiteX76" fmla="*/ 0 w 10655455"/>
              <a:gd name="connsiteY76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8606137 w 10655455"/>
              <a:gd name="connsiteY51" fmla="*/ 2814978 h 6858000"/>
              <a:gd name="connsiteX52" fmla="*/ 8989367 w 10655455"/>
              <a:gd name="connsiteY52" fmla="*/ 2152172 h 6858000"/>
              <a:gd name="connsiteX53" fmla="*/ 9108816 w 10655455"/>
              <a:gd name="connsiteY53" fmla="*/ 2082751 h 6858000"/>
              <a:gd name="connsiteX54" fmla="*/ 1321854 w 10655455"/>
              <a:gd name="connsiteY54" fmla="*/ 2071857 h 6858000"/>
              <a:gd name="connsiteX55" fmla="*/ 5365317 w 10655455"/>
              <a:gd name="connsiteY55" fmla="*/ 2071857 h 6858000"/>
              <a:gd name="connsiteX56" fmla="*/ 5985373 w 10655455"/>
              <a:gd name="connsiteY56" fmla="*/ 2437296 h 6858000"/>
              <a:gd name="connsiteX57" fmla="*/ 8011470 w 10655455"/>
              <a:gd name="connsiteY57" fmla="*/ 5926372 h 6858000"/>
              <a:gd name="connsiteX58" fmla="*/ 8011470 w 10655455"/>
              <a:gd name="connsiteY58" fmla="*/ 6639850 h 6858000"/>
              <a:gd name="connsiteX59" fmla="*/ 7904625 w 10655455"/>
              <a:gd name="connsiteY59" fmla="*/ 6823844 h 6858000"/>
              <a:gd name="connsiteX60" fmla="*/ 7884791 w 10655455"/>
              <a:gd name="connsiteY60" fmla="*/ 6858000 h 6858000"/>
              <a:gd name="connsiteX61" fmla="*/ 0 w 10655455"/>
              <a:gd name="connsiteY61" fmla="*/ 6858000 h 6858000"/>
              <a:gd name="connsiteX62" fmla="*/ 0 w 10655455"/>
              <a:gd name="connsiteY62" fmla="*/ 3635967 h 6858000"/>
              <a:gd name="connsiteX63" fmla="*/ 27177 w 10655455"/>
              <a:gd name="connsiteY63" fmla="*/ 3588964 h 6858000"/>
              <a:gd name="connsiteX64" fmla="*/ 693065 w 10655455"/>
              <a:gd name="connsiteY64" fmla="*/ 2437296 h 6858000"/>
              <a:gd name="connsiteX65" fmla="*/ 1321854 w 10655455"/>
              <a:gd name="connsiteY65" fmla="*/ 2071857 h 6858000"/>
              <a:gd name="connsiteX66" fmla="*/ 0 w 10655455"/>
              <a:gd name="connsiteY66" fmla="*/ 0 h 6858000"/>
              <a:gd name="connsiteX67" fmla="*/ 6966294 w 10655455"/>
              <a:gd name="connsiteY67" fmla="*/ 0 h 6858000"/>
              <a:gd name="connsiteX68" fmla="*/ 6852387 w 10655455"/>
              <a:gd name="connsiteY68" fmla="*/ 196155 h 6858000"/>
              <a:gd name="connsiteX69" fmla="*/ 6043321 w 10655455"/>
              <a:gd name="connsiteY69" fmla="*/ 1589421 h 6858000"/>
              <a:gd name="connsiteX70" fmla="*/ 5423265 w 10655455"/>
              <a:gd name="connsiteY70" fmla="*/ 1954861 h 6858000"/>
              <a:gd name="connsiteX71" fmla="*/ 1379802 w 10655455"/>
              <a:gd name="connsiteY71" fmla="*/ 1954861 h 6858000"/>
              <a:gd name="connsiteX72" fmla="*/ 751013 w 10655455"/>
              <a:gd name="connsiteY72" fmla="*/ 1589421 h 6858000"/>
              <a:gd name="connsiteX73" fmla="*/ 1951 w 10655455"/>
              <a:gd name="connsiteY73" fmla="*/ 293901 h 6858000"/>
              <a:gd name="connsiteX74" fmla="*/ 0 w 10655455"/>
              <a:gd name="connsiteY74" fmla="*/ 290527 h 6858000"/>
              <a:gd name="connsiteX75" fmla="*/ 0 w 10655455"/>
              <a:gd name="connsiteY75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8606137 w 10655455"/>
              <a:gd name="connsiteY50" fmla="*/ 2814978 h 6858000"/>
              <a:gd name="connsiteX51" fmla="*/ 8989367 w 10655455"/>
              <a:gd name="connsiteY51" fmla="*/ 2152172 h 6858000"/>
              <a:gd name="connsiteX52" fmla="*/ 9108816 w 10655455"/>
              <a:gd name="connsiteY52" fmla="*/ 2082751 h 6858000"/>
              <a:gd name="connsiteX53" fmla="*/ 1321854 w 10655455"/>
              <a:gd name="connsiteY53" fmla="*/ 2071857 h 6858000"/>
              <a:gd name="connsiteX54" fmla="*/ 5365317 w 10655455"/>
              <a:gd name="connsiteY54" fmla="*/ 2071857 h 6858000"/>
              <a:gd name="connsiteX55" fmla="*/ 5985373 w 10655455"/>
              <a:gd name="connsiteY55" fmla="*/ 2437296 h 6858000"/>
              <a:gd name="connsiteX56" fmla="*/ 8011470 w 10655455"/>
              <a:gd name="connsiteY56" fmla="*/ 5926372 h 6858000"/>
              <a:gd name="connsiteX57" fmla="*/ 8011470 w 10655455"/>
              <a:gd name="connsiteY57" fmla="*/ 6639850 h 6858000"/>
              <a:gd name="connsiteX58" fmla="*/ 7904625 w 10655455"/>
              <a:gd name="connsiteY58" fmla="*/ 6823844 h 6858000"/>
              <a:gd name="connsiteX59" fmla="*/ 7884791 w 10655455"/>
              <a:gd name="connsiteY59" fmla="*/ 6858000 h 6858000"/>
              <a:gd name="connsiteX60" fmla="*/ 0 w 10655455"/>
              <a:gd name="connsiteY60" fmla="*/ 6858000 h 6858000"/>
              <a:gd name="connsiteX61" fmla="*/ 0 w 10655455"/>
              <a:gd name="connsiteY61" fmla="*/ 3635967 h 6858000"/>
              <a:gd name="connsiteX62" fmla="*/ 27177 w 10655455"/>
              <a:gd name="connsiteY62" fmla="*/ 3588964 h 6858000"/>
              <a:gd name="connsiteX63" fmla="*/ 693065 w 10655455"/>
              <a:gd name="connsiteY63" fmla="*/ 2437296 h 6858000"/>
              <a:gd name="connsiteX64" fmla="*/ 1321854 w 10655455"/>
              <a:gd name="connsiteY64" fmla="*/ 2071857 h 6858000"/>
              <a:gd name="connsiteX65" fmla="*/ 0 w 10655455"/>
              <a:gd name="connsiteY65" fmla="*/ 0 h 6858000"/>
              <a:gd name="connsiteX66" fmla="*/ 6966294 w 10655455"/>
              <a:gd name="connsiteY66" fmla="*/ 0 h 6858000"/>
              <a:gd name="connsiteX67" fmla="*/ 6852387 w 10655455"/>
              <a:gd name="connsiteY67" fmla="*/ 196155 h 6858000"/>
              <a:gd name="connsiteX68" fmla="*/ 6043321 w 10655455"/>
              <a:gd name="connsiteY68" fmla="*/ 1589421 h 6858000"/>
              <a:gd name="connsiteX69" fmla="*/ 5423265 w 10655455"/>
              <a:gd name="connsiteY69" fmla="*/ 1954861 h 6858000"/>
              <a:gd name="connsiteX70" fmla="*/ 1379802 w 10655455"/>
              <a:gd name="connsiteY70" fmla="*/ 1954861 h 6858000"/>
              <a:gd name="connsiteX71" fmla="*/ 751013 w 10655455"/>
              <a:gd name="connsiteY71" fmla="*/ 1589421 h 6858000"/>
              <a:gd name="connsiteX72" fmla="*/ 1951 w 10655455"/>
              <a:gd name="connsiteY72" fmla="*/ 293901 h 6858000"/>
              <a:gd name="connsiteX73" fmla="*/ 0 w 10655455"/>
              <a:gd name="connsiteY73" fmla="*/ 290527 h 6858000"/>
              <a:gd name="connsiteX74" fmla="*/ 0 w 10655455"/>
              <a:gd name="connsiteY74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9108816 w 10655455"/>
              <a:gd name="connsiteY51" fmla="*/ 2082751 h 6858000"/>
              <a:gd name="connsiteX52" fmla="*/ 1321854 w 10655455"/>
              <a:gd name="connsiteY52" fmla="*/ 2071857 h 6858000"/>
              <a:gd name="connsiteX53" fmla="*/ 5365317 w 10655455"/>
              <a:gd name="connsiteY53" fmla="*/ 2071857 h 6858000"/>
              <a:gd name="connsiteX54" fmla="*/ 5985373 w 10655455"/>
              <a:gd name="connsiteY54" fmla="*/ 2437296 h 6858000"/>
              <a:gd name="connsiteX55" fmla="*/ 8011470 w 10655455"/>
              <a:gd name="connsiteY55" fmla="*/ 5926372 h 6858000"/>
              <a:gd name="connsiteX56" fmla="*/ 8011470 w 10655455"/>
              <a:gd name="connsiteY56" fmla="*/ 6639850 h 6858000"/>
              <a:gd name="connsiteX57" fmla="*/ 7904625 w 10655455"/>
              <a:gd name="connsiteY57" fmla="*/ 6823844 h 6858000"/>
              <a:gd name="connsiteX58" fmla="*/ 7884791 w 10655455"/>
              <a:gd name="connsiteY58" fmla="*/ 6858000 h 6858000"/>
              <a:gd name="connsiteX59" fmla="*/ 0 w 10655455"/>
              <a:gd name="connsiteY59" fmla="*/ 6858000 h 6858000"/>
              <a:gd name="connsiteX60" fmla="*/ 0 w 10655455"/>
              <a:gd name="connsiteY60" fmla="*/ 3635967 h 6858000"/>
              <a:gd name="connsiteX61" fmla="*/ 27177 w 10655455"/>
              <a:gd name="connsiteY61" fmla="*/ 3588964 h 6858000"/>
              <a:gd name="connsiteX62" fmla="*/ 693065 w 10655455"/>
              <a:gd name="connsiteY62" fmla="*/ 2437296 h 6858000"/>
              <a:gd name="connsiteX63" fmla="*/ 1321854 w 10655455"/>
              <a:gd name="connsiteY63" fmla="*/ 2071857 h 6858000"/>
              <a:gd name="connsiteX64" fmla="*/ 0 w 10655455"/>
              <a:gd name="connsiteY64" fmla="*/ 0 h 6858000"/>
              <a:gd name="connsiteX65" fmla="*/ 6966294 w 10655455"/>
              <a:gd name="connsiteY65" fmla="*/ 0 h 6858000"/>
              <a:gd name="connsiteX66" fmla="*/ 6852387 w 10655455"/>
              <a:gd name="connsiteY66" fmla="*/ 196155 h 6858000"/>
              <a:gd name="connsiteX67" fmla="*/ 6043321 w 10655455"/>
              <a:gd name="connsiteY67" fmla="*/ 1589421 h 6858000"/>
              <a:gd name="connsiteX68" fmla="*/ 5423265 w 10655455"/>
              <a:gd name="connsiteY68" fmla="*/ 1954861 h 6858000"/>
              <a:gd name="connsiteX69" fmla="*/ 1379802 w 10655455"/>
              <a:gd name="connsiteY69" fmla="*/ 1954861 h 6858000"/>
              <a:gd name="connsiteX70" fmla="*/ 751013 w 10655455"/>
              <a:gd name="connsiteY70" fmla="*/ 1589421 h 6858000"/>
              <a:gd name="connsiteX71" fmla="*/ 1951 w 10655455"/>
              <a:gd name="connsiteY71" fmla="*/ 293901 h 6858000"/>
              <a:gd name="connsiteX72" fmla="*/ 0 w 10655455"/>
              <a:gd name="connsiteY72" fmla="*/ 290527 h 6858000"/>
              <a:gd name="connsiteX73" fmla="*/ 0 w 10655455"/>
              <a:gd name="connsiteY73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8989367 w 10655455"/>
              <a:gd name="connsiteY48" fmla="*/ 2152172 h 6858000"/>
              <a:gd name="connsiteX49" fmla="*/ 8606137 w 10655455"/>
              <a:gd name="connsiteY49" fmla="*/ 2814978 h 6858000"/>
              <a:gd name="connsiteX50" fmla="*/ 8989367 w 10655455"/>
              <a:gd name="connsiteY50" fmla="*/ 2152172 h 6858000"/>
              <a:gd name="connsiteX51" fmla="*/ 1321854 w 10655455"/>
              <a:gd name="connsiteY51" fmla="*/ 2071857 h 6858000"/>
              <a:gd name="connsiteX52" fmla="*/ 5365317 w 10655455"/>
              <a:gd name="connsiteY52" fmla="*/ 2071857 h 6858000"/>
              <a:gd name="connsiteX53" fmla="*/ 5985373 w 10655455"/>
              <a:gd name="connsiteY53" fmla="*/ 2437296 h 6858000"/>
              <a:gd name="connsiteX54" fmla="*/ 8011470 w 10655455"/>
              <a:gd name="connsiteY54" fmla="*/ 5926372 h 6858000"/>
              <a:gd name="connsiteX55" fmla="*/ 8011470 w 10655455"/>
              <a:gd name="connsiteY55" fmla="*/ 6639850 h 6858000"/>
              <a:gd name="connsiteX56" fmla="*/ 7904625 w 10655455"/>
              <a:gd name="connsiteY56" fmla="*/ 6823844 h 6858000"/>
              <a:gd name="connsiteX57" fmla="*/ 7884791 w 10655455"/>
              <a:gd name="connsiteY57" fmla="*/ 6858000 h 6858000"/>
              <a:gd name="connsiteX58" fmla="*/ 0 w 10655455"/>
              <a:gd name="connsiteY58" fmla="*/ 6858000 h 6858000"/>
              <a:gd name="connsiteX59" fmla="*/ 0 w 10655455"/>
              <a:gd name="connsiteY59" fmla="*/ 3635967 h 6858000"/>
              <a:gd name="connsiteX60" fmla="*/ 27177 w 10655455"/>
              <a:gd name="connsiteY60" fmla="*/ 3588964 h 6858000"/>
              <a:gd name="connsiteX61" fmla="*/ 693065 w 10655455"/>
              <a:gd name="connsiteY61" fmla="*/ 2437296 h 6858000"/>
              <a:gd name="connsiteX62" fmla="*/ 1321854 w 10655455"/>
              <a:gd name="connsiteY62" fmla="*/ 2071857 h 6858000"/>
              <a:gd name="connsiteX63" fmla="*/ 0 w 10655455"/>
              <a:gd name="connsiteY63" fmla="*/ 0 h 6858000"/>
              <a:gd name="connsiteX64" fmla="*/ 6966294 w 10655455"/>
              <a:gd name="connsiteY64" fmla="*/ 0 h 6858000"/>
              <a:gd name="connsiteX65" fmla="*/ 6852387 w 10655455"/>
              <a:gd name="connsiteY65" fmla="*/ 196155 h 6858000"/>
              <a:gd name="connsiteX66" fmla="*/ 6043321 w 10655455"/>
              <a:gd name="connsiteY66" fmla="*/ 1589421 h 6858000"/>
              <a:gd name="connsiteX67" fmla="*/ 5423265 w 10655455"/>
              <a:gd name="connsiteY67" fmla="*/ 1954861 h 6858000"/>
              <a:gd name="connsiteX68" fmla="*/ 1379802 w 10655455"/>
              <a:gd name="connsiteY68" fmla="*/ 1954861 h 6858000"/>
              <a:gd name="connsiteX69" fmla="*/ 751013 w 10655455"/>
              <a:gd name="connsiteY69" fmla="*/ 1589421 h 6858000"/>
              <a:gd name="connsiteX70" fmla="*/ 1951 w 10655455"/>
              <a:gd name="connsiteY70" fmla="*/ 293901 h 6858000"/>
              <a:gd name="connsiteX71" fmla="*/ 0 w 10655455"/>
              <a:gd name="connsiteY71" fmla="*/ 290527 h 6858000"/>
              <a:gd name="connsiteX72" fmla="*/ 0 w 10655455"/>
              <a:gd name="connsiteY72" fmla="*/ 0 h 6858000"/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1321854 w 10655455"/>
              <a:gd name="connsiteY48" fmla="*/ 2071857 h 6858000"/>
              <a:gd name="connsiteX49" fmla="*/ 5365317 w 10655455"/>
              <a:gd name="connsiteY49" fmla="*/ 2071857 h 6858000"/>
              <a:gd name="connsiteX50" fmla="*/ 5985373 w 10655455"/>
              <a:gd name="connsiteY50" fmla="*/ 2437296 h 6858000"/>
              <a:gd name="connsiteX51" fmla="*/ 8011470 w 10655455"/>
              <a:gd name="connsiteY51" fmla="*/ 5926372 h 6858000"/>
              <a:gd name="connsiteX52" fmla="*/ 8011470 w 10655455"/>
              <a:gd name="connsiteY52" fmla="*/ 6639850 h 6858000"/>
              <a:gd name="connsiteX53" fmla="*/ 7904625 w 10655455"/>
              <a:gd name="connsiteY53" fmla="*/ 6823844 h 6858000"/>
              <a:gd name="connsiteX54" fmla="*/ 7884791 w 10655455"/>
              <a:gd name="connsiteY54" fmla="*/ 6858000 h 6858000"/>
              <a:gd name="connsiteX55" fmla="*/ 0 w 10655455"/>
              <a:gd name="connsiteY55" fmla="*/ 6858000 h 6858000"/>
              <a:gd name="connsiteX56" fmla="*/ 0 w 10655455"/>
              <a:gd name="connsiteY56" fmla="*/ 3635967 h 6858000"/>
              <a:gd name="connsiteX57" fmla="*/ 27177 w 10655455"/>
              <a:gd name="connsiteY57" fmla="*/ 3588964 h 6858000"/>
              <a:gd name="connsiteX58" fmla="*/ 693065 w 10655455"/>
              <a:gd name="connsiteY58" fmla="*/ 2437296 h 6858000"/>
              <a:gd name="connsiteX59" fmla="*/ 1321854 w 10655455"/>
              <a:gd name="connsiteY59" fmla="*/ 2071857 h 6858000"/>
              <a:gd name="connsiteX60" fmla="*/ 0 w 10655455"/>
              <a:gd name="connsiteY60" fmla="*/ 0 h 6858000"/>
              <a:gd name="connsiteX61" fmla="*/ 6966294 w 10655455"/>
              <a:gd name="connsiteY61" fmla="*/ 0 h 6858000"/>
              <a:gd name="connsiteX62" fmla="*/ 6852387 w 10655455"/>
              <a:gd name="connsiteY62" fmla="*/ 196155 h 6858000"/>
              <a:gd name="connsiteX63" fmla="*/ 6043321 w 10655455"/>
              <a:gd name="connsiteY63" fmla="*/ 1589421 h 6858000"/>
              <a:gd name="connsiteX64" fmla="*/ 5423265 w 10655455"/>
              <a:gd name="connsiteY64" fmla="*/ 1954861 h 6858000"/>
              <a:gd name="connsiteX65" fmla="*/ 1379802 w 10655455"/>
              <a:gd name="connsiteY65" fmla="*/ 1954861 h 6858000"/>
              <a:gd name="connsiteX66" fmla="*/ 751013 w 10655455"/>
              <a:gd name="connsiteY66" fmla="*/ 1589421 h 6858000"/>
              <a:gd name="connsiteX67" fmla="*/ 1951 w 10655455"/>
              <a:gd name="connsiteY67" fmla="*/ 293901 h 6858000"/>
              <a:gd name="connsiteX68" fmla="*/ 0 w 10655455"/>
              <a:gd name="connsiteY68" fmla="*/ 290527 h 6858000"/>
              <a:gd name="connsiteX69" fmla="*/ 0 w 10655455"/>
              <a:gd name="connsiteY69" fmla="*/ 0 h 6858000"/>
              <a:gd name="connsiteX0" fmla="*/ 8526285 w 10606716"/>
              <a:gd name="connsiteY0" fmla="*/ 6283111 h 6858000"/>
              <a:gd name="connsiteX1" fmla="*/ 10157124 w 10606716"/>
              <a:gd name="connsiteY1" fmla="*/ 6283111 h 6858000"/>
              <a:gd name="connsiteX2" fmla="*/ 10407209 w 10606716"/>
              <a:gd name="connsiteY2" fmla="*/ 6430504 h 6858000"/>
              <a:gd name="connsiteX3" fmla="*/ 10606716 w 10606716"/>
              <a:gd name="connsiteY3" fmla="*/ 6774068 h 6858000"/>
              <a:gd name="connsiteX4" fmla="*/ 8025501 w 10606716"/>
              <a:gd name="connsiteY4" fmla="*/ 6858000 h 6858000"/>
              <a:gd name="connsiteX5" fmla="*/ 8129453 w 10606716"/>
              <a:gd name="connsiteY5" fmla="*/ 6678214 h 6858000"/>
              <a:gd name="connsiteX6" fmla="*/ 8272677 w 10606716"/>
              <a:gd name="connsiteY6" fmla="*/ 6430504 h 6858000"/>
              <a:gd name="connsiteX7" fmla="*/ 8526285 w 10606716"/>
              <a:gd name="connsiteY7" fmla="*/ 6283111 h 6858000"/>
              <a:gd name="connsiteX8" fmla="*/ 8508611 w 10606716"/>
              <a:gd name="connsiteY8" fmla="*/ 4776272 h 6858000"/>
              <a:gd name="connsiteX9" fmla="*/ 9153763 w 10606716"/>
              <a:gd name="connsiteY9" fmla="*/ 4776272 h 6858000"/>
              <a:gd name="connsiteX10" fmla="*/ 9252696 w 10606716"/>
              <a:gd name="connsiteY10" fmla="*/ 4834580 h 6858000"/>
              <a:gd name="connsiteX11" fmla="*/ 9575969 w 10606716"/>
              <a:gd name="connsiteY11" fmla="*/ 5391278 h 6858000"/>
              <a:gd name="connsiteX12" fmla="*/ 9575969 w 10606716"/>
              <a:gd name="connsiteY12" fmla="*/ 5505116 h 6858000"/>
              <a:gd name="connsiteX13" fmla="*/ 9252696 w 10606716"/>
              <a:gd name="connsiteY13" fmla="*/ 6061815 h 6858000"/>
              <a:gd name="connsiteX14" fmla="*/ 9153763 w 10606716"/>
              <a:gd name="connsiteY14" fmla="*/ 6120122 h 6858000"/>
              <a:gd name="connsiteX15" fmla="*/ 8508611 w 10606716"/>
              <a:gd name="connsiteY15" fmla="*/ 6120122 h 6858000"/>
              <a:gd name="connsiteX16" fmla="*/ 8408284 w 10606716"/>
              <a:gd name="connsiteY16" fmla="*/ 6061815 h 6858000"/>
              <a:gd name="connsiteX17" fmla="*/ 8086404 w 10606716"/>
              <a:gd name="connsiteY17" fmla="*/ 5505116 h 6858000"/>
              <a:gd name="connsiteX18" fmla="*/ 8086404 w 10606716"/>
              <a:gd name="connsiteY18" fmla="*/ 5391278 h 6858000"/>
              <a:gd name="connsiteX19" fmla="*/ 8408284 w 10606716"/>
              <a:gd name="connsiteY19" fmla="*/ 4834580 h 6858000"/>
              <a:gd name="connsiteX20" fmla="*/ 8508611 w 10606716"/>
              <a:gd name="connsiteY20" fmla="*/ 4776272 h 6858000"/>
              <a:gd name="connsiteX21" fmla="*/ 8438383 w 10606716"/>
              <a:gd name="connsiteY21" fmla="*/ 4182594 h 6858000"/>
              <a:gd name="connsiteX22" fmla="*/ 8671249 w 10606716"/>
              <a:gd name="connsiteY22" fmla="*/ 4182594 h 6858000"/>
              <a:gd name="connsiteX23" fmla="*/ 8706958 w 10606716"/>
              <a:gd name="connsiteY23" fmla="*/ 4203640 h 6858000"/>
              <a:gd name="connsiteX24" fmla="*/ 8823642 w 10606716"/>
              <a:gd name="connsiteY24" fmla="*/ 4404579 h 6858000"/>
              <a:gd name="connsiteX25" fmla="*/ 8823642 w 10606716"/>
              <a:gd name="connsiteY25" fmla="*/ 4445668 h 6858000"/>
              <a:gd name="connsiteX26" fmla="*/ 8706958 w 10606716"/>
              <a:gd name="connsiteY26" fmla="*/ 4646606 h 6858000"/>
              <a:gd name="connsiteX27" fmla="*/ 8671249 w 10606716"/>
              <a:gd name="connsiteY27" fmla="*/ 4667652 h 6858000"/>
              <a:gd name="connsiteX28" fmla="*/ 8438383 w 10606716"/>
              <a:gd name="connsiteY28" fmla="*/ 4667652 h 6858000"/>
              <a:gd name="connsiteX29" fmla="*/ 8402170 w 10606716"/>
              <a:gd name="connsiteY29" fmla="*/ 4646606 h 6858000"/>
              <a:gd name="connsiteX30" fmla="*/ 8285989 w 10606716"/>
              <a:gd name="connsiteY30" fmla="*/ 4445668 h 6858000"/>
              <a:gd name="connsiteX31" fmla="*/ 8285989 w 10606716"/>
              <a:gd name="connsiteY31" fmla="*/ 4404579 h 6858000"/>
              <a:gd name="connsiteX32" fmla="*/ 8402170 w 10606716"/>
              <a:gd name="connsiteY32" fmla="*/ 4203640 h 6858000"/>
              <a:gd name="connsiteX33" fmla="*/ 8438383 w 10606716"/>
              <a:gd name="connsiteY33" fmla="*/ 4182594 h 6858000"/>
              <a:gd name="connsiteX34" fmla="*/ 7678681 w 10606716"/>
              <a:gd name="connsiteY34" fmla="*/ 3459104 h 6858000"/>
              <a:gd name="connsiteX35" fmla="*/ 8119685 w 10606716"/>
              <a:gd name="connsiteY35" fmla="*/ 3459104 h 6858000"/>
              <a:gd name="connsiteX36" fmla="*/ 8187313 w 10606716"/>
              <a:gd name="connsiteY36" fmla="*/ 3498961 h 6858000"/>
              <a:gd name="connsiteX37" fmla="*/ 8408292 w 10606716"/>
              <a:gd name="connsiteY37" fmla="*/ 3879501 h 6858000"/>
              <a:gd name="connsiteX38" fmla="*/ 8408292 w 10606716"/>
              <a:gd name="connsiteY38" fmla="*/ 3957318 h 6858000"/>
              <a:gd name="connsiteX39" fmla="*/ 8187313 w 10606716"/>
              <a:gd name="connsiteY39" fmla="*/ 4337857 h 6858000"/>
              <a:gd name="connsiteX40" fmla="*/ 8119685 w 10606716"/>
              <a:gd name="connsiteY40" fmla="*/ 4377714 h 6858000"/>
              <a:gd name="connsiteX41" fmla="*/ 7678681 w 10606716"/>
              <a:gd name="connsiteY41" fmla="*/ 4377714 h 6858000"/>
              <a:gd name="connsiteX42" fmla="*/ 7610101 w 10606716"/>
              <a:gd name="connsiteY42" fmla="*/ 4337857 h 6858000"/>
              <a:gd name="connsiteX43" fmla="*/ 7390076 w 10606716"/>
              <a:gd name="connsiteY43" fmla="*/ 3957318 h 6858000"/>
              <a:gd name="connsiteX44" fmla="*/ 7390076 w 10606716"/>
              <a:gd name="connsiteY44" fmla="*/ 3879501 h 6858000"/>
              <a:gd name="connsiteX45" fmla="*/ 7610101 w 10606716"/>
              <a:gd name="connsiteY45" fmla="*/ 3498961 h 6858000"/>
              <a:gd name="connsiteX46" fmla="*/ 7678681 w 10606716"/>
              <a:gd name="connsiteY46" fmla="*/ 3459104 h 6858000"/>
              <a:gd name="connsiteX47" fmla="*/ 1321854 w 10606716"/>
              <a:gd name="connsiteY47" fmla="*/ 2071857 h 6858000"/>
              <a:gd name="connsiteX48" fmla="*/ 5365317 w 10606716"/>
              <a:gd name="connsiteY48" fmla="*/ 2071857 h 6858000"/>
              <a:gd name="connsiteX49" fmla="*/ 5985373 w 10606716"/>
              <a:gd name="connsiteY49" fmla="*/ 2437296 h 6858000"/>
              <a:gd name="connsiteX50" fmla="*/ 8011470 w 10606716"/>
              <a:gd name="connsiteY50" fmla="*/ 5926372 h 6858000"/>
              <a:gd name="connsiteX51" fmla="*/ 8011470 w 10606716"/>
              <a:gd name="connsiteY51" fmla="*/ 6639850 h 6858000"/>
              <a:gd name="connsiteX52" fmla="*/ 7904625 w 10606716"/>
              <a:gd name="connsiteY52" fmla="*/ 6823844 h 6858000"/>
              <a:gd name="connsiteX53" fmla="*/ 7884791 w 10606716"/>
              <a:gd name="connsiteY53" fmla="*/ 6858000 h 6858000"/>
              <a:gd name="connsiteX54" fmla="*/ 0 w 10606716"/>
              <a:gd name="connsiteY54" fmla="*/ 6858000 h 6858000"/>
              <a:gd name="connsiteX55" fmla="*/ 0 w 10606716"/>
              <a:gd name="connsiteY55" fmla="*/ 3635967 h 6858000"/>
              <a:gd name="connsiteX56" fmla="*/ 27177 w 10606716"/>
              <a:gd name="connsiteY56" fmla="*/ 3588964 h 6858000"/>
              <a:gd name="connsiteX57" fmla="*/ 693065 w 10606716"/>
              <a:gd name="connsiteY57" fmla="*/ 2437296 h 6858000"/>
              <a:gd name="connsiteX58" fmla="*/ 1321854 w 10606716"/>
              <a:gd name="connsiteY58" fmla="*/ 2071857 h 6858000"/>
              <a:gd name="connsiteX59" fmla="*/ 0 w 10606716"/>
              <a:gd name="connsiteY59" fmla="*/ 0 h 6858000"/>
              <a:gd name="connsiteX60" fmla="*/ 6966294 w 10606716"/>
              <a:gd name="connsiteY60" fmla="*/ 0 h 6858000"/>
              <a:gd name="connsiteX61" fmla="*/ 6852387 w 10606716"/>
              <a:gd name="connsiteY61" fmla="*/ 196155 h 6858000"/>
              <a:gd name="connsiteX62" fmla="*/ 6043321 w 10606716"/>
              <a:gd name="connsiteY62" fmla="*/ 1589421 h 6858000"/>
              <a:gd name="connsiteX63" fmla="*/ 5423265 w 10606716"/>
              <a:gd name="connsiteY63" fmla="*/ 1954861 h 6858000"/>
              <a:gd name="connsiteX64" fmla="*/ 1379802 w 10606716"/>
              <a:gd name="connsiteY64" fmla="*/ 1954861 h 6858000"/>
              <a:gd name="connsiteX65" fmla="*/ 751013 w 10606716"/>
              <a:gd name="connsiteY65" fmla="*/ 1589421 h 6858000"/>
              <a:gd name="connsiteX66" fmla="*/ 1951 w 10606716"/>
              <a:gd name="connsiteY66" fmla="*/ 293901 h 6858000"/>
              <a:gd name="connsiteX67" fmla="*/ 0 w 10606716"/>
              <a:gd name="connsiteY67" fmla="*/ 290527 h 6858000"/>
              <a:gd name="connsiteX68" fmla="*/ 0 w 10606716"/>
              <a:gd name="connsiteY68" fmla="*/ 0 h 6858000"/>
              <a:gd name="connsiteX0" fmla="*/ 8526285 w 10407209"/>
              <a:gd name="connsiteY0" fmla="*/ 6283111 h 6858000"/>
              <a:gd name="connsiteX1" fmla="*/ 10157124 w 10407209"/>
              <a:gd name="connsiteY1" fmla="*/ 6283111 h 6858000"/>
              <a:gd name="connsiteX2" fmla="*/ 10407209 w 10407209"/>
              <a:gd name="connsiteY2" fmla="*/ 6430504 h 6858000"/>
              <a:gd name="connsiteX3" fmla="*/ 8025501 w 10407209"/>
              <a:gd name="connsiteY3" fmla="*/ 6858000 h 6858000"/>
              <a:gd name="connsiteX4" fmla="*/ 8129453 w 10407209"/>
              <a:gd name="connsiteY4" fmla="*/ 6678214 h 6858000"/>
              <a:gd name="connsiteX5" fmla="*/ 8272677 w 10407209"/>
              <a:gd name="connsiteY5" fmla="*/ 6430504 h 6858000"/>
              <a:gd name="connsiteX6" fmla="*/ 8526285 w 10407209"/>
              <a:gd name="connsiteY6" fmla="*/ 6283111 h 6858000"/>
              <a:gd name="connsiteX7" fmla="*/ 8508611 w 10407209"/>
              <a:gd name="connsiteY7" fmla="*/ 4776272 h 6858000"/>
              <a:gd name="connsiteX8" fmla="*/ 9153763 w 10407209"/>
              <a:gd name="connsiteY8" fmla="*/ 4776272 h 6858000"/>
              <a:gd name="connsiteX9" fmla="*/ 9252696 w 10407209"/>
              <a:gd name="connsiteY9" fmla="*/ 4834580 h 6858000"/>
              <a:gd name="connsiteX10" fmla="*/ 9575969 w 10407209"/>
              <a:gd name="connsiteY10" fmla="*/ 5391278 h 6858000"/>
              <a:gd name="connsiteX11" fmla="*/ 9575969 w 10407209"/>
              <a:gd name="connsiteY11" fmla="*/ 5505116 h 6858000"/>
              <a:gd name="connsiteX12" fmla="*/ 9252696 w 10407209"/>
              <a:gd name="connsiteY12" fmla="*/ 6061815 h 6858000"/>
              <a:gd name="connsiteX13" fmla="*/ 9153763 w 10407209"/>
              <a:gd name="connsiteY13" fmla="*/ 6120122 h 6858000"/>
              <a:gd name="connsiteX14" fmla="*/ 8508611 w 10407209"/>
              <a:gd name="connsiteY14" fmla="*/ 6120122 h 6858000"/>
              <a:gd name="connsiteX15" fmla="*/ 8408284 w 10407209"/>
              <a:gd name="connsiteY15" fmla="*/ 6061815 h 6858000"/>
              <a:gd name="connsiteX16" fmla="*/ 8086404 w 10407209"/>
              <a:gd name="connsiteY16" fmla="*/ 5505116 h 6858000"/>
              <a:gd name="connsiteX17" fmla="*/ 8086404 w 10407209"/>
              <a:gd name="connsiteY17" fmla="*/ 5391278 h 6858000"/>
              <a:gd name="connsiteX18" fmla="*/ 8408284 w 10407209"/>
              <a:gd name="connsiteY18" fmla="*/ 4834580 h 6858000"/>
              <a:gd name="connsiteX19" fmla="*/ 8508611 w 10407209"/>
              <a:gd name="connsiteY19" fmla="*/ 4776272 h 6858000"/>
              <a:gd name="connsiteX20" fmla="*/ 8438383 w 10407209"/>
              <a:gd name="connsiteY20" fmla="*/ 4182594 h 6858000"/>
              <a:gd name="connsiteX21" fmla="*/ 8671249 w 10407209"/>
              <a:gd name="connsiteY21" fmla="*/ 4182594 h 6858000"/>
              <a:gd name="connsiteX22" fmla="*/ 8706958 w 10407209"/>
              <a:gd name="connsiteY22" fmla="*/ 4203640 h 6858000"/>
              <a:gd name="connsiteX23" fmla="*/ 8823642 w 10407209"/>
              <a:gd name="connsiteY23" fmla="*/ 4404579 h 6858000"/>
              <a:gd name="connsiteX24" fmla="*/ 8823642 w 10407209"/>
              <a:gd name="connsiteY24" fmla="*/ 4445668 h 6858000"/>
              <a:gd name="connsiteX25" fmla="*/ 8706958 w 10407209"/>
              <a:gd name="connsiteY25" fmla="*/ 4646606 h 6858000"/>
              <a:gd name="connsiteX26" fmla="*/ 8671249 w 10407209"/>
              <a:gd name="connsiteY26" fmla="*/ 4667652 h 6858000"/>
              <a:gd name="connsiteX27" fmla="*/ 8438383 w 10407209"/>
              <a:gd name="connsiteY27" fmla="*/ 4667652 h 6858000"/>
              <a:gd name="connsiteX28" fmla="*/ 8402170 w 10407209"/>
              <a:gd name="connsiteY28" fmla="*/ 4646606 h 6858000"/>
              <a:gd name="connsiteX29" fmla="*/ 8285989 w 10407209"/>
              <a:gd name="connsiteY29" fmla="*/ 4445668 h 6858000"/>
              <a:gd name="connsiteX30" fmla="*/ 8285989 w 10407209"/>
              <a:gd name="connsiteY30" fmla="*/ 4404579 h 6858000"/>
              <a:gd name="connsiteX31" fmla="*/ 8402170 w 10407209"/>
              <a:gd name="connsiteY31" fmla="*/ 4203640 h 6858000"/>
              <a:gd name="connsiteX32" fmla="*/ 8438383 w 10407209"/>
              <a:gd name="connsiteY32" fmla="*/ 4182594 h 6858000"/>
              <a:gd name="connsiteX33" fmla="*/ 7678681 w 10407209"/>
              <a:gd name="connsiteY33" fmla="*/ 3459104 h 6858000"/>
              <a:gd name="connsiteX34" fmla="*/ 8119685 w 10407209"/>
              <a:gd name="connsiteY34" fmla="*/ 3459104 h 6858000"/>
              <a:gd name="connsiteX35" fmla="*/ 8187313 w 10407209"/>
              <a:gd name="connsiteY35" fmla="*/ 3498961 h 6858000"/>
              <a:gd name="connsiteX36" fmla="*/ 8408292 w 10407209"/>
              <a:gd name="connsiteY36" fmla="*/ 3879501 h 6858000"/>
              <a:gd name="connsiteX37" fmla="*/ 8408292 w 10407209"/>
              <a:gd name="connsiteY37" fmla="*/ 3957318 h 6858000"/>
              <a:gd name="connsiteX38" fmla="*/ 8187313 w 10407209"/>
              <a:gd name="connsiteY38" fmla="*/ 4337857 h 6858000"/>
              <a:gd name="connsiteX39" fmla="*/ 8119685 w 10407209"/>
              <a:gd name="connsiteY39" fmla="*/ 4377714 h 6858000"/>
              <a:gd name="connsiteX40" fmla="*/ 7678681 w 10407209"/>
              <a:gd name="connsiteY40" fmla="*/ 4377714 h 6858000"/>
              <a:gd name="connsiteX41" fmla="*/ 7610101 w 10407209"/>
              <a:gd name="connsiteY41" fmla="*/ 4337857 h 6858000"/>
              <a:gd name="connsiteX42" fmla="*/ 7390076 w 10407209"/>
              <a:gd name="connsiteY42" fmla="*/ 3957318 h 6858000"/>
              <a:gd name="connsiteX43" fmla="*/ 7390076 w 10407209"/>
              <a:gd name="connsiteY43" fmla="*/ 3879501 h 6858000"/>
              <a:gd name="connsiteX44" fmla="*/ 7610101 w 10407209"/>
              <a:gd name="connsiteY44" fmla="*/ 3498961 h 6858000"/>
              <a:gd name="connsiteX45" fmla="*/ 7678681 w 10407209"/>
              <a:gd name="connsiteY45" fmla="*/ 3459104 h 6858000"/>
              <a:gd name="connsiteX46" fmla="*/ 1321854 w 10407209"/>
              <a:gd name="connsiteY46" fmla="*/ 2071857 h 6858000"/>
              <a:gd name="connsiteX47" fmla="*/ 5365317 w 10407209"/>
              <a:gd name="connsiteY47" fmla="*/ 2071857 h 6858000"/>
              <a:gd name="connsiteX48" fmla="*/ 5985373 w 10407209"/>
              <a:gd name="connsiteY48" fmla="*/ 2437296 h 6858000"/>
              <a:gd name="connsiteX49" fmla="*/ 8011470 w 10407209"/>
              <a:gd name="connsiteY49" fmla="*/ 5926372 h 6858000"/>
              <a:gd name="connsiteX50" fmla="*/ 8011470 w 10407209"/>
              <a:gd name="connsiteY50" fmla="*/ 6639850 h 6858000"/>
              <a:gd name="connsiteX51" fmla="*/ 7904625 w 10407209"/>
              <a:gd name="connsiteY51" fmla="*/ 6823844 h 6858000"/>
              <a:gd name="connsiteX52" fmla="*/ 7884791 w 10407209"/>
              <a:gd name="connsiteY52" fmla="*/ 6858000 h 6858000"/>
              <a:gd name="connsiteX53" fmla="*/ 0 w 10407209"/>
              <a:gd name="connsiteY53" fmla="*/ 6858000 h 6858000"/>
              <a:gd name="connsiteX54" fmla="*/ 0 w 10407209"/>
              <a:gd name="connsiteY54" fmla="*/ 3635967 h 6858000"/>
              <a:gd name="connsiteX55" fmla="*/ 27177 w 10407209"/>
              <a:gd name="connsiteY55" fmla="*/ 3588964 h 6858000"/>
              <a:gd name="connsiteX56" fmla="*/ 693065 w 10407209"/>
              <a:gd name="connsiteY56" fmla="*/ 2437296 h 6858000"/>
              <a:gd name="connsiteX57" fmla="*/ 1321854 w 10407209"/>
              <a:gd name="connsiteY57" fmla="*/ 2071857 h 6858000"/>
              <a:gd name="connsiteX58" fmla="*/ 0 w 10407209"/>
              <a:gd name="connsiteY58" fmla="*/ 0 h 6858000"/>
              <a:gd name="connsiteX59" fmla="*/ 6966294 w 10407209"/>
              <a:gd name="connsiteY59" fmla="*/ 0 h 6858000"/>
              <a:gd name="connsiteX60" fmla="*/ 6852387 w 10407209"/>
              <a:gd name="connsiteY60" fmla="*/ 196155 h 6858000"/>
              <a:gd name="connsiteX61" fmla="*/ 6043321 w 10407209"/>
              <a:gd name="connsiteY61" fmla="*/ 1589421 h 6858000"/>
              <a:gd name="connsiteX62" fmla="*/ 5423265 w 10407209"/>
              <a:gd name="connsiteY62" fmla="*/ 1954861 h 6858000"/>
              <a:gd name="connsiteX63" fmla="*/ 1379802 w 10407209"/>
              <a:gd name="connsiteY63" fmla="*/ 1954861 h 6858000"/>
              <a:gd name="connsiteX64" fmla="*/ 751013 w 10407209"/>
              <a:gd name="connsiteY64" fmla="*/ 1589421 h 6858000"/>
              <a:gd name="connsiteX65" fmla="*/ 1951 w 10407209"/>
              <a:gd name="connsiteY65" fmla="*/ 293901 h 6858000"/>
              <a:gd name="connsiteX66" fmla="*/ 0 w 10407209"/>
              <a:gd name="connsiteY66" fmla="*/ 290527 h 6858000"/>
              <a:gd name="connsiteX67" fmla="*/ 0 w 10407209"/>
              <a:gd name="connsiteY67" fmla="*/ 0 h 6858000"/>
              <a:gd name="connsiteX0" fmla="*/ 8526285 w 10161361"/>
              <a:gd name="connsiteY0" fmla="*/ 6283111 h 6858000"/>
              <a:gd name="connsiteX1" fmla="*/ 10157124 w 10161361"/>
              <a:gd name="connsiteY1" fmla="*/ 6283111 h 6858000"/>
              <a:gd name="connsiteX2" fmla="*/ 8025501 w 10161361"/>
              <a:gd name="connsiteY2" fmla="*/ 6858000 h 6858000"/>
              <a:gd name="connsiteX3" fmla="*/ 8129453 w 10161361"/>
              <a:gd name="connsiteY3" fmla="*/ 6678214 h 6858000"/>
              <a:gd name="connsiteX4" fmla="*/ 8272677 w 10161361"/>
              <a:gd name="connsiteY4" fmla="*/ 6430504 h 6858000"/>
              <a:gd name="connsiteX5" fmla="*/ 8526285 w 10161361"/>
              <a:gd name="connsiteY5" fmla="*/ 6283111 h 6858000"/>
              <a:gd name="connsiteX6" fmla="*/ 8508611 w 10161361"/>
              <a:gd name="connsiteY6" fmla="*/ 4776272 h 6858000"/>
              <a:gd name="connsiteX7" fmla="*/ 9153763 w 10161361"/>
              <a:gd name="connsiteY7" fmla="*/ 4776272 h 6858000"/>
              <a:gd name="connsiteX8" fmla="*/ 9252696 w 10161361"/>
              <a:gd name="connsiteY8" fmla="*/ 4834580 h 6858000"/>
              <a:gd name="connsiteX9" fmla="*/ 9575969 w 10161361"/>
              <a:gd name="connsiteY9" fmla="*/ 5391278 h 6858000"/>
              <a:gd name="connsiteX10" fmla="*/ 9575969 w 10161361"/>
              <a:gd name="connsiteY10" fmla="*/ 5505116 h 6858000"/>
              <a:gd name="connsiteX11" fmla="*/ 9252696 w 10161361"/>
              <a:gd name="connsiteY11" fmla="*/ 6061815 h 6858000"/>
              <a:gd name="connsiteX12" fmla="*/ 9153763 w 10161361"/>
              <a:gd name="connsiteY12" fmla="*/ 6120122 h 6858000"/>
              <a:gd name="connsiteX13" fmla="*/ 8508611 w 10161361"/>
              <a:gd name="connsiteY13" fmla="*/ 6120122 h 6858000"/>
              <a:gd name="connsiteX14" fmla="*/ 8408284 w 10161361"/>
              <a:gd name="connsiteY14" fmla="*/ 6061815 h 6858000"/>
              <a:gd name="connsiteX15" fmla="*/ 8086404 w 10161361"/>
              <a:gd name="connsiteY15" fmla="*/ 5505116 h 6858000"/>
              <a:gd name="connsiteX16" fmla="*/ 8086404 w 10161361"/>
              <a:gd name="connsiteY16" fmla="*/ 5391278 h 6858000"/>
              <a:gd name="connsiteX17" fmla="*/ 8408284 w 10161361"/>
              <a:gd name="connsiteY17" fmla="*/ 4834580 h 6858000"/>
              <a:gd name="connsiteX18" fmla="*/ 8508611 w 10161361"/>
              <a:gd name="connsiteY18" fmla="*/ 4776272 h 6858000"/>
              <a:gd name="connsiteX19" fmla="*/ 8438383 w 10161361"/>
              <a:gd name="connsiteY19" fmla="*/ 4182594 h 6858000"/>
              <a:gd name="connsiteX20" fmla="*/ 8671249 w 10161361"/>
              <a:gd name="connsiteY20" fmla="*/ 4182594 h 6858000"/>
              <a:gd name="connsiteX21" fmla="*/ 8706958 w 10161361"/>
              <a:gd name="connsiteY21" fmla="*/ 4203640 h 6858000"/>
              <a:gd name="connsiteX22" fmla="*/ 8823642 w 10161361"/>
              <a:gd name="connsiteY22" fmla="*/ 4404579 h 6858000"/>
              <a:gd name="connsiteX23" fmla="*/ 8823642 w 10161361"/>
              <a:gd name="connsiteY23" fmla="*/ 4445668 h 6858000"/>
              <a:gd name="connsiteX24" fmla="*/ 8706958 w 10161361"/>
              <a:gd name="connsiteY24" fmla="*/ 4646606 h 6858000"/>
              <a:gd name="connsiteX25" fmla="*/ 8671249 w 10161361"/>
              <a:gd name="connsiteY25" fmla="*/ 4667652 h 6858000"/>
              <a:gd name="connsiteX26" fmla="*/ 8438383 w 10161361"/>
              <a:gd name="connsiteY26" fmla="*/ 4667652 h 6858000"/>
              <a:gd name="connsiteX27" fmla="*/ 8402170 w 10161361"/>
              <a:gd name="connsiteY27" fmla="*/ 4646606 h 6858000"/>
              <a:gd name="connsiteX28" fmla="*/ 8285989 w 10161361"/>
              <a:gd name="connsiteY28" fmla="*/ 4445668 h 6858000"/>
              <a:gd name="connsiteX29" fmla="*/ 8285989 w 10161361"/>
              <a:gd name="connsiteY29" fmla="*/ 4404579 h 6858000"/>
              <a:gd name="connsiteX30" fmla="*/ 8402170 w 10161361"/>
              <a:gd name="connsiteY30" fmla="*/ 4203640 h 6858000"/>
              <a:gd name="connsiteX31" fmla="*/ 8438383 w 10161361"/>
              <a:gd name="connsiteY31" fmla="*/ 4182594 h 6858000"/>
              <a:gd name="connsiteX32" fmla="*/ 7678681 w 10161361"/>
              <a:gd name="connsiteY32" fmla="*/ 3459104 h 6858000"/>
              <a:gd name="connsiteX33" fmla="*/ 8119685 w 10161361"/>
              <a:gd name="connsiteY33" fmla="*/ 3459104 h 6858000"/>
              <a:gd name="connsiteX34" fmla="*/ 8187313 w 10161361"/>
              <a:gd name="connsiteY34" fmla="*/ 3498961 h 6858000"/>
              <a:gd name="connsiteX35" fmla="*/ 8408292 w 10161361"/>
              <a:gd name="connsiteY35" fmla="*/ 3879501 h 6858000"/>
              <a:gd name="connsiteX36" fmla="*/ 8408292 w 10161361"/>
              <a:gd name="connsiteY36" fmla="*/ 3957318 h 6858000"/>
              <a:gd name="connsiteX37" fmla="*/ 8187313 w 10161361"/>
              <a:gd name="connsiteY37" fmla="*/ 4337857 h 6858000"/>
              <a:gd name="connsiteX38" fmla="*/ 8119685 w 10161361"/>
              <a:gd name="connsiteY38" fmla="*/ 4377714 h 6858000"/>
              <a:gd name="connsiteX39" fmla="*/ 7678681 w 10161361"/>
              <a:gd name="connsiteY39" fmla="*/ 4377714 h 6858000"/>
              <a:gd name="connsiteX40" fmla="*/ 7610101 w 10161361"/>
              <a:gd name="connsiteY40" fmla="*/ 4337857 h 6858000"/>
              <a:gd name="connsiteX41" fmla="*/ 7390076 w 10161361"/>
              <a:gd name="connsiteY41" fmla="*/ 3957318 h 6858000"/>
              <a:gd name="connsiteX42" fmla="*/ 7390076 w 10161361"/>
              <a:gd name="connsiteY42" fmla="*/ 3879501 h 6858000"/>
              <a:gd name="connsiteX43" fmla="*/ 7610101 w 10161361"/>
              <a:gd name="connsiteY43" fmla="*/ 3498961 h 6858000"/>
              <a:gd name="connsiteX44" fmla="*/ 7678681 w 10161361"/>
              <a:gd name="connsiteY44" fmla="*/ 3459104 h 6858000"/>
              <a:gd name="connsiteX45" fmla="*/ 1321854 w 10161361"/>
              <a:gd name="connsiteY45" fmla="*/ 2071857 h 6858000"/>
              <a:gd name="connsiteX46" fmla="*/ 5365317 w 10161361"/>
              <a:gd name="connsiteY46" fmla="*/ 2071857 h 6858000"/>
              <a:gd name="connsiteX47" fmla="*/ 5985373 w 10161361"/>
              <a:gd name="connsiteY47" fmla="*/ 2437296 h 6858000"/>
              <a:gd name="connsiteX48" fmla="*/ 8011470 w 10161361"/>
              <a:gd name="connsiteY48" fmla="*/ 5926372 h 6858000"/>
              <a:gd name="connsiteX49" fmla="*/ 8011470 w 10161361"/>
              <a:gd name="connsiteY49" fmla="*/ 6639850 h 6858000"/>
              <a:gd name="connsiteX50" fmla="*/ 7904625 w 10161361"/>
              <a:gd name="connsiteY50" fmla="*/ 6823844 h 6858000"/>
              <a:gd name="connsiteX51" fmla="*/ 7884791 w 10161361"/>
              <a:gd name="connsiteY51" fmla="*/ 6858000 h 6858000"/>
              <a:gd name="connsiteX52" fmla="*/ 0 w 10161361"/>
              <a:gd name="connsiteY52" fmla="*/ 6858000 h 6858000"/>
              <a:gd name="connsiteX53" fmla="*/ 0 w 10161361"/>
              <a:gd name="connsiteY53" fmla="*/ 3635967 h 6858000"/>
              <a:gd name="connsiteX54" fmla="*/ 27177 w 10161361"/>
              <a:gd name="connsiteY54" fmla="*/ 3588964 h 6858000"/>
              <a:gd name="connsiteX55" fmla="*/ 693065 w 10161361"/>
              <a:gd name="connsiteY55" fmla="*/ 2437296 h 6858000"/>
              <a:gd name="connsiteX56" fmla="*/ 1321854 w 10161361"/>
              <a:gd name="connsiteY56" fmla="*/ 2071857 h 6858000"/>
              <a:gd name="connsiteX57" fmla="*/ 0 w 10161361"/>
              <a:gd name="connsiteY57" fmla="*/ 0 h 6858000"/>
              <a:gd name="connsiteX58" fmla="*/ 6966294 w 10161361"/>
              <a:gd name="connsiteY58" fmla="*/ 0 h 6858000"/>
              <a:gd name="connsiteX59" fmla="*/ 6852387 w 10161361"/>
              <a:gd name="connsiteY59" fmla="*/ 196155 h 6858000"/>
              <a:gd name="connsiteX60" fmla="*/ 6043321 w 10161361"/>
              <a:gd name="connsiteY60" fmla="*/ 1589421 h 6858000"/>
              <a:gd name="connsiteX61" fmla="*/ 5423265 w 10161361"/>
              <a:gd name="connsiteY61" fmla="*/ 1954861 h 6858000"/>
              <a:gd name="connsiteX62" fmla="*/ 1379802 w 10161361"/>
              <a:gd name="connsiteY62" fmla="*/ 1954861 h 6858000"/>
              <a:gd name="connsiteX63" fmla="*/ 751013 w 10161361"/>
              <a:gd name="connsiteY63" fmla="*/ 1589421 h 6858000"/>
              <a:gd name="connsiteX64" fmla="*/ 1951 w 10161361"/>
              <a:gd name="connsiteY64" fmla="*/ 293901 h 6858000"/>
              <a:gd name="connsiteX65" fmla="*/ 0 w 10161361"/>
              <a:gd name="connsiteY65" fmla="*/ 290527 h 6858000"/>
              <a:gd name="connsiteX66" fmla="*/ 0 w 10161361"/>
              <a:gd name="connsiteY66" fmla="*/ 0 h 6858000"/>
              <a:gd name="connsiteX0" fmla="*/ 8526285 w 9591645"/>
              <a:gd name="connsiteY0" fmla="*/ 6283111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26285 w 9591645"/>
              <a:gd name="connsiteY4" fmla="*/ 6283111 h 6858000"/>
              <a:gd name="connsiteX5" fmla="*/ 8508611 w 9591645"/>
              <a:gd name="connsiteY5" fmla="*/ 4776272 h 6858000"/>
              <a:gd name="connsiteX6" fmla="*/ 9153763 w 9591645"/>
              <a:gd name="connsiteY6" fmla="*/ 4776272 h 6858000"/>
              <a:gd name="connsiteX7" fmla="*/ 9252696 w 9591645"/>
              <a:gd name="connsiteY7" fmla="*/ 4834580 h 6858000"/>
              <a:gd name="connsiteX8" fmla="*/ 9575969 w 9591645"/>
              <a:gd name="connsiteY8" fmla="*/ 5391278 h 6858000"/>
              <a:gd name="connsiteX9" fmla="*/ 9575969 w 9591645"/>
              <a:gd name="connsiteY9" fmla="*/ 5505116 h 6858000"/>
              <a:gd name="connsiteX10" fmla="*/ 9252696 w 9591645"/>
              <a:gd name="connsiteY10" fmla="*/ 6061815 h 6858000"/>
              <a:gd name="connsiteX11" fmla="*/ 9153763 w 9591645"/>
              <a:gd name="connsiteY11" fmla="*/ 6120122 h 6858000"/>
              <a:gd name="connsiteX12" fmla="*/ 8508611 w 9591645"/>
              <a:gd name="connsiteY12" fmla="*/ 6120122 h 6858000"/>
              <a:gd name="connsiteX13" fmla="*/ 8408284 w 9591645"/>
              <a:gd name="connsiteY13" fmla="*/ 6061815 h 6858000"/>
              <a:gd name="connsiteX14" fmla="*/ 8086404 w 9591645"/>
              <a:gd name="connsiteY14" fmla="*/ 5505116 h 6858000"/>
              <a:gd name="connsiteX15" fmla="*/ 8086404 w 9591645"/>
              <a:gd name="connsiteY15" fmla="*/ 5391278 h 6858000"/>
              <a:gd name="connsiteX16" fmla="*/ 8408284 w 9591645"/>
              <a:gd name="connsiteY16" fmla="*/ 4834580 h 6858000"/>
              <a:gd name="connsiteX17" fmla="*/ 8508611 w 9591645"/>
              <a:gd name="connsiteY17" fmla="*/ 4776272 h 6858000"/>
              <a:gd name="connsiteX18" fmla="*/ 8438383 w 9591645"/>
              <a:gd name="connsiteY18" fmla="*/ 4182594 h 6858000"/>
              <a:gd name="connsiteX19" fmla="*/ 8671249 w 9591645"/>
              <a:gd name="connsiteY19" fmla="*/ 4182594 h 6858000"/>
              <a:gd name="connsiteX20" fmla="*/ 8706958 w 9591645"/>
              <a:gd name="connsiteY20" fmla="*/ 4203640 h 6858000"/>
              <a:gd name="connsiteX21" fmla="*/ 8823642 w 9591645"/>
              <a:gd name="connsiteY21" fmla="*/ 4404579 h 6858000"/>
              <a:gd name="connsiteX22" fmla="*/ 8823642 w 9591645"/>
              <a:gd name="connsiteY22" fmla="*/ 4445668 h 6858000"/>
              <a:gd name="connsiteX23" fmla="*/ 8706958 w 9591645"/>
              <a:gd name="connsiteY23" fmla="*/ 4646606 h 6858000"/>
              <a:gd name="connsiteX24" fmla="*/ 8671249 w 9591645"/>
              <a:gd name="connsiteY24" fmla="*/ 4667652 h 6858000"/>
              <a:gd name="connsiteX25" fmla="*/ 8438383 w 9591645"/>
              <a:gd name="connsiteY25" fmla="*/ 4667652 h 6858000"/>
              <a:gd name="connsiteX26" fmla="*/ 8402170 w 9591645"/>
              <a:gd name="connsiteY26" fmla="*/ 4646606 h 6858000"/>
              <a:gd name="connsiteX27" fmla="*/ 8285989 w 9591645"/>
              <a:gd name="connsiteY27" fmla="*/ 4445668 h 6858000"/>
              <a:gd name="connsiteX28" fmla="*/ 8285989 w 9591645"/>
              <a:gd name="connsiteY28" fmla="*/ 4404579 h 6858000"/>
              <a:gd name="connsiteX29" fmla="*/ 8402170 w 9591645"/>
              <a:gd name="connsiteY29" fmla="*/ 4203640 h 6858000"/>
              <a:gd name="connsiteX30" fmla="*/ 8438383 w 9591645"/>
              <a:gd name="connsiteY30" fmla="*/ 4182594 h 6858000"/>
              <a:gd name="connsiteX31" fmla="*/ 7678681 w 9591645"/>
              <a:gd name="connsiteY31" fmla="*/ 3459104 h 6858000"/>
              <a:gd name="connsiteX32" fmla="*/ 8119685 w 9591645"/>
              <a:gd name="connsiteY32" fmla="*/ 3459104 h 6858000"/>
              <a:gd name="connsiteX33" fmla="*/ 8187313 w 9591645"/>
              <a:gd name="connsiteY33" fmla="*/ 3498961 h 6858000"/>
              <a:gd name="connsiteX34" fmla="*/ 8408292 w 9591645"/>
              <a:gd name="connsiteY34" fmla="*/ 3879501 h 6858000"/>
              <a:gd name="connsiteX35" fmla="*/ 8408292 w 9591645"/>
              <a:gd name="connsiteY35" fmla="*/ 3957318 h 6858000"/>
              <a:gd name="connsiteX36" fmla="*/ 8187313 w 9591645"/>
              <a:gd name="connsiteY36" fmla="*/ 4337857 h 6858000"/>
              <a:gd name="connsiteX37" fmla="*/ 8119685 w 9591645"/>
              <a:gd name="connsiteY37" fmla="*/ 4377714 h 6858000"/>
              <a:gd name="connsiteX38" fmla="*/ 7678681 w 9591645"/>
              <a:gd name="connsiteY38" fmla="*/ 4377714 h 6858000"/>
              <a:gd name="connsiteX39" fmla="*/ 7610101 w 9591645"/>
              <a:gd name="connsiteY39" fmla="*/ 4337857 h 6858000"/>
              <a:gd name="connsiteX40" fmla="*/ 7390076 w 9591645"/>
              <a:gd name="connsiteY40" fmla="*/ 3957318 h 6858000"/>
              <a:gd name="connsiteX41" fmla="*/ 7390076 w 9591645"/>
              <a:gd name="connsiteY41" fmla="*/ 3879501 h 6858000"/>
              <a:gd name="connsiteX42" fmla="*/ 7610101 w 9591645"/>
              <a:gd name="connsiteY42" fmla="*/ 3498961 h 6858000"/>
              <a:gd name="connsiteX43" fmla="*/ 7678681 w 9591645"/>
              <a:gd name="connsiteY43" fmla="*/ 3459104 h 6858000"/>
              <a:gd name="connsiteX44" fmla="*/ 1321854 w 9591645"/>
              <a:gd name="connsiteY44" fmla="*/ 2071857 h 6858000"/>
              <a:gd name="connsiteX45" fmla="*/ 5365317 w 9591645"/>
              <a:gd name="connsiteY45" fmla="*/ 2071857 h 6858000"/>
              <a:gd name="connsiteX46" fmla="*/ 5985373 w 9591645"/>
              <a:gd name="connsiteY46" fmla="*/ 2437296 h 6858000"/>
              <a:gd name="connsiteX47" fmla="*/ 8011470 w 9591645"/>
              <a:gd name="connsiteY47" fmla="*/ 5926372 h 6858000"/>
              <a:gd name="connsiteX48" fmla="*/ 8011470 w 9591645"/>
              <a:gd name="connsiteY48" fmla="*/ 6639850 h 6858000"/>
              <a:gd name="connsiteX49" fmla="*/ 7904625 w 9591645"/>
              <a:gd name="connsiteY49" fmla="*/ 6823844 h 6858000"/>
              <a:gd name="connsiteX50" fmla="*/ 7884791 w 9591645"/>
              <a:gd name="connsiteY50" fmla="*/ 6858000 h 6858000"/>
              <a:gd name="connsiteX51" fmla="*/ 0 w 9591645"/>
              <a:gd name="connsiteY51" fmla="*/ 6858000 h 6858000"/>
              <a:gd name="connsiteX52" fmla="*/ 0 w 9591645"/>
              <a:gd name="connsiteY52" fmla="*/ 3635967 h 6858000"/>
              <a:gd name="connsiteX53" fmla="*/ 27177 w 9591645"/>
              <a:gd name="connsiteY53" fmla="*/ 3588964 h 6858000"/>
              <a:gd name="connsiteX54" fmla="*/ 693065 w 9591645"/>
              <a:gd name="connsiteY54" fmla="*/ 2437296 h 6858000"/>
              <a:gd name="connsiteX55" fmla="*/ 1321854 w 9591645"/>
              <a:gd name="connsiteY55" fmla="*/ 2071857 h 6858000"/>
              <a:gd name="connsiteX56" fmla="*/ 0 w 9591645"/>
              <a:gd name="connsiteY56" fmla="*/ 0 h 6858000"/>
              <a:gd name="connsiteX57" fmla="*/ 6966294 w 9591645"/>
              <a:gd name="connsiteY57" fmla="*/ 0 h 6858000"/>
              <a:gd name="connsiteX58" fmla="*/ 6852387 w 9591645"/>
              <a:gd name="connsiteY58" fmla="*/ 196155 h 6858000"/>
              <a:gd name="connsiteX59" fmla="*/ 6043321 w 9591645"/>
              <a:gd name="connsiteY59" fmla="*/ 1589421 h 6858000"/>
              <a:gd name="connsiteX60" fmla="*/ 5423265 w 9591645"/>
              <a:gd name="connsiteY60" fmla="*/ 1954861 h 6858000"/>
              <a:gd name="connsiteX61" fmla="*/ 1379802 w 9591645"/>
              <a:gd name="connsiteY61" fmla="*/ 1954861 h 6858000"/>
              <a:gd name="connsiteX62" fmla="*/ 751013 w 9591645"/>
              <a:gd name="connsiteY62" fmla="*/ 1589421 h 6858000"/>
              <a:gd name="connsiteX63" fmla="*/ 1951 w 9591645"/>
              <a:gd name="connsiteY63" fmla="*/ 293901 h 6858000"/>
              <a:gd name="connsiteX64" fmla="*/ 0 w 9591645"/>
              <a:gd name="connsiteY64" fmla="*/ 290527 h 6858000"/>
              <a:gd name="connsiteX65" fmla="*/ 0 w 9591645"/>
              <a:gd name="connsiteY65" fmla="*/ 0 h 6858000"/>
              <a:gd name="connsiteX0" fmla="*/ 8272677 w 9591645"/>
              <a:gd name="connsiteY0" fmla="*/ 643050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272677 w 9591645"/>
              <a:gd name="connsiteY3" fmla="*/ 6430504 h 6858000"/>
              <a:gd name="connsiteX4" fmla="*/ 8508611 w 9591645"/>
              <a:gd name="connsiteY4" fmla="*/ 4776272 h 6858000"/>
              <a:gd name="connsiteX5" fmla="*/ 9153763 w 9591645"/>
              <a:gd name="connsiteY5" fmla="*/ 4776272 h 6858000"/>
              <a:gd name="connsiteX6" fmla="*/ 9252696 w 9591645"/>
              <a:gd name="connsiteY6" fmla="*/ 4834580 h 6858000"/>
              <a:gd name="connsiteX7" fmla="*/ 9575969 w 9591645"/>
              <a:gd name="connsiteY7" fmla="*/ 5391278 h 6858000"/>
              <a:gd name="connsiteX8" fmla="*/ 9575969 w 9591645"/>
              <a:gd name="connsiteY8" fmla="*/ 5505116 h 6858000"/>
              <a:gd name="connsiteX9" fmla="*/ 9252696 w 9591645"/>
              <a:gd name="connsiteY9" fmla="*/ 6061815 h 6858000"/>
              <a:gd name="connsiteX10" fmla="*/ 9153763 w 9591645"/>
              <a:gd name="connsiteY10" fmla="*/ 6120122 h 6858000"/>
              <a:gd name="connsiteX11" fmla="*/ 8508611 w 9591645"/>
              <a:gd name="connsiteY11" fmla="*/ 6120122 h 6858000"/>
              <a:gd name="connsiteX12" fmla="*/ 8408284 w 9591645"/>
              <a:gd name="connsiteY12" fmla="*/ 6061815 h 6858000"/>
              <a:gd name="connsiteX13" fmla="*/ 8086404 w 9591645"/>
              <a:gd name="connsiteY13" fmla="*/ 5505116 h 6858000"/>
              <a:gd name="connsiteX14" fmla="*/ 8086404 w 9591645"/>
              <a:gd name="connsiteY14" fmla="*/ 5391278 h 6858000"/>
              <a:gd name="connsiteX15" fmla="*/ 8408284 w 9591645"/>
              <a:gd name="connsiteY15" fmla="*/ 4834580 h 6858000"/>
              <a:gd name="connsiteX16" fmla="*/ 8508611 w 9591645"/>
              <a:gd name="connsiteY16" fmla="*/ 4776272 h 6858000"/>
              <a:gd name="connsiteX17" fmla="*/ 8438383 w 9591645"/>
              <a:gd name="connsiteY17" fmla="*/ 4182594 h 6858000"/>
              <a:gd name="connsiteX18" fmla="*/ 8671249 w 9591645"/>
              <a:gd name="connsiteY18" fmla="*/ 4182594 h 6858000"/>
              <a:gd name="connsiteX19" fmla="*/ 8706958 w 9591645"/>
              <a:gd name="connsiteY19" fmla="*/ 4203640 h 6858000"/>
              <a:gd name="connsiteX20" fmla="*/ 8823642 w 9591645"/>
              <a:gd name="connsiteY20" fmla="*/ 4404579 h 6858000"/>
              <a:gd name="connsiteX21" fmla="*/ 8823642 w 9591645"/>
              <a:gd name="connsiteY21" fmla="*/ 4445668 h 6858000"/>
              <a:gd name="connsiteX22" fmla="*/ 8706958 w 9591645"/>
              <a:gd name="connsiteY22" fmla="*/ 4646606 h 6858000"/>
              <a:gd name="connsiteX23" fmla="*/ 8671249 w 9591645"/>
              <a:gd name="connsiteY23" fmla="*/ 4667652 h 6858000"/>
              <a:gd name="connsiteX24" fmla="*/ 8438383 w 9591645"/>
              <a:gd name="connsiteY24" fmla="*/ 4667652 h 6858000"/>
              <a:gd name="connsiteX25" fmla="*/ 8402170 w 9591645"/>
              <a:gd name="connsiteY25" fmla="*/ 4646606 h 6858000"/>
              <a:gd name="connsiteX26" fmla="*/ 8285989 w 9591645"/>
              <a:gd name="connsiteY26" fmla="*/ 4445668 h 6858000"/>
              <a:gd name="connsiteX27" fmla="*/ 8285989 w 9591645"/>
              <a:gd name="connsiteY27" fmla="*/ 4404579 h 6858000"/>
              <a:gd name="connsiteX28" fmla="*/ 8402170 w 9591645"/>
              <a:gd name="connsiteY28" fmla="*/ 4203640 h 6858000"/>
              <a:gd name="connsiteX29" fmla="*/ 8438383 w 9591645"/>
              <a:gd name="connsiteY29" fmla="*/ 4182594 h 6858000"/>
              <a:gd name="connsiteX30" fmla="*/ 7678681 w 9591645"/>
              <a:gd name="connsiteY30" fmla="*/ 3459104 h 6858000"/>
              <a:gd name="connsiteX31" fmla="*/ 8119685 w 9591645"/>
              <a:gd name="connsiteY31" fmla="*/ 3459104 h 6858000"/>
              <a:gd name="connsiteX32" fmla="*/ 8187313 w 9591645"/>
              <a:gd name="connsiteY32" fmla="*/ 3498961 h 6858000"/>
              <a:gd name="connsiteX33" fmla="*/ 8408292 w 9591645"/>
              <a:gd name="connsiteY33" fmla="*/ 3879501 h 6858000"/>
              <a:gd name="connsiteX34" fmla="*/ 8408292 w 9591645"/>
              <a:gd name="connsiteY34" fmla="*/ 3957318 h 6858000"/>
              <a:gd name="connsiteX35" fmla="*/ 8187313 w 9591645"/>
              <a:gd name="connsiteY35" fmla="*/ 4337857 h 6858000"/>
              <a:gd name="connsiteX36" fmla="*/ 8119685 w 9591645"/>
              <a:gd name="connsiteY36" fmla="*/ 4377714 h 6858000"/>
              <a:gd name="connsiteX37" fmla="*/ 7678681 w 9591645"/>
              <a:gd name="connsiteY37" fmla="*/ 4377714 h 6858000"/>
              <a:gd name="connsiteX38" fmla="*/ 7610101 w 9591645"/>
              <a:gd name="connsiteY38" fmla="*/ 4337857 h 6858000"/>
              <a:gd name="connsiteX39" fmla="*/ 7390076 w 9591645"/>
              <a:gd name="connsiteY39" fmla="*/ 3957318 h 6858000"/>
              <a:gd name="connsiteX40" fmla="*/ 7390076 w 9591645"/>
              <a:gd name="connsiteY40" fmla="*/ 3879501 h 6858000"/>
              <a:gd name="connsiteX41" fmla="*/ 7610101 w 9591645"/>
              <a:gd name="connsiteY41" fmla="*/ 3498961 h 6858000"/>
              <a:gd name="connsiteX42" fmla="*/ 7678681 w 9591645"/>
              <a:gd name="connsiteY42" fmla="*/ 3459104 h 6858000"/>
              <a:gd name="connsiteX43" fmla="*/ 1321854 w 9591645"/>
              <a:gd name="connsiteY43" fmla="*/ 2071857 h 6858000"/>
              <a:gd name="connsiteX44" fmla="*/ 5365317 w 9591645"/>
              <a:gd name="connsiteY44" fmla="*/ 2071857 h 6858000"/>
              <a:gd name="connsiteX45" fmla="*/ 5985373 w 9591645"/>
              <a:gd name="connsiteY45" fmla="*/ 2437296 h 6858000"/>
              <a:gd name="connsiteX46" fmla="*/ 8011470 w 9591645"/>
              <a:gd name="connsiteY46" fmla="*/ 5926372 h 6858000"/>
              <a:gd name="connsiteX47" fmla="*/ 8011470 w 9591645"/>
              <a:gd name="connsiteY47" fmla="*/ 6639850 h 6858000"/>
              <a:gd name="connsiteX48" fmla="*/ 7904625 w 9591645"/>
              <a:gd name="connsiteY48" fmla="*/ 6823844 h 6858000"/>
              <a:gd name="connsiteX49" fmla="*/ 7884791 w 9591645"/>
              <a:gd name="connsiteY49" fmla="*/ 6858000 h 6858000"/>
              <a:gd name="connsiteX50" fmla="*/ 0 w 9591645"/>
              <a:gd name="connsiteY50" fmla="*/ 6858000 h 6858000"/>
              <a:gd name="connsiteX51" fmla="*/ 0 w 9591645"/>
              <a:gd name="connsiteY51" fmla="*/ 3635967 h 6858000"/>
              <a:gd name="connsiteX52" fmla="*/ 27177 w 9591645"/>
              <a:gd name="connsiteY52" fmla="*/ 3588964 h 6858000"/>
              <a:gd name="connsiteX53" fmla="*/ 693065 w 9591645"/>
              <a:gd name="connsiteY53" fmla="*/ 2437296 h 6858000"/>
              <a:gd name="connsiteX54" fmla="*/ 1321854 w 9591645"/>
              <a:gd name="connsiteY54" fmla="*/ 2071857 h 6858000"/>
              <a:gd name="connsiteX55" fmla="*/ 0 w 9591645"/>
              <a:gd name="connsiteY55" fmla="*/ 0 h 6858000"/>
              <a:gd name="connsiteX56" fmla="*/ 6966294 w 9591645"/>
              <a:gd name="connsiteY56" fmla="*/ 0 h 6858000"/>
              <a:gd name="connsiteX57" fmla="*/ 6852387 w 9591645"/>
              <a:gd name="connsiteY57" fmla="*/ 196155 h 6858000"/>
              <a:gd name="connsiteX58" fmla="*/ 6043321 w 9591645"/>
              <a:gd name="connsiteY58" fmla="*/ 1589421 h 6858000"/>
              <a:gd name="connsiteX59" fmla="*/ 5423265 w 9591645"/>
              <a:gd name="connsiteY59" fmla="*/ 1954861 h 6858000"/>
              <a:gd name="connsiteX60" fmla="*/ 1379802 w 9591645"/>
              <a:gd name="connsiteY60" fmla="*/ 1954861 h 6858000"/>
              <a:gd name="connsiteX61" fmla="*/ 751013 w 9591645"/>
              <a:gd name="connsiteY61" fmla="*/ 1589421 h 6858000"/>
              <a:gd name="connsiteX62" fmla="*/ 1951 w 9591645"/>
              <a:gd name="connsiteY62" fmla="*/ 293901 h 6858000"/>
              <a:gd name="connsiteX63" fmla="*/ 0 w 9591645"/>
              <a:gd name="connsiteY63" fmla="*/ 290527 h 6858000"/>
              <a:gd name="connsiteX64" fmla="*/ 0 w 9591645"/>
              <a:gd name="connsiteY64" fmla="*/ 0 h 6858000"/>
              <a:gd name="connsiteX0" fmla="*/ 8129453 w 9591645"/>
              <a:gd name="connsiteY0" fmla="*/ 6678214 h 6858000"/>
              <a:gd name="connsiteX1" fmla="*/ 8025501 w 9591645"/>
              <a:gd name="connsiteY1" fmla="*/ 6858000 h 6858000"/>
              <a:gd name="connsiteX2" fmla="*/ 8129453 w 9591645"/>
              <a:gd name="connsiteY2" fmla="*/ 6678214 h 6858000"/>
              <a:gd name="connsiteX3" fmla="*/ 8508611 w 9591645"/>
              <a:gd name="connsiteY3" fmla="*/ 4776272 h 6858000"/>
              <a:gd name="connsiteX4" fmla="*/ 9153763 w 9591645"/>
              <a:gd name="connsiteY4" fmla="*/ 4776272 h 6858000"/>
              <a:gd name="connsiteX5" fmla="*/ 9252696 w 9591645"/>
              <a:gd name="connsiteY5" fmla="*/ 4834580 h 6858000"/>
              <a:gd name="connsiteX6" fmla="*/ 9575969 w 9591645"/>
              <a:gd name="connsiteY6" fmla="*/ 5391278 h 6858000"/>
              <a:gd name="connsiteX7" fmla="*/ 9575969 w 9591645"/>
              <a:gd name="connsiteY7" fmla="*/ 5505116 h 6858000"/>
              <a:gd name="connsiteX8" fmla="*/ 9252696 w 9591645"/>
              <a:gd name="connsiteY8" fmla="*/ 6061815 h 6858000"/>
              <a:gd name="connsiteX9" fmla="*/ 9153763 w 9591645"/>
              <a:gd name="connsiteY9" fmla="*/ 6120122 h 6858000"/>
              <a:gd name="connsiteX10" fmla="*/ 8508611 w 9591645"/>
              <a:gd name="connsiteY10" fmla="*/ 6120122 h 6858000"/>
              <a:gd name="connsiteX11" fmla="*/ 8408284 w 9591645"/>
              <a:gd name="connsiteY11" fmla="*/ 6061815 h 6858000"/>
              <a:gd name="connsiteX12" fmla="*/ 8086404 w 9591645"/>
              <a:gd name="connsiteY12" fmla="*/ 5505116 h 6858000"/>
              <a:gd name="connsiteX13" fmla="*/ 8086404 w 9591645"/>
              <a:gd name="connsiteY13" fmla="*/ 5391278 h 6858000"/>
              <a:gd name="connsiteX14" fmla="*/ 8408284 w 9591645"/>
              <a:gd name="connsiteY14" fmla="*/ 4834580 h 6858000"/>
              <a:gd name="connsiteX15" fmla="*/ 8508611 w 9591645"/>
              <a:gd name="connsiteY15" fmla="*/ 4776272 h 6858000"/>
              <a:gd name="connsiteX16" fmla="*/ 8438383 w 9591645"/>
              <a:gd name="connsiteY16" fmla="*/ 4182594 h 6858000"/>
              <a:gd name="connsiteX17" fmla="*/ 8671249 w 9591645"/>
              <a:gd name="connsiteY17" fmla="*/ 4182594 h 6858000"/>
              <a:gd name="connsiteX18" fmla="*/ 8706958 w 9591645"/>
              <a:gd name="connsiteY18" fmla="*/ 4203640 h 6858000"/>
              <a:gd name="connsiteX19" fmla="*/ 8823642 w 9591645"/>
              <a:gd name="connsiteY19" fmla="*/ 4404579 h 6858000"/>
              <a:gd name="connsiteX20" fmla="*/ 8823642 w 9591645"/>
              <a:gd name="connsiteY20" fmla="*/ 4445668 h 6858000"/>
              <a:gd name="connsiteX21" fmla="*/ 8706958 w 9591645"/>
              <a:gd name="connsiteY21" fmla="*/ 4646606 h 6858000"/>
              <a:gd name="connsiteX22" fmla="*/ 8671249 w 9591645"/>
              <a:gd name="connsiteY22" fmla="*/ 4667652 h 6858000"/>
              <a:gd name="connsiteX23" fmla="*/ 8438383 w 9591645"/>
              <a:gd name="connsiteY23" fmla="*/ 4667652 h 6858000"/>
              <a:gd name="connsiteX24" fmla="*/ 8402170 w 9591645"/>
              <a:gd name="connsiteY24" fmla="*/ 4646606 h 6858000"/>
              <a:gd name="connsiteX25" fmla="*/ 8285989 w 9591645"/>
              <a:gd name="connsiteY25" fmla="*/ 4445668 h 6858000"/>
              <a:gd name="connsiteX26" fmla="*/ 8285989 w 9591645"/>
              <a:gd name="connsiteY26" fmla="*/ 4404579 h 6858000"/>
              <a:gd name="connsiteX27" fmla="*/ 8402170 w 9591645"/>
              <a:gd name="connsiteY27" fmla="*/ 4203640 h 6858000"/>
              <a:gd name="connsiteX28" fmla="*/ 8438383 w 9591645"/>
              <a:gd name="connsiteY28" fmla="*/ 4182594 h 6858000"/>
              <a:gd name="connsiteX29" fmla="*/ 7678681 w 9591645"/>
              <a:gd name="connsiteY29" fmla="*/ 3459104 h 6858000"/>
              <a:gd name="connsiteX30" fmla="*/ 8119685 w 9591645"/>
              <a:gd name="connsiteY30" fmla="*/ 3459104 h 6858000"/>
              <a:gd name="connsiteX31" fmla="*/ 8187313 w 9591645"/>
              <a:gd name="connsiteY31" fmla="*/ 3498961 h 6858000"/>
              <a:gd name="connsiteX32" fmla="*/ 8408292 w 9591645"/>
              <a:gd name="connsiteY32" fmla="*/ 3879501 h 6858000"/>
              <a:gd name="connsiteX33" fmla="*/ 8408292 w 9591645"/>
              <a:gd name="connsiteY33" fmla="*/ 3957318 h 6858000"/>
              <a:gd name="connsiteX34" fmla="*/ 8187313 w 9591645"/>
              <a:gd name="connsiteY34" fmla="*/ 4337857 h 6858000"/>
              <a:gd name="connsiteX35" fmla="*/ 8119685 w 9591645"/>
              <a:gd name="connsiteY35" fmla="*/ 4377714 h 6858000"/>
              <a:gd name="connsiteX36" fmla="*/ 7678681 w 9591645"/>
              <a:gd name="connsiteY36" fmla="*/ 4377714 h 6858000"/>
              <a:gd name="connsiteX37" fmla="*/ 7610101 w 9591645"/>
              <a:gd name="connsiteY37" fmla="*/ 4337857 h 6858000"/>
              <a:gd name="connsiteX38" fmla="*/ 7390076 w 9591645"/>
              <a:gd name="connsiteY38" fmla="*/ 3957318 h 6858000"/>
              <a:gd name="connsiteX39" fmla="*/ 7390076 w 9591645"/>
              <a:gd name="connsiteY39" fmla="*/ 3879501 h 6858000"/>
              <a:gd name="connsiteX40" fmla="*/ 7610101 w 9591645"/>
              <a:gd name="connsiteY40" fmla="*/ 3498961 h 6858000"/>
              <a:gd name="connsiteX41" fmla="*/ 7678681 w 9591645"/>
              <a:gd name="connsiteY41" fmla="*/ 3459104 h 6858000"/>
              <a:gd name="connsiteX42" fmla="*/ 1321854 w 9591645"/>
              <a:gd name="connsiteY42" fmla="*/ 2071857 h 6858000"/>
              <a:gd name="connsiteX43" fmla="*/ 5365317 w 9591645"/>
              <a:gd name="connsiteY43" fmla="*/ 2071857 h 6858000"/>
              <a:gd name="connsiteX44" fmla="*/ 5985373 w 9591645"/>
              <a:gd name="connsiteY44" fmla="*/ 2437296 h 6858000"/>
              <a:gd name="connsiteX45" fmla="*/ 8011470 w 9591645"/>
              <a:gd name="connsiteY45" fmla="*/ 5926372 h 6858000"/>
              <a:gd name="connsiteX46" fmla="*/ 8011470 w 9591645"/>
              <a:gd name="connsiteY46" fmla="*/ 6639850 h 6858000"/>
              <a:gd name="connsiteX47" fmla="*/ 7904625 w 9591645"/>
              <a:gd name="connsiteY47" fmla="*/ 6823844 h 6858000"/>
              <a:gd name="connsiteX48" fmla="*/ 7884791 w 9591645"/>
              <a:gd name="connsiteY48" fmla="*/ 6858000 h 6858000"/>
              <a:gd name="connsiteX49" fmla="*/ 0 w 9591645"/>
              <a:gd name="connsiteY49" fmla="*/ 6858000 h 6858000"/>
              <a:gd name="connsiteX50" fmla="*/ 0 w 9591645"/>
              <a:gd name="connsiteY50" fmla="*/ 3635967 h 6858000"/>
              <a:gd name="connsiteX51" fmla="*/ 27177 w 9591645"/>
              <a:gd name="connsiteY51" fmla="*/ 3588964 h 6858000"/>
              <a:gd name="connsiteX52" fmla="*/ 693065 w 9591645"/>
              <a:gd name="connsiteY52" fmla="*/ 2437296 h 6858000"/>
              <a:gd name="connsiteX53" fmla="*/ 1321854 w 9591645"/>
              <a:gd name="connsiteY53" fmla="*/ 2071857 h 6858000"/>
              <a:gd name="connsiteX54" fmla="*/ 0 w 9591645"/>
              <a:gd name="connsiteY54" fmla="*/ 0 h 6858000"/>
              <a:gd name="connsiteX55" fmla="*/ 6966294 w 9591645"/>
              <a:gd name="connsiteY55" fmla="*/ 0 h 6858000"/>
              <a:gd name="connsiteX56" fmla="*/ 6852387 w 9591645"/>
              <a:gd name="connsiteY56" fmla="*/ 196155 h 6858000"/>
              <a:gd name="connsiteX57" fmla="*/ 6043321 w 9591645"/>
              <a:gd name="connsiteY57" fmla="*/ 1589421 h 6858000"/>
              <a:gd name="connsiteX58" fmla="*/ 5423265 w 9591645"/>
              <a:gd name="connsiteY58" fmla="*/ 1954861 h 6858000"/>
              <a:gd name="connsiteX59" fmla="*/ 1379802 w 9591645"/>
              <a:gd name="connsiteY59" fmla="*/ 1954861 h 6858000"/>
              <a:gd name="connsiteX60" fmla="*/ 751013 w 9591645"/>
              <a:gd name="connsiteY60" fmla="*/ 1589421 h 6858000"/>
              <a:gd name="connsiteX61" fmla="*/ 1951 w 9591645"/>
              <a:gd name="connsiteY61" fmla="*/ 293901 h 6858000"/>
              <a:gd name="connsiteX62" fmla="*/ 0 w 9591645"/>
              <a:gd name="connsiteY62" fmla="*/ 290527 h 6858000"/>
              <a:gd name="connsiteX63" fmla="*/ 0 w 9591645"/>
              <a:gd name="connsiteY63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9153763 w 9591645"/>
              <a:gd name="connsiteY6" fmla="*/ 6120122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1645"/>
              <a:gd name="connsiteY0" fmla="*/ 4776272 h 6858000"/>
              <a:gd name="connsiteX1" fmla="*/ 9153763 w 9591645"/>
              <a:gd name="connsiteY1" fmla="*/ 4776272 h 6858000"/>
              <a:gd name="connsiteX2" fmla="*/ 9252696 w 9591645"/>
              <a:gd name="connsiteY2" fmla="*/ 4834580 h 6858000"/>
              <a:gd name="connsiteX3" fmla="*/ 9575969 w 9591645"/>
              <a:gd name="connsiteY3" fmla="*/ 5391278 h 6858000"/>
              <a:gd name="connsiteX4" fmla="*/ 9575969 w 9591645"/>
              <a:gd name="connsiteY4" fmla="*/ 5505116 h 6858000"/>
              <a:gd name="connsiteX5" fmla="*/ 9252696 w 9591645"/>
              <a:gd name="connsiteY5" fmla="*/ 6061815 h 6858000"/>
              <a:gd name="connsiteX6" fmla="*/ 8923364 w 9591645"/>
              <a:gd name="connsiteY6" fmla="*/ 6129723 h 6858000"/>
              <a:gd name="connsiteX7" fmla="*/ 8508611 w 9591645"/>
              <a:gd name="connsiteY7" fmla="*/ 6120122 h 6858000"/>
              <a:gd name="connsiteX8" fmla="*/ 8408284 w 9591645"/>
              <a:gd name="connsiteY8" fmla="*/ 6061815 h 6858000"/>
              <a:gd name="connsiteX9" fmla="*/ 8086404 w 9591645"/>
              <a:gd name="connsiteY9" fmla="*/ 5505116 h 6858000"/>
              <a:gd name="connsiteX10" fmla="*/ 8086404 w 9591645"/>
              <a:gd name="connsiteY10" fmla="*/ 5391278 h 6858000"/>
              <a:gd name="connsiteX11" fmla="*/ 8408284 w 9591645"/>
              <a:gd name="connsiteY11" fmla="*/ 4834580 h 6858000"/>
              <a:gd name="connsiteX12" fmla="*/ 8508611 w 9591645"/>
              <a:gd name="connsiteY12" fmla="*/ 4776272 h 6858000"/>
              <a:gd name="connsiteX13" fmla="*/ 8438383 w 9591645"/>
              <a:gd name="connsiteY13" fmla="*/ 4182594 h 6858000"/>
              <a:gd name="connsiteX14" fmla="*/ 8671249 w 9591645"/>
              <a:gd name="connsiteY14" fmla="*/ 4182594 h 6858000"/>
              <a:gd name="connsiteX15" fmla="*/ 8706958 w 9591645"/>
              <a:gd name="connsiteY15" fmla="*/ 4203640 h 6858000"/>
              <a:gd name="connsiteX16" fmla="*/ 8823642 w 9591645"/>
              <a:gd name="connsiteY16" fmla="*/ 4404579 h 6858000"/>
              <a:gd name="connsiteX17" fmla="*/ 8823642 w 9591645"/>
              <a:gd name="connsiteY17" fmla="*/ 4445668 h 6858000"/>
              <a:gd name="connsiteX18" fmla="*/ 8706958 w 9591645"/>
              <a:gd name="connsiteY18" fmla="*/ 4646606 h 6858000"/>
              <a:gd name="connsiteX19" fmla="*/ 8671249 w 9591645"/>
              <a:gd name="connsiteY19" fmla="*/ 4667652 h 6858000"/>
              <a:gd name="connsiteX20" fmla="*/ 8438383 w 9591645"/>
              <a:gd name="connsiteY20" fmla="*/ 4667652 h 6858000"/>
              <a:gd name="connsiteX21" fmla="*/ 8402170 w 9591645"/>
              <a:gd name="connsiteY21" fmla="*/ 4646606 h 6858000"/>
              <a:gd name="connsiteX22" fmla="*/ 8285989 w 9591645"/>
              <a:gd name="connsiteY22" fmla="*/ 4445668 h 6858000"/>
              <a:gd name="connsiteX23" fmla="*/ 8285989 w 9591645"/>
              <a:gd name="connsiteY23" fmla="*/ 4404579 h 6858000"/>
              <a:gd name="connsiteX24" fmla="*/ 8402170 w 9591645"/>
              <a:gd name="connsiteY24" fmla="*/ 4203640 h 6858000"/>
              <a:gd name="connsiteX25" fmla="*/ 8438383 w 9591645"/>
              <a:gd name="connsiteY25" fmla="*/ 4182594 h 6858000"/>
              <a:gd name="connsiteX26" fmla="*/ 7678681 w 9591645"/>
              <a:gd name="connsiteY26" fmla="*/ 3459104 h 6858000"/>
              <a:gd name="connsiteX27" fmla="*/ 8119685 w 9591645"/>
              <a:gd name="connsiteY27" fmla="*/ 3459104 h 6858000"/>
              <a:gd name="connsiteX28" fmla="*/ 8187313 w 9591645"/>
              <a:gd name="connsiteY28" fmla="*/ 3498961 h 6858000"/>
              <a:gd name="connsiteX29" fmla="*/ 8408292 w 9591645"/>
              <a:gd name="connsiteY29" fmla="*/ 3879501 h 6858000"/>
              <a:gd name="connsiteX30" fmla="*/ 8408292 w 9591645"/>
              <a:gd name="connsiteY30" fmla="*/ 3957318 h 6858000"/>
              <a:gd name="connsiteX31" fmla="*/ 8187313 w 9591645"/>
              <a:gd name="connsiteY31" fmla="*/ 4337857 h 6858000"/>
              <a:gd name="connsiteX32" fmla="*/ 8119685 w 9591645"/>
              <a:gd name="connsiteY32" fmla="*/ 4377714 h 6858000"/>
              <a:gd name="connsiteX33" fmla="*/ 7678681 w 9591645"/>
              <a:gd name="connsiteY33" fmla="*/ 4377714 h 6858000"/>
              <a:gd name="connsiteX34" fmla="*/ 7610101 w 9591645"/>
              <a:gd name="connsiteY34" fmla="*/ 4337857 h 6858000"/>
              <a:gd name="connsiteX35" fmla="*/ 7390076 w 9591645"/>
              <a:gd name="connsiteY35" fmla="*/ 3957318 h 6858000"/>
              <a:gd name="connsiteX36" fmla="*/ 7390076 w 9591645"/>
              <a:gd name="connsiteY36" fmla="*/ 3879501 h 6858000"/>
              <a:gd name="connsiteX37" fmla="*/ 7610101 w 9591645"/>
              <a:gd name="connsiteY37" fmla="*/ 3498961 h 6858000"/>
              <a:gd name="connsiteX38" fmla="*/ 7678681 w 9591645"/>
              <a:gd name="connsiteY38" fmla="*/ 3459104 h 6858000"/>
              <a:gd name="connsiteX39" fmla="*/ 1321854 w 9591645"/>
              <a:gd name="connsiteY39" fmla="*/ 2071857 h 6858000"/>
              <a:gd name="connsiteX40" fmla="*/ 5365317 w 9591645"/>
              <a:gd name="connsiteY40" fmla="*/ 2071857 h 6858000"/>
              <a:gd name="connsiteX41" fmla="*/ 5985373 w 9591645"/>
              <a:gd name="connsiteY41" fmla="*/ 2437296 h 6858000"/>
              <a:gd name="connsiteX42" fmla="*/ 8011470 w 9591645"/>
              <a:gd name="connsiteY42" fmla="*/ 5926372 h 6858000"/>
              <a:gd name="connsiteX43" fmla="*/ 8011470 w 9591645"/>
              <a:gd name="connsiteY43" fmla="*/ 6639850 h 6858000"/>
              <a:gd name="connsiteX44" fmla="*/ 7904625 w 9591645"/>
              <a:gd name="connsiteY44" fmla="*/ 6823844 h 6858000"/>
              <a:gd name="connsiteX45" fmla="*/ 7884791 w 9591645"/>
              <a:gd name="connsiteY45" fmla="*/ 6858000 h 6858000"/>
              <a:gd name="connsiteX46" fmla="*/ 0 w 9591645"/>
              <a:gd name="connsiteY46" fmla="*/ 6858000 h 6858000"/>
              <a:gd name="connsiteX47" fmla="*/ 0 w 9591645"/>
              <a:gd name="connsiteY47" fmla="*/ 3635967 h 6858000"/>
              <a:gd name="connsiteX48" fmla="*/ 27177 w 9591645"/>
              <a:gd name="connsiteY48" fmla="*/ 3588964 h 6858000"/>
              <a:gd name="connsiteX49" fmla="*/ 693065 w 9591645"/>
              <a:gd name="connsiteY49" fmla="*/ 2437296 h 6858000"/>
              <a:gd name="connsiteX50" fmla="*/ 1321854 w 9591645"/>
              <a:gd name="connsiteY50" fmla="*/ 2071857 h 6858000"/>
              <a:gd name="connsiteX51" fmla="*/ 0 w 9591645"/>
              <a:gd name="connsiteY51" fmla="*/ 0 h 6858000"/>
              <a:gd name="connsiteX52" fmla="*/ 6966294 w 9591645"/>
              <a:gd name="connsiteY52" fmla="*/ 0 h 6858000"/>
              <a:gd name="connsiteX53" fmla="*/ 6852387 w 9591645"/>
              <a:gd name="connsiteY53" fmla="*/ 196155 h 6858000"/>
              <a:gd name="connsiteX54" fmla="*/ 6043321 w 9591645"/>
              <a:gd name="connsiteY54" fmla="*/ 1589421 h 6858000"/>
              <a:gd name="connsiteX55" fmla="*/ 5423265 w 9591645"/>
              <a:gd name="connsiteY55" fmla="*/ 1954861 h 6858000"/>
              <a:gd name="connsiteX56" fmla="*/ 1379802 w 9591645"/>
              <a:gd name="connsiteY56" fmla="*/ 1954861 h 6858000"/>
              <a:gd name="connsiteX57" fmla="*/ 751013 w 9591645"/>
              <a:gd name="connsiteY57" fmla="*/ 1589421 h 6858000"/>
              <a:gd name="connsiteX58" fmla="*/ 1951 w 9591645"/>
              <a:gd name="connsiteY58" fmla="*/ 293901 h 6858000"/>
              <a:gd name="connsiteX59" fmla="*/ 0 w 9591645"/>
              <a:gd name="connsiteY59" fmla="*/ 290527 h 6858000"/>
              <a:gd name="connsiteX60" fmla="*/ 0 w 9591645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923364 w 9592013"/>
              <a:gd name="connsiteY6" fmla="*/ 6129723 h 6858000"/>
              <a:gd name="connsiteX7" fmla="*/ 8508611 w 9592013"/>
              <a:gd name="connsiteY7" fmla="*/ 6120122 h 6858000"/>
              <a:gd name="connsiteX8" fmla="*/ 8408284 w 9592013"/>
              <a:gd name="connsiteY8" fmla="*/ 6061815 h 6858000"/>
              <a:gd name="connsiteX9" fmla="*/ 8086404 w 9592013"/>
              <a:gd name="connsiteY9" fmla="*/ 5505116 h 6858000"/>
              <a:gd name="connsiteX10" fmla="*/ 8086404 w 9592013"/>
              <a:gd name="connsiteY10" fmla="*/ 5391278 h 6858000"/>
              <a:gd name="connsiteX11" fmla="*/ 8408284 w 9592013"/>
              <a:gd name="connsiteY11" fmla="*/ 4834580 h 6858000"/>
              <a:gd name="connsiteX12" fmla="*/ 8508611 w 9592013"/>
              <a:gd name="connsiteY12" fmla="*/ 4776272 h 6858000"/>
              <a:gd name="connsiteX13" fmla="*/ 8438383 w 9592013"/>
              <a:gd name="connsiteY13" fmla="*/ 4182594 h 6858000"/>
              <a:gd name="connsiteX14" fmla="*/ 8671249 w 9592013"/>
              <a:gd name="connsiteY14" fmla="*/ 4182594 h 6858000"/>
              <a:gd name="connsiteX15" fmla="*/ 8706958 w 9592013"/>
              <a:gd name="connsiteY15" fmla="*/ 4203640 h 6858000"/>
              <a:gd name="connsiteX16" fmla="*/ 8823642 w 9592013"/>
              <a:gd name="connsiteY16" fmla="*/ 4404579 h 6858000"/>
              <a:gd name="connsiteX17" fmla="*/ 8823642 w 9592013"/>
              <a:gd name="connsiteY17" fmla="*/ 4445668 h 6858000"/>
              <a:gd name="connsiteX18" fmla="*/ 8706958 w 9592013"/>
              <a:gd name="connsiteY18" fmla="*/ 4646606 h 6858000"/>
              <a:gd name="connsiteX19" fmla="*/ 8671249 w 9592013"/>
              <a:gd name="connsiteY19" fmla="*/ 4667652 h 6858000"/>
              <a:gd name="connsiteX20" fmla="*/ 8438383 w 9592013"/>
              <a:gd name="connsiteY20" fmla="*/ 4667652 h 6858000"/>
              <a:gd name="connsiteX21" fmla="*/ 8402170 w 9592013"/>
              <a:gd name="connsiteY21" fmla="*/ 4646606 h 6858000"/>
              <a:gd name="connsiteX22" fmla="*/ 8285989 w 9592013"/>
              <a:gd name="connsiteY22" fmla="*/ 4445668 h 6858000"/>
              <a:gd name="connsiteX23" fmla="*/ 8285989 w 9592013"/>
              <a:gd name="connsiteY23" fmla="*/ 4404579 h 6858000"/>
              <a:gd name="connsiteX24" fmla="*/ 8402170 w 9592013"/>
              <a:gd name="connsiteY24" fmla="*/ 4203640 h 6858000"/>
              <a:gd name="connsiteX25" fmla="*/ 8438383 w 9592013"/>
              <a:gd name="connsiteY25" fmla="*/ 4182594 h 6858000"/>
              <a:gd name="connsiteX26" fmla="*/ 7678681 w 9592013"/>
              <a:gd name="connsiteY26" fmla="*/ 3459104 h 6858000"/>
              <a:gd name="connsiteX27" fmla="*/ 8119685 w 9592013"/>
              <a:gd name="connsiteY27" fmla="*/ 3459104 h 6858000"/>
              <a:gd name="connsiteX28" fmla="*/ 8187313 w 9592013"/>
              <a:gd name="connsiteY28" fmla="*/ 3498961 h 6858000"/>
              <a:gd name="connsiteX29" fmla="*/ 8408292 w 9592013"/>
              <a:gd name="connsiteY29" fmla="*/ 3879501 h 6858000"/>
              <a:gd name="connsiteX30" fmla="*/ 8408292 w 9592013"/>
              <a:gd name="connsiteY30" fmla="*/ 3957318 h 6858000"/>
              <a:gd name="connsiteX31" fmla="*/ 8187313 w 9592013"/>
              <a:gd name="connsiteY31" fmla="*/ 4337857 h 6858000"/>
              <a:gd name="connsiteX32" fmla="*/ 8119685 w 9592013"/>
              <a:gd name="connsiteY32" fmla="*/ 4377714 h 6858000"/>
              <a:gd name="connsiteX33" fmla="*/ 7678681 w 9592013"/>
              <a:gd name="connsiteY33" fmla="*/ 4377714 h 6858000"/>
              <a:gd name="connsiteX34" fmla="*/ 7610101 w 9592013"/>
              <a:gd name="connsiteY34" fmla="*/ 4337857 h 6858000"/>
              <a:gd name="connsiteX35" fmla="*/ 7390076 w 9592013"/>
              <a:gd name="connsiteY35" fmla="*/ 3957318 h 6858000"/>
              <a:gd name="connsiteX36" fmla="*/ 7390076 w 9592013"/>
              <a:gd name="connsiteY36" fmla="*/ 3879501 h 6858000"/>
              <a:gd name="connsiteX37" fmla="*/ 7610101 w 9592013"/>
              <a:gd name="connsiteY37" fmla="*/ 3498961 h 6858000"/>
              <a:gd name="connsiteX38" fmla="*/ 7678681 w 9592013"/>
              <a:gd name="connsiteY38" fmla="*/ 3459104 h 6858000"/>
              <a:gd name="connsiteX39" fmla="*/ 1321854 w 9592013"/>
              <a:gd name="connsiteY39" fmla="*/ 2071857 h 6858000"/>
              <a:gd name="connsiteX40" fmla="*/ 5365317 w 9592013"/>
              <a:gd name="connsiteY40" fmla="*/ 2071857 h 6858000"/>
              <a:gd name="connsiteX41" fmla="*/ 5985373 w 9592013"/>
              <a:gd name="connsiteY41" fmla="*/ 2437296 h 6858000"/>
              <a:gd name="connsiteX42" fmla="*/ 8011470 w 9592013"/>
              <a:gd name="connsiteY42" fmla="*/ 5926372 h 6858000"/>
              <a:gd name="connsiteX43" fmla="*/ 8011470 w 9592013"/>
              <a:gd name="connsiteY43" fmla="*/ 6639850 h 6858000"/>
              <a:gd name="connsiteX44" fmla="*/ 7904625 w 9592013"/>
              <a:gd name="connsiteY44" fmla="*/ 6823844 h 6858000"/>
              <a:gd name="connsiteX45" fmla="*/ 7884791 w 9592013"/>
              <a:gd name="connsiteY45" fmla="*/ 6858000 h 6858000"/>
              <a:gd name="connsiteX46" fmla="*/ 0 w 9592013"/>
              <a:gd name="connsiteY46" fmla="*/ 6858000 h 6858000"/>
              <a:gd name="connsiteX47" fmla="*/ 0 w 9592013"/>
              <a:gd name="connsiteY47" fmla="*/ 3635967 h 6858000"/>
              <a:gd name="connsiteX48" fmla="*/ 27177 w 9592013"/>
              <a:gd name="connsiteY48" fmla="*/ 3588964 h 6858000"/>
              <a:gd name="connsiteX49" fmla="*/ 693065 w 9592013"/>
              <a:gd name="connsiteY49" fmla="*/ 2437296 h 6858000"/>
              <a:gd name="connsiteX50" fmla="*/ 1321854 w 9592013"/>
              <a:gd name="connsiteY50" fmla="*/ 2071857 h 6858000"/>
              <a:gd name="connsiteX51" fmla="*/ 0 w 9592013"/>
              <a:gd name="connsiteY51" fmla="*/ 0 h 6858000"/>
              <a:gd name="connsiteX52" fmla="*/ 6966294 w 9592013"/>
              <a:gd name="connsiteY52" fmla="*/ 0 h 6858000"/>
              <a:gd name="connsiteX53" fmla="*/ 6852387 w 9592013"/>
              <a:gd name="connsiteY53" fmla="*/ 196155 h 6858000"/>
              <a:gd name="connsiteX54" fmla="*/ 6043321 w 9592013"/>
              <a:gd name="connsiteY54" fmla="*/ 1589421 h 6858000"/>
              <a:gd name="connsiteX55" fmla="*/ 5423265 w 9592013"/>
              <a:gd name="connsiteY55" fmla="*/ 1954861 h 6858000"/>
              <a:gd name="connsiteX56" fmla="*/ 1379802 w 9592013"/>
              <a:gd name="connsiteY56" fmla="*/ 1954861 h 6858000"/>
              <a:gd name="connsiteX57" fmla="*/ 751013 w 9592013"/>
              <a:gd name="connsiteY57" fmla="*/ 1589421 h 6858000"/>
              <a:gd name="connsiteX58" fmla="*/ 1951 w 9592013"/>
              <a:gd name="connsiteY58" fmla="*/ 293901 h 6858000"/>
              <a:gd name="connsiteX59" fmla="*/ 0 w 9592013"/>
              <a:gd name="connsiteY59" fmla="*/ 290527 h 6858000"/>
              <a:gd name="connsiteX60" fmla="*/ 0 w 9592013"/>
              <a:gd name="connsiteY60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508611 w 9592013"/>
              <a:gd name="connsiteY6" fmla="*/ 6120122 h 6858000"/>
              <a:gd name="connsiteX7" fmla="*/ 8408284 w 9592013"/>
              <a:gd name="connsiteY7" fmla="*/ 6061815 h 6858000"/>
              <a:gd name="connsiteX8" fmla="*/ 8086404 w 9592013"/>
              <a:gd name="connsiteY8" fmla="*/ 5505116 h 6858000"/>
              <a:gd name="connsiteX9" fmla="*/ 8086404 w 9592013"/>
              <a:gd name="connsiteY9" fmla="*/ 5391278 h 6858000"/>
              <a:gd name="connsiteX10" fmla="*/ 8408284 w 9592013"/>
              <a:gd name="connsiteY10" fmla="*/ 4834580 h 6858000"/>
              <a:gd name="connsiteX11" fmla="*/ 8508611 w 9592013"/>
              <a:gd name="connsiteY11" fmla="*/ 4776272 h 6858000"/>
              <a:gd name="connsiteX12" fmla="*/ 8438383 w 9592013"/>
              <a:gd name="connsiteY12" fmla="*/ 4182594 h 6858000"/>
              <a:gd name="connsiteX13" fmla="*/ 8671249 w 9592013"/>
              <a:gd name="connsiteY13" fmla="*/ 4182594 h 6858000"/>
              <a:gd name="connsiteX14" fmla="*/ 8706958 w 9592013"/>
              <a:gd name="connsiteY14" fmla="*/ 4203640 h 6858000"/>
              <a:gd name="connsiteX15" fmla="*/ 8823642 w 9592013"/>
              <a:gd name="connsiteY15" fmla="*/ 4404579 h 6858000"/>
              <a:gd name="connsiteX16" fmla="*/ 8823642 w 9592013"/>
              <a:gd name="connsiteY16" fmla="*/ 4445668 h 6858000"/>
              <a:gd name="connsiteX17" fmla="*/ 8706958 w 9592013"/>
              <a:gd name="connsiteY17" fmla="*/ 4646606 h 6858000"/>
              <a:gd name="connsiteX18" fmla="*/ 8671249 w 9592013"/>
              <a:gd name="connsiteY18" fmla="*/ 4667652 h 6858000"/>
              <a:gd name="connsiteX19" fmla="*/ 8438383 w 9592013"/>
              <a:gd name="connsiteY19" fmla="*/ 4667652 h 6858000"/>
              <a:gd name="connsiteX20" fmla="*/ 8402170 w 9592013"/>
              <a:gd name="connsiteY20" fmla="*/ 4646606 h 6858000"/>
              <a:gd name="connsiteX21" fmla="*/ 8285989 w 9592013"/>
              <a:gd name="connsiteY21" fmla="*/ 4445668 h 6858000"/>
              <a:gd name="connsiteX22" fmla="*/ 8285989 w 9592013"/>
              <a:gd name="connsiteY22" fmla="*/ 4404579 h 6858000"/>
              <a:gd name="connsiteX23" fmla="*/ 8402170 w 9592013"/>
              <a:gd name="connsiteY23" fmla="*/ 4203640 h 6858000"/>
              <a:gd name="connsiteX24" fmla="*/ 8438383 w 9592013"/>
              <a:gd name="connsiteY24" fmla="*/ 4182594 h 6858000"/>
              <a:gd name="connsiteX25" fmla="*/ 7678681 w 9592013"/>
              <a:gd name="connsiteY25" fmla="*/ 3459104 h 6858000"/>
              <a:gd name="connsiteX26" fmla="*/ 8119685 w 9592013"/>
              <a:gd name="connsiteY26" fmla="*/ 3459104 h 6858000"/>
              <a:gd name="connsiteX27" fmla="*/ 8187313 w 9592013"/>
              <a:gd name="connsiteY27" fmla="*/ 3498961 h 6858000"/>
              <a:gd name="connsiteX28" fmla="*/ 8408292 w 9592013"/>
              <a:gd name="connsiteY28" fmla="*/ 3879501 h 6858000"/>
              <a:gd name="connsiteX29" fmla="*/ 8408292 w 9592013"/>
              <a:gd name="connsiteY29" fmla="*/ 3957318 h 6858000"/>
              <a:gd name="connsiteX30" fmla="*/ 8187313 w 9592013"/>
              <a:gd name="connsiteY30" fmla="*/ 4337857 h 6858000"/>
              <a:gd name="connsiteX31" fmla="*/ 8119685 w 9592013"/>
              <a:gd name="connsiteY31" fmla="*/ 4377714 h 6858000"/>
              <a:gd name="connsiteX32" fmla="*/ 7678681 w 9592013"/>
              <a:gd name="connsiteY32" fmla="*/ 4377714 h 6858000"/>
              <a:gd name="connsiteX33" fmla="*/ 7610101 w 9592013"/>
              <a:gd name="connsiteY33" fmla="*/ 4337857 h 6858000"/>
              <a:gd name="connsiteX34" fmla="*/ 7390076 w 9592013"/>
              <a:gd name="connsiteY34" fmla="*/ 3957318 h 6858000"/>
              <a:gd name="connsiteX35" fmla="*/ 7390076 w 9592013"/>
              <a:gd name="connsiteY35" fmla="*/ 3879501 h 6858000"/>
              <a:gd name="connsiteX36" fmla="*/ 7610101 w 9592013"/>
              <a:gd name="connsiteY36" fmla="*/ 3498961 h 6858000"/>
              <a:gd name="connsiteX37" fmla="*/ 7678681 w 9592013"/>
              <a:gd name="connsiteY37" fmla="*/ 3459104 h 6858000"/>
              <a:gd name="connsiteX38" fmla="*/ 1321854 w 9592013"/>
              <a:gd name="connsiteY38" fmla="*/ 2071857 h 6858000"/>
              <a:gd name="connsiteX39" fmla="*/ 5365317 w 9592013"/>
              <a:gd name="connsiteY39" fmla="*/ 2071857 h 6858000"/>
              <a:gd name="connsiteX40" fmla="*/ 5985373 w 9592013"/>
              <a:gd name="connsiteY40" fmla="*/ 2437296 h 6858000"/>
              <a:gd name="connsiteX41" fmla="*/ 8011470 w 9592013"/>
              <a:gd name="connsiteY41" fmla="*/ 5926372 h 6858000"/>
              <a:gd name="connsiteX42" fmla="*/ 8011470 w 9592013"/>
              <a:gd name="connsiteY42" fmla="*/ 6639850 h 6858000"/>
              <a:gd name="connsiteX43" fmla="*/ 7904625 w 9592013"/>
              <a:gd name="connsiteY43" fmla="*/ 6823844 h 6858000"/>
              <a:gd name="connsiteX44" fmla="*/ 7884791 w 9592013"/>
              <a:gd name="connsiteY44" fmla="*/ 6858000 h 6858000"/>
              <a:gd name="connsiteX45" fmla="*/ 0 w 9592013"/>
              <a:gd name="connsiteY45" fmla="*/ 6858000 h 6858000"/>
              <a:gd name="connsiteX46" fmla="*/ 0 w 9592013"/>
              <a:gd name="connsiteY46" fmla="*/ 3635967 h 6858000"/>
              <a:gd name="connsiteX47" fmla="*/ 27177 w 9592013"/>
              <a:gd name="connsiteY47" fmla="*/ 3588964 h 6858000"/>
              <a:gd name="connsiteX48" fmla="*/ 693065 w 9592013"/>
              <a:gd name="connsiteY48" fmla="*/ 2437296 h 6858000"/>
              <a:gd name="connsiteX49" fmla="*/ 1321854 w 9592013"/>
              <a:gd name="connsiteY49" fmla="*/ 2071857 h 6858000"/>
              <a:gd name="connsiteX50" fmla="*/ 0 w 9592013"/>
              <a:gd name="connsiteY50" fmla="*/ 0 h 6858000"/>
              <a:gd name="connsiteX51" fmla="*/ 6966294 w 9592013"/>
              <a:gd name="connsiteY51" fmla="*/ 0 h 6858000"/>
              <a:gd name="connsiteX52" fmla="*/ 6852387 w 9592013"/>
              <a:gd name="connsiteY52" fmla="*/ 196155 h 6858000"/>
              <a:gd name="connsiteX53" fmla="*/ 6043321 w 9592013"/>
              <a:gd name="connsiteY53" fmla="*/ 1589421 h 6858000"/>
              <a:gd name="connsiteX54" fmla="*/ 5423265 w 9592013"/>
              <a:gd name="connsiteY54" fmla="*/ 1954861 h 6858000"/>
              <a:gd name="connsiteX55" fmla="*/ 1379802 w 9592013"/>
              <a:gd name="connsiteY55" fmla="*/ 1954861 h 6858000"/>
              <a:gd name="connsiteX56" fmla="*/ 751013 w 9592013"/>
              <a:gd name="connsiteY56" fmla="*/ 1589421 h 6858000"/>
              <a:gd name="connsiteX57" fmla="*/ 1951 w 9592013"/>
              <a:gd name="connsiteY57" fmla="*/ 293901 h 6858000"/>
              <a:gd name="connsiteX58" fmla="*/ 0 w 9592013"/>
              <a:gd name="connsiteY58" fmla="*/ 290527 h 6858000"/>
              <a:gd name="connsiteX59" fmla="*/ 0 w 9592013"/>
              <a:gd name="connsiteY59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408284 w 9592013"/>
              <a:gd name="connsiteY6" fmla="*/ 6061815 h 6858000"/>
              <a:gd name="connsiteX7" fmla="*/ 8086404 w 9592013"/>
              <a:gd name="connsiteY7" fmla="*/ 5505116 h 6858000"/>
              <a:gd name="connsiteX8" fmla="*/ 8086404 w 9592013"/>
              <a:gd name="connsiteY8" fmla="*/ 5391278 h 6858000"/>
              <a:gd name="connsiteX9" fmla="*/ 8408284 w 9592013"/>
              <a:gd name="connsiteY9" fmla="*/ 4834580 h 6858000"/>
              <a:gd name="connsiteX10" fmla="*/ 8508611 w 9592013"/>
              <a:gd name="connsiteY10" fmla="*/ 4776272 h 6858000"/>
              <a:gd name="connsiteX11" fmla="*/ 8438383 w 9592013"/>
              <a:gd name="connsiteY11" fmla="*/ 4182594 h 6858000"/>
              <a:gd name="connsiteX12" fmla="*/ 8671249 w 9592013"/>
              <a:gd name="connsiteY12" fmla="*/ 4182594 h 6858000"/>
              <a:gd name="connsiteX13" fmla="*/ 8706958 w 9592013"/>
              <a:gd name="connsiteY13" fmla="*/ 4203640 h 6858000"/>
              <a:gd name="connsiteX14" fmla="*/ 8823642 w 9592013"/>
              <a:gd name="connsiteY14" fmla="*/ 4404579 h 6858000"/>
              <a:gd name="connsiteX15" fmla="*/ 8823642 w 9592013"/>
              <a:gd name="connsiteY15" fmla="*/ 4445668 h 6858000"/>
              <a:gd name="connsiteX16" fmla="*/ 8706958 w 9592013"/>
              <a:gd name="connsiteY16" fmla="*/ 4646606 h 6858000"/>
              <a:gd name="connsiteX17" fmla="*/ 8671249 w 9592013"/>
              <a:gd name="connsiteY17" fmla="*/ 4667652 h 6858000"/>
              <a:gd name="connsiteX18" fmla="*/ 8438383 w 9592013"/>
              <a:gd name="connsiteY18" fmla="*/ 4667652 h 6858000"/>
              <a:gd name="connsiteX19" fmla="*/ 8402170 w 9592013"/>
              <a:gd name="connsiteY19" fmla="*/ 4646606 h 6858000"/>
              <a:gd name="connsiteX20" fmla="*/ 8285989 w 9592013"/>
              <a:gd name="connsiteY20" fmla="*/ 4445668 h 6858000"/>
              <a:gd name="connsiteX21" fmla="*/ 8285989 w 9592013"/>
              <a:gd name="connsiteY21" fmla="*/ 4404579 h 6858000"/>
              <a:gd name="connsiteX22" fmla="*/ 8402170 w 9592013"/>
              <a:gd name="connsiteY22" fmla="*/ 4203640 h 6858000"/>
              <a:gd name="connsiteX23" fmla="*/ 8438383 w 9592013"/>
              <a:gd name="connsiteY23" fmla="*/ 4182594 h 6858000"/>
              <a:gd name="connsiteX24" fmla="*/ 7678681 w 9592013"/>
              <a:gd name="connsiteY24" fmla="*/ 3459104 h 6858000"/>
              <a:gd name="connsiteX25" fmla="*/ 8119685 w 9592013"/>
              <a:gd name="connsiteY25" fmla="*/ 3459104 h 6858000"/>
              <a:gd name="connsiteX26" fmla="*/ 8187313 w 9592013"/>
              <a:gd name="connsiteY26" fmla="*/ 3498961 h 6858000"/>
              <a:gd name="connsiteX27" fmla="*/ 8408292 w 9592013"/>
              <a:gd name="connsiteY27" fmla="*/ 3879501 h 6858000"/>
              <a:gd name="connsiteX28" fmla="*/ 8408292 w 9592013"/>
              <a:gd name="connsiteY28" fmla="*/ 3957318 h 6858000"/>
              <a:gd name="connsiteX29" fmla="*/ 8187313 w 9592013"/>
              <a:gd name="connsiteY29" fmla="*/ 4337857 h 6858000"/>
              <a:gd name="connsiteX30" fmla="*/ 8119685 w 9592013"/>
              <a:gd name="connsiteY30" fmla="*/ 4377714 h 6858000"/>
              <a:gd name="connsiteX31" fmla="*/ 7678681 w 9592013"/>
              <a:gd name="connsiteY31" fmla="*/ 4377714 h 6858000"/>
              <a:gd name="connsiteX32" fmla="*/ 7610101 w 9592013"/>
              <a:gd name="connsiteY32" fmla="*/ 4337857 h 6858000"/>
              <a:gd name="connsiteX33" fmla="*/ 7390076 w 9592013"/>
              <a:gd name="connsiteY33" fmla="*/ 3957318 h 6858000"/>
              <a:gd name="connsiteX34" fmla="*/ 7390076 w 9592013"/>
              <a:gd name="connsiteY34" fmla="*/ 3879501 h 6858000"/>
              <a:gd name="connsiteX35" fmla="*/ 7610101 w 9592013"/>
              <a:gd name="connsiteY35" fmla="*/ 3498961 h 6858000"/>
              <a:gd name="connsiteX36" fmla="*/ 7678681 w 9592013"/>
              <a:gd name="connsiteY36" fmla="*/ 3459104 h 6858000"/>
              <a:gd name="connsiteX37" fmla="*/ 1321854 w 9592013"/>
              <a:gd name="connsiteY37" fmla="*/ 2071857 h 6858000"/>
              <a:gd name="connsiteX38" fmla="*/ 5365317 w 9592013"/>
              <a:gd name="connsiteY38" fmla="*/ 2071857 h 6858000"/>
              <a:gd name="connsiteX39" fmla="*/ 5985373 w 9592013"/>
              <a:gd name="connsiteY39" fmla="*/ 2437296 h 6858000"/>
              <a:gd name="connsiteX40" fmla="*/ 8011470 w 9592013"/>
              <a:gd name="connsiteY40" fmla="*/ 5926372 h 6858000"/>
              <a:gd name="connsiteX41" fmla="*/ 8011470 w 9592013"/>
              <a:gd name="connsiteY41" fmla="*/ 6639850 h 6858000"/>
              <a:gd name="connsiteX42" fmla="*/ 7904625 w 9592013"/>
              <a:gd name="connsiteY42" fmla="*/ 6823844 h 6858000"/>
              <a:gd name="connsiteX43" fmla="*/ 7884791 w 9592013"/>
              <a:gd name="connsiteY43" fmla="*/ 6858000 h 6858000"/>
              <a:gd name="connsiteX44" fmla="*/ 0 w 9592013"/>
              <a:gd name="connsiteY44" fmla="*/ 6858000 h 6858000"/>
              <a:gd name="connsiteX45" fmla="*/ 0 w 9592013"/>
              <a:gd name="connsiteY45" fmla="*/ 3635967 h 6858000"/>
              <a:gd name="connsiteX46" fmla="*/ 27177 w 9592013"/>
              <a:gd name="connsiteY46" fmla="*/ 3588964 h 6858000"/>
              <a:gd name="connsiteX47" fmla="*/ 693065 w 9592013"/>
              <a:gd name="connsiteY47" fmla="*/ 2437296 h 6858000"/>
              <a:gd name="connsiteX48" fmla="*/ 1321854 w 9592013"/>
              <a:gd name="connsiteY48" fmla="*/ 2071857 h 6858000"/>
              <a:gd name="connsiteX49" fmla="*/ 0 w 9592013"/>
              <a:gd name="connsiteY49" fmla="*/ 0 h 6858000"/>
              <a:gd name="connsiteX50" fmla="*/ 6966294 w 9592013"/>
              <a:gd name="connsiteY50" fmla="*/ 0 h 6858000"/>
              <a:gd name="connsiteX51" fmla="*/ 6852387 w 9592013"/>
              <a:gd name="connsiteY51" fmla="*/ 196155 h 6858000"/>
              <a:gd name="connsiteX52" fmla="*/ 6043321 w 9592013"/>
              <a:gd name="connsiteY52" fmla="*/ 1589421 h 6858000"/>
              <a:gd name="connsiteX53" fmla="*/ 5423265 w 9592013"/>
              <a:gd name="connsiteY53" fmla="*/ 1954861 h 6858000"/>
              <a:gd name="connsiteX54" fmla="*/ 1379802 w 9592013"/>
              <a:gd name="connsiteY54" fmla="*/ 1954861 h 6858000"/>
              <a:gd name="connsiteX55" fmla="*/ 751013 w 9592013"/>
              <a:gd name="connsiteY55" fmla="*/ 1589421 h 6858000"/>
              <a:gd name="connsiteX56" fmla="*/ 1951 w 9592013"/>
              <a:gd name="connsiteY56" fmla="*/ 293901 h 6858000"/>
              <a:gd name="connsiteX57" fmla="*/ 0 w 9592013"/>
              <a:gd name="connsiteY57" fmla="*/ 290527 h 6858000"/>
              <a:gd name="connsiteX58" fmla="*/ 0 w 9592013"/>
              <a:gd name="connsiteY58" fmla="*/ 0 h 6858000"/>
              <a:gd name="connsiteX0" fmla="*/ 8508611 w 9592013"/>
              <a:gd name="connsiteY0" fmla="*/ 4776272 h 6858000"/>
              <a:gd name="connsiteX1" fmla="*/ 9153763 w 9592013"/>
              <a:gd name="connsiteY1" fmla="*/ 4776272 h 6858000"/>
              <a:gd name="connsiteX2" fmla="*/ 9252696 w 9592013"/>
              <a:gd name="connsiteY2" fmla="*/ 4834580 h 6858000"/>
              <a:gd name="connsiteX3" fmla="*/ 9575969 w 9592013"/>
              <a:gd name="connsiteY3" fmla="*/ 5391278 h 6858000"/>
              <a:gd name="connsiteX4" fmla="*/ 9575969 w 9592013"/>
              <a:gd name="connsiteY4" fmla="*/ 5505116 h 6858000"/>
              <a:gd name="connsiteX5" fmla="*/ 9444696 w 9592013"/>
              <a:gd name="connsiteY5" fmla="*/ 5735415 h 6858000"/>
              <a:gd name="connsiteX6" fmla="*/ 8086404 w 9592013"/>
              <a:gd name="connsiteY6" fmla="*/ 5505116 h 6858000"/>
              <a:gd name="connsiteX7" fmla="*/ 8086404 w 9592013"/>
              <a:gd name="connsiteY7" fmla="*/ 5391278 h 6858000"/>
              <a:gd name="connsiteX8" fmla="*/ 8408284 w 9592013"/>
              <a:gd name="connsiteY8" fmla="*/ 4834580 h 6858000"/>
              <a:gd name="connsiteX9" fmla="*/ 8508611 w 9592013"/>
              <a:gd name="connsiteY9" fmla="*/ 4776272 h 6858000"/>
              <a:gd name="connsiteX10" fmla="*/ 8438383 w 9592013"/>
              <a:gd name="connsiteY10" fmla="*/ 4182594 h 6858000"/>
              <a:gd name="connsiteX11" fmla="*/ 8671249 w 9592013"/>
              <a:gd name="connsiteY11" fmla="*/ 4182594 h 6858000"/>
              <a:gd name="connsiteX12" fmla="*/ 8706958 w 9592013"/>
              <a:gd name="connsiteY12" fmla="*/ 4203640 h 6858000"/>
              <a:gd name="connsiteX13" fmla="*/ 8823642 w 9592013"/>
              <a:gd name="connsiteY13" fmla="*/ 4404579 h 6858000"/>
              <a:gd name="connsiteX14" fmla="*/ 8823642 w 9592013"/>
              <a:gd name="connsiteY14" fmla="*/ 4445668 h 6858000"/>
              <a:gd name="connsiteX15" fmla="*/ 8706958 w 9592013"/>
              <a:gd name="connsiteY15" fmla="*/ 4646606 h 6858000"/>
              <a:gd name="connsiteX16" fmla="*/ 8671249 w 9592013"/>
              <a:gd name="connsiteY16" fmla="*/ 4667652 h 6858000"/>
              <a:gd name="connsiteX17" fmla="*/ 8438383 w 9592013"/>
              <a:gd name="connsiteY17" fmla="*/ 4667652 h 6858000"/>
              <a:gd name="connsiteX18" fmla="*/ 8402170 w 9592013"/>
              <a:gd name="connsiteY18" fmla="*/ 4646606 h 6858000"/>
              <a:gd name="connsiteX19" fmla="*/ 8285989 w 9592013"/>
              <a:gd name="connsiteY19" fmla="*/ 4445668 h 6858000"/>
              <a:gd name="connsiteX20" fmla="*/ 8285989 w 9592013"/>
              <a:gd name="connsiteY20" fmla="*/ 4404579 h 6858000"/>
              <a:gd name="connsiteX21" fmla="*/ 8402170 w 9592013"/>
              <a:gd name="connsiteY21" fmla="*/ 4203640 h 6858000"/>
              <a:gd name="connsiteX22" fmla="*/ 8438383 w 9592013"/>
              <a:gd name="connsiteY22" fmla="*/ 4182594 h 6858000"/>
              <a:gd name="connsiteX23" fmla="*/ 7678681 w 9592013"/>
              <a:gd name="connsiteY23" fmla="*/ 3459104 h 6858000"/>
              <a:gd name="connsiteX24" fmla="*/ 8119685 w 9592013"/>
              <a:gd name="connsiteY24" fmla="*/ 3459104 h 6858000"/>
              <a:gd name="connsiteX25" fmla="*/ 8187313 w 9592013"/>
              <a:gd name="connsiteY25" fmla="*/ 3498961 h 6858000"/>
              <a:gd name="connsiteX26" fmla="*/ 8408292 w 9592013"/>
              <a:gd name="connsiteY26" fmla="*/ 3879501 h 6858000"/>
              <a:gd name="connsiteX27" fmla="*/ 8408292 w 9592013"/>
              <a:gd name="connsiteY27" fmla="*/ 3957318 h 6858000"/>
              <a:gd name="connsiteX28" fmla="*/ 8187313 w 9592013"/>
              <a:gd name="connsiteY28" fmla="*/ 4337857 h 6858000"/>
              <a:gd name="connsiteX29" fmla="*/ 8119685 w 9592013"/>
              <a:gd name="connsiteY29" fmla="*/ 4377714 h 6858000"/>
              <a:gd name="connsiteX30" fmla="*/ 7678681 w 9592013"/>
              <a:gd name="connsiteY30" fmla="*/ 4377714 h 6858000"/>
              <a:gd name="connsiteX31" fmla="*/ 7610101 w 9592013"/>
              <a:gd name="connsiteY31" fmla="*/ 4337857 h 6858000"/>
              <a:gd name="connsiteX32" fmla="*/ 7390076 w 9592013"/>
              <a:gd name="connsiteY32" fmla="*/ 3957318 h 6858000"/>
              <a:gd name="connsiteX33" fmla="*/ 7390076 w 9592013"/>
              <a:gd name="connsiteY33" fmla="*/ 3879501 h 6858000"/>
              <a:gd name="connsiteX34" fmla="*/ 7610101 w 9592013"/>
              <a:gd name="connsiteY34" fmla="*/ 3498961 h 6858000"/>
              <a:gd name="connsiteX35" fmla="*/ 7678681 w 9592013"/>
              <a:gd name="connsiteY35" fmla="*/ 3459104 h 6858000"/>
              <a:gd name="connsiteX36" fmla="*/ 1321854 w 9592013"/>
              <a:gd name="connsiteY36" fmla="*/ 2071857 h 6858000"/>
              <a:gd name="connsiteX37" fmla="*/ 5365317 w 9592013"/>
              <a:gd name="connsiteY37" fmla="*/ 2071857 h 6858000"/>
              <a:gd name="connsiteX38" fmla="*/ 5985373 w 9592013"/>
              <a:gd name="connsiteY38" fmla="*/ 2437296 h 6858000"/>
              <a:gd name="connsiteX39" fmla="*/ 8011470 w 9592013"/>
              <a:gd name="connsiteY39" fmla="*/ 5926372 h 6858000"/>
              <a:gd name="connsiteX40" fmla="*/ 8011470 w 9592013"/>
              <a:gd name="connsiteY40" fmla="*/ 6639850 h 6858000"/>
              <a:gd name="connsiteX41" fmla="*/ 7904625 w 9592013"/>
              <a:gd name="connsiteY41" fmla="*/ 6823844 h 6858000"/>
              <a:gd name="connsiteX42" fmla="*/ 7884791 w 9592013"/>
              <a:gd name="connsiteY42" fmla="*/ 6858000 h 6858000"/>
              <a:gd name="connsiteX43" fmla="*/ 0 w 9592013"/>
              <a:gd name="connsiteY43" fmla="*/ 6858000 h 6858000"/>
              <a:gd name="connsiteX44" fmla="*/ 0 w 9592013"/>
              <a:gd name="connsiteY44" fmla="*/ 3635967 h 6858000"/>
              <a:gd name="connsiteX45" fmla="*/ 27177 w 9592013"/>
              <a:gd name="connsiteY45" fmla="*/ 3588964 h 6858000"/>
              <a:gd name="connsiteX46" fmla="*/ 693065 w 9592013"/>
              <a:gd name="connsiteY46" fmla="*/ 2437296 h 6858000"/>
              <a:gd name="connsiteX47" fmla="*/ 1321854 w 9592013"/>
              <a:gd name="connsiteY47" fmla="*/ 2071857 h 6858000"/>
              <a:gd name="connsiteX48" fmla="*/ 0 w 9592013"/>
              <a:gd name="connsiteY48" fmla="*/ 0 h 6858000"/>
              <a:gd name="connsiteX49" fmla="*/ 6966294 w 9592013"/>
              <a:gd name="connsiteY49" fmla="*/ 0 h 6858000"/>
              <a:gd name="connsiteX50" fmla="*/ 6852387 w 9592013"/>
              <a:gd name="connsiteY50" fmla="*/ 196155 h 6858000"/>
              <a:gd name="connsiteX51" fmla="*/ 6043321 w 9592013"/>
              <a:gd name="connsiteY51" fmla="*/ 1589421 h 6858000"/>
              <a:gd name="connsiteX52" fmla="*/ 5423265 w 9592013"/>
              <a:gd name="connsiteY52" fmla="*/ 1954861 h 6858000"/>
              <a:gd name="connsiteX53" fmla="*/ 1379802 w 9592013"/>
              <a:gd name="connsiteY53" fmla="*/ 1954861 h 6858000"/>
              <a:gd name="connsiteX54" fmla="*/ 751013 w 9592013"/>
              <a:gd name="connsiteY54" fmla="*/ 1589421 h 6858000"/>
              <a:gd name="connsiteX55" fmla="*/ 1951 w 9592013"/>
              <a:gd name="connsiteY55" fmla="*/ 293901 h 6858000"/>
              <a:gd name="connsiteX56" fmla="*/ 0 w 9592013"/>
              <a:gd name="connsiteY56" fmla="*/ 290527 h 6858000"/>
              <a:gd name="connsiteX57" fmla="*/ 0 w 9592013"/>
              <a:gd name="connsiteY57" fmla="*/ 0 h 6858000"/>
              <a:gd name="connsiteX0" fmla="*/ 8508611 w 9691100"/>
              <a:gd name="connsiteY0" fmla="*/ 4776272 h 6858000"/>
              <a:gd name="connsiteX1" fmla="*/ 9153763 w 9691100"/>
              <a:gd name="connsiteY1" fmla="*/ 4776272 h 6858000"/>
              <a:gd name="connsiteX2" fmla="*/ 9252696 w 9691100"/>
              <a:gd name="connsiteY2" fmla="*/ 4834580 h 6858000"/>
              <a:gd name="connsiteX3" fmla="*/ 9575969 w 9691100"/>
              <a:gd name="connsiteY3" fmla="*/ 5391278 h 6858000"/>
              <a:gd name="connsiteX4" fmla="*/ 9575969 w 9691100"/>
              <a:gd name="connsiteY4" fmla="*/ 5505116 h 6858000"/>
              <a:gd name="connsiteX5" fmla="*/ 8086404 w 9691100"/>
              <a:gd name="connsiteY5" fmla="*/ 5505116 h 6858000"/>
              <a:gd name="connsiteX6" fmla="*/ 8086404 w 9691100"/>
              <a:gd name="connsiteY6" fmla="*/ 5391278 h 6858000"/>
              <a:gd name="connsiteX7" fmla="*/ 8408284 w 9691100"/>
              <a:gd name="connsiteY7" fmla="*/ 4834580 h 6858000"/>
              <a:gd name="connsiteX8" fmla="*/ 8508611 w 9691100"/>
              <a:gd name="connsiteY8" fmla="*/ 4776272 h 6858000"/>
              <a:gd name="connsiteX9" fmla="*/ 8438383 w 9691100"/>
              <a:gd name="connsiteY9" fmla="*/ 4182594 h 6858000"/>
              <a:gd name="connsiteX10" fmla="*/ 8671249 w 9691100"/>
              <a:gd name="connsiteY10" fmla="*/ 4182594 h 6858000"/>
              <a:gd name="connsiteX11" fmla="*/ 8706958 w 9691100"/>
              <a:gd name="connsiteY11" fmla="*/ 4203640 h 6858000"/>
              <a:gd name="connsiteX12" fmla="*/ 8823642 w 9691100"/>
              <a:gd name="connsiteY12" fmla="*/ 4404579 h 6858000"/>
              <a:gd name="connsiteX13" fmla="*/ 8823642 w 9691100"/>
              <a:gd name="connsiteY13" fmla="*/ 4445668 h 6858000"/>
              <a:gd name="connsiteX14" fmla="*/ 8706958 w 9691100"/>
              <a:gd name="connsiteY14" fmla="*/ 4646606 h 6858000"/>
              <a:gd name="connsiteX15" fmla="*/ 8671249 w 9691100"/>
              <a:gd name="connsiteY15" fmla="*/ 4667652 h 6858000"/>
              <a:gd name="connsiteX16" fmla="*/ 8438383 w 9691100"/>
              <a:gd name="connsiteY16" fmla="*/ 4667652 h 6858000"/>
              <a:gd name="connsiteX17" fmla="*/ 8402170 w 9691100"/>
              <a:gd name="connsiteY17" fmla="*/ 4646606 h 6858000"/>
              <a:gd name="connsiteX18" fmla="*/ 8285989 w 9691100"/>
              <a:gd name="connsiteY18" fmla="*/ 4445668 h 6858000"/>
              <a:gd name="connsiteX19" fmla="*/ 8285989 w 9691100"/>
              <a:gd name="connsiteY19" fmla="*/ 4404579 h 6858000"/>
              <a:gd name="connsiteX20" fmla="*/ 8402170 w 9691100"/>
              <a:gd name="connsiteY20" fmla="*/ 4203640 h 6858000"/>
              <a:gd name="connsiteX21" fmla="*/ 8438383 w 9691100"/>
              <a:gd name="connsiteY21" fmla="*/ 4182594 h 6858000"/>
              <a:gd name="connsiteX22" fmla="*/ 7678681 w 9691100"/>
              <a:gd name="connsiteY22" fmla="*/ 3459104 h 6858000"/>
              <a:gd name="connsiteX23" fmla="*/ 8119685 w 9691100"/>
              <a:gd name="connsiteY23" fmla="*/ 3459104 h 6858000"/>
              <a:gd name="connsiteX24" fmla="*/ 8187313 w 9691100"/>
              <a:gd name="connsiteY24" fmla="*/ 3498961 h 6858000"/>
              <a:gd name="connsiteX25" fmla="*/ 8408292 w 9691100"/>
              <a:gd name="connsiteY25" fmla="*/ 3879501 h 6858000"/>
              <a:gd name="connsiteX26" fmla="*/ 8408292 w 9691100"/>
              <a:gd name="connsiteY26" fmla="*/ 3957318 h 6858000"/>
              <a:gd name="connsiteX27" fmla="*/ 8187313 w 9691100"/>
              <a:gd name="connsiteY27" fmla="*/ 4337857 h 6858000"/>
              <a:gd name="connsiteX28" fmla="*/ 8119685 w 9691100"/>
              <a:gd name="connsiteY28" fmla="*/ 4377714 h 6858000"/>
              <a:gd name="connsiteX29" fmla="*/ 7678681 w 9691100"/>
              <a:gd name="connsiteY29" fmla="*/ 4377714 h 6858000"/>
              <a:gd name="connsiteX30" fmla="*/ 7610101 w 9691100"/>
              <a:gd name="connsiteY30" fmla="*/ 4337857 h 6858000"/>
              <a:gd name="connsiteX31" fmla="*/ 7390076 w 9691100"/>
              <a:gd name="connsiteY31" fmla="*/ 3957318 h 6858000"/>
              <a:gd name="connsiteX32" fmla="*/ 7390076 w 9691100"/>
              <a:gd name="connsiteY32" fmla="*/ 3879501 h 6858000"/>
              <a:gd name="connsiteX33" fmla="*/ 7610101 w 9691100"/>
              <a:gd name="connsiteY33" fmla="*/ 3498961 h 6858000"/>
              <a:gd name="connsiteX34" fmla="*/ 7678681 w 9691100"/>
              <a:gd name="connsiteY34" fmla="*/ 3459104 h 6858000"/>
              <a:gd name="connsiteX35" fmla="*/ 1321854 w 9691100"/>
              <a:gd name="connsiteY35" fmla="*/ 2071857 h 6858000"/>
              <a:gd name="connsiteX36" fmla="*/ 5365317 w 9691100"/>
              <a:gd name="connsiteY36" fmla="*/ 2071857 h 6858000"/>
              <a:gd name="connsiteX37" fmla="*/ 5985373 w 9691100"/>
              <a:gd name="connsiteY37" fmla="*/ 2437296 h 6858000"/>
              <a:gd name="connsiteX38" fmla="*/ 8011470 w 9691100"/>
              <a:gd name="connsiteY38" fmla="*/ 5926372 h 6858000"/>
              <a:gd name="connsiteX39" fmla="*/ 8011470 w 9691100"/>
              <a:gd name="connsiteY39" fmla="*/ 6639850 h 6858000"/>
              <a:gd name="connsiteX40" fmla="*/ 7904625 w 9691100"/>
              <a:gd name="connsiteY40" fmla="*/ 6823844 h 6858000"/>
              <a:gd name="connsiteX41" fmla="*/ 7884791 w 9691100"/>
              <a:gd name="connsiteY41" fmla="*/ 6858000 h 6858000"/>
              <a:gd name="connsiteX42" fmla="*/ 0 w 9691100"/>
              <a:gd name="connsiteY42" fmla="*/ 6858000 h 6858000"/>
              <a:gd name="connsiteX43" fmla="*/ 0 w 9691100"/>
              <a:gd name="connsiteY43" fmla="*/ 3635967 h 6858000"/>
              <a:gd name="connsiteX44" fmla="*/ 27177 w 9691100"/>
              <a:gd name="connsiteY44" fmla="*/ 3588964 h 6858000"/>
              <a:gd name="connsiteX45" fmla="*/ 693065 w 9691100"/>
              <a:gd name="connsiteY45" fmla="*/ 2437296 h 6858000"/>
              <a:gd name="connsiteX46" fmla="*/ 1321854 w 9691100"/>
              <a:gd name="connsiteY46" fmla="*/ 2071857 h 6858000"/>
              <a:gd name="connsiteX47" fmla="*/ 0 w 9691100"/>
              <a:gd name="connsiteY47" fmla="*/ 0 h 6858000"/>
              <a:gd name="connsiteX48" fmla="*/ 6966294 w 9691100"/>
              <a:gd name="connsiteY48" fmla="*/ 0 h 6858000"/>
              <a:gd name="connsiteX49" fmla="*/ 6852387 w 9691100"/>
              <a:gd name="connsiteY49" fmla="*/ 196155 h 6858000"/>
              <a:gd name="connsiteX50" fmla="*/ 6043321 w 9691100"/>
              <a:gd name="connsiteY50" fmla="*/ 1589421 h 6858000"/>
              <a:gd name="connsiteX51" fmla="*/ 5423265 w 9691100"/>
              <a:gd name="connsiteY51" fmla="*/ 1954861 h 6858000"/>
              <a:gd name="connsiteX52" fmla="*/ 1379802 w 9691100"/>
              <a:gd name="connsiteY52" fmla="*/ 1954861 h 6858000"/>
              <a:gd name="connsiteX53" fmla="*/ 751013 w 9691100"/>
              <a:gd name="connsiteY53" fmla="*/ 1589421 h 6858000"/>
              <a:gd name="connsiteX54" fmla="*/ 1951 w 9691100"/>
              <a:gd name="connsiteY54" fmla="*/ 293901 h 6858000"/>
              <a:gd name="connsiteX55" fmla="*/ 0 w 9691100"/>
              <a:gd name="connsiteY55" fmla="*/ 290527 h 6858000"/>
              <a:gd name="connsiteX56" fmla="*/ 0 w 9691100"/>
              <a:gd name="connsiteY56" fmla="*/ 0 h 6858000"/>
              <a:gd name="connsiteX0" fmla="*/ 8508611 w 9575969"/>
              <a:gd name="connsiteY0" fmla="*/ 4776272 h 6858000"/>
              <a:gd name="connsiteX1" fmla="*/ 9153763 w 9575969"/>
              <a:gd name="connsiteY1" fmla="*/ 4776272 h 6858000"/>
              <a:gd name="connsiteX2" fmla="*/ 9252696 w 9575969"/>
              <a:gd name="connsiteY2" fmla="*/ 4834580 h 6858000"/>
              <a:gd name="connsiteX3" fmla="*/ 9575969 w 9575969"/>
              <a:gd name="connsiteY3" fmla="*/ 5391278 h 6858000"/>
              <a:gd name="connsiteX4" fmla="*/ 8086404 w 9575969"/>
              <a:gd name="connsiteY4" fmla="*/ 5505116 h 6858000"/>
              <a:gd name="connsiteX5" fmla="*/ 8086404 w 9575969"/>
              <a:gd name="connsiteY5" fmla="*/ 5391278 h 6858000"/>
              <a:gd name="connsiteX6" fmla="*/ 8408284 w 9575969"/>
              <a:gd name="connsiteY6" fmla="*/ 4834580 h 6858000"/>
              <a:gd name="connsiteX7" fmla="*/ 8508611 w 9575969"/>
              <a:gd name="connsiteY7" fmla="*/ 4776272 h 6858000"/>
              <a:gd name="connsiteX8" fmla="*/ 8438383 w 9575969"/>
              <a:gd name="connsiteY8" fmla="*/ 4182594 h 6858000"/>
              <a:gd name="connsiteX9" fmla="*/ 8671249 w 9575969"/>
              <a:gd name="connsiteY9" fmla="*/ 4182594 h 6858000"/>
              <a:gd name="connsiteX10" fmla="*/ 8706958 w 9575969"/>
              <a:gd name="connsiteY10" fmla="*/ 4203640 h 6858000"/>
              <a:gd name="connsiteX11" fmla="*/ 8823642 w 9575969"/>
              <a:gd name="connsiteY11" fmla="*/ 4404579 h 6858000"/>
              <a:gd name="connsiteX12" fmla="*/ 8823642 w 9575969"/>
              <a:gd name="connsiteY12" fmla="*/ 4445668 h 6858000"/>
              <a:gd name="connsiteX13" fmla="*/ 8706958 w 9575969"/>
              <a:gd name="connsiteY13" fmla="*/ 4646606 h 6858000"/>
              <a:gd name="connsiteX14" fmla="*/ 8671249 w 9575969"/>
              <a:gd name="connsiteY14" fmla="*/ 4667652 h 6858000"/>
              <a:gd name="connsiteX15" fmla="*/ 8438383 w 9575969"/>
              <a:gd name="connsiteY15" fmla="*/ 4667652 h 6858000"/>
              <a:gd name="connsiteX16" fmla="*/ 8402170 w 9575969"/>
              <a:gd name="connsiteY16" fmla="*/ 4646606 h 6858000"/>
              <a:gd name="connsiteX17" fmla="*/ 8285989 w 9575969"/>
              <a:gd name="connsiteY17" fmla="*/ 4445668 h 6858000"/>
              <a:gd name="connsiteX18" fmla="*/ 8285989 w 9575969"/>
              <a:gd name="connsiteY18" fmla="*/ 4404579 h 6858000"/>
              <a:gd name="connsiteX19" fmla="*/ 8402170 w 9575969"/>
              <a:gd name="connsiteY19" fmla="*/ 4203640 h 6858000"/>
              <a:gd name="connsiteX20" fmla="*/ 8438383 w 9575969"/>
              <a:gd name="connsiteY20" fmla="*/ 4182594 h 6858000"/>
              <a:gd name="connsiteX21" fmla="*/ 7678681 w 9575969"/>
              <a:gd name="connsiteY21" fmla="*/ 3459104 h 6858000"/>
              <a:gd name="connsiteX22" fmla="*/ 8119685 w 9575969"/>
              <a:gd name="connsiteY22" fmla="*/ 3459104 h 6858000"/>
              <a:gd name="connsiteX23" fmla="*/ 8187313 w 9575969"/>
              <a:gd name="connsiteY23" fmla="*/ 3498961 h 6858000"/>
              <a:gd name="connsiteX24" fmla="*/ 8408292 w 9575969"/>
              <a:gd name="connsiteY24" fmla="*/ 3879501 h 6858000"/>
              <a:gd name="connsiteX25" fmla="*/ 8408292 w 9575969"/>
              <a:gd name="connsiteY25" fmla="*/ 3957318 h 6858000"/>
              <a:gd name="connsiteX26" fmla="*/ 8187313 w 9575969"/>
              <a:gd name="connsiteY26" fmla="*/ 4337857 h 6858000"/>
              <a:gd name="connsiteX27" fmla="*/ 8119685 w 9575969"/>
              <a:gd name="connsiteY27" fmla="*/ 4377714 h 6858000"/>
              <a:gd name="connsiteX28" fmla="*/ 7678681 w 9575969"/>
              <a:gd name="connsiteY28" fmla="*/ 4377714 h 6858000"/>
              <a:gd name="connsiteX29" fmla="*/ 7610101 w 9575969"/>
              <a:gd name="connsiteY29" fmla="*/ 4337857 h 6858000"/>
              <a:gd name="connsiteX30" fmla="*/ 7390076 w 9575969"/>
              <a:gd name="connsiteY30" fmla="*/ 3957318 h 6858000"/>
              <a:gd name="connsiteX31" fmla="*/ 7390076 w 9575969"/>
              <a:gd name="connsiteY31" fmla="*/ 3879501 h 6858000"/>
              <a:gd name="connsiteX32" fmla="*/ 7610101 w 9575969"/>
              <a:gd name="connsiteY32" fmla="*/ 3498961 h 6858000"/>
              <a:gd name="connsiteX33" fmla="*/ 7678681 w 9575969"/>
              <a:gd name="connsiteY33" fmla="*/ 3459104 h 6858000"/>
              <a:gd name="connsiteX34" fmla="*/ 1321854 w 9575969"/>
              <a:gd name="connsiteY34" fmla="*/ 2071857 h 6858000"/>
              <a:gd name="connsiteX35" fmla="*/ 5365317 w 9575969"/>
              <a:gd name="connsiteY35" fmla="*/ 2071857 h 6858000"/>
              <a:gd name="connsiteX36" fmla="*/ 5985373 w 9575969"/>
              <a:gd name="connsiteY36" fmla="*/ 2437296 h 6858000"/>
              <a:gd name="connsiteX37" fmla="*/ 8011470 w 9575969"/>
              <a:gd name="connsiteY37" fmla="*/ 5926372 h 6858000"/>
              <a:gd name="connsiteX38" fmla="*/ 8011470 w 9575969"/>
              <a:gd name="connsiteY38" fmla="*/ 6639850 h 6858000"/>
              <a:gd name="connsiteX39" fmla="*/ 7904625 w 9575969"/>
              <a:gd name="connsiteY39" fmla="*/ 6823844 h 6858000"/>
              <a:gd name="connsiteX40" fmla="*/ 7884791 w 9575969"/>
              <a:gd name="connsiteY40" fmla="*/ 6858000 h 6858000"/>
              <a:gd name="connsiteX41" fmla="*/ 0 w 9575969"/>
              <a:gd name="connsiteY41" fmla="*/ 6858000 h 6858000"/>
              <a:gd name="connsiteX42" fmla="*/ 0 w 9575969"/>
              <a:gd name="connsiteY42" fmla="*/ 3635967 h 6858000"/>
              <a:gd name="connsiteX43" fmla="*/ 27177 w 9575969"/>
              <a:gd name="connsiteY43" fmla="*/ 3588964 h 6858000"/>
              <a:gd name="connsiteX44" fmla="*/ 693065 w 9575969"/>
              <a:gd name="connsiteY44" fmla="*/ 2437296 h 6858000"/>
              <a:gd name="connsiteX45" fmla="*/ 1321854 w 9575969"/>
              <a:gd name="connsiteY45" fmla="*/ 2071857 h 6858000"/>
              <a:gd name="connsiteX46" fmla="*/ 0 w 9575969"/>
              <a:gd name="connsiteY46" fmla="*/ 0 h 6858000"/>
              <a:gd name="connsiteX47" fmla="*/ 6966294 w 9575969"/>
              <a:gd name="connsiteY47" fmla="*/ 0 h 6858000"/>
              <a:gd name="connsiteX48" fmla="*/ 6852387 w 9575969"/>
              <a:gd name="connsiteY48" fmla="*/ 196155 h 6858000"/>
              <a:gd name="connsiteX49" fmla="*/ 6043321 w 9575969"/>
              <a:gd name="connsiteY49" fmla="*/ 1589421 h 6858000"/>
              <a:gd name="connsiteX50" fmla="*/ 5423265 w 9575969"/>
              <a:gd name="connsiteY50" fmla="*/ 1954861 h 6858000"/>
              <a:gd name="connsiteX51" fmla="*/ 1379802 w 9575969"/>
              <a:gd name="connsiteY51" fmla="*/ 1954861 h 6858000"/>
              <a:gd name="connsiteX52" fmla="*/ 751013 w 9575969"/>
              <a:gd name="connsiteY52" fmla="*/ 1589421 h 6858000"/>
              <a:gd name="connsiteX53" fmla="*/ 1951 w 9575969"/>
              <a:gd name="connsiteY53" fmla="*/ 293901 h 6858000"/>
              <a:gd name="connsiteX54" fmla="*/ 0 w 9575969"/>
              <a:gd name="connsiteY54" fmla="*/ 290527 h 6858000"/>
              <a:gd name="connsiteX55" fmla="*/ 0 w 9575969"/>
              <a:gd name="connsiteY55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505116 h 6858000"/>
              <a:gd name="connsiteX4" fmla="*/ 8086404 w 9252696"/>
              <a:gd name="connsiteY4" fmla="*/ 5391278 h 6858000"/>
              <a:gd name="connsiteX5" fmla="*/ 8408284 w 9252696"/>
              <a:gd name="connsiteY5" fmla="*/ 4834580 h 6858000"/>
              <a:gd name="connsiteX6" fmla="*/ 8508611 w 9252696"/>
              <a:gd name="connsiteY6" fmla="*/ 4776272 h 6858000"/>
              <a:gd name="connsiteX7" fmla="*/ 8438383 w 9252696"/>
              <a:gd name="connsiteY7" fmla="*/ 4182594 h 6858000"/>
              <a:gd name="connsiteX8" fmla="*/ 8671249 w 9252696"/>
              <a:gd name="connsiteY8" fmla="*/ 4182594 h 6858000"/>
              <a:gd name="connsiteX9" fmla="*/ 8706958 w 9252696"/>
              <a:gd name="connsiteY9" fmla="*/ 4203640 h 6858000"/>
              <a:gd name="connsiteX10" fmla="*/ 8823642 w 9252696"/>
              <a:gd name="connsiteY10" fmla="*/ 4404579 h 6858000"/>
              <a:gd name="connsiteX11" fmla="*/ 8823642 w 9252696"/>
              <a:gd name="connsiteY11" fmla="*/ 4445668 h 6858000"/>
              <a:gd name="connsiteX12" fmla="*/ 8706958 w 9252696"/>
              <a:gd name="connsiteY12" fmla="*/ 4646606 h 6858000"/>
              <a:gd name="connsiteX13" fmla="*/ 8671249 w 9252696"/>
              <a:gd name="connsiteY13" fmla="*/ 4667652 h 6858000"/>
              <a:gd name="connsiteX14" fmla="*/ 8438383 w 9252696"/>
              <a:gd name="connsiteY14" fmla="*/ 4667652 h 6858000"/>
              <a:gd name="connsiteX15" fmla="*/ 8402170 w 9252696"/>
              <a:gd name="connsiteY15" fmla="*/ 4646606 h 6858000"/>
              <a:gd name="connsiteX16" fmla="*/ 8285989 w 9252696"/>
              <a:gd name="connsiteY16" fmla="*/ 4445668 h 6858000"/>
              <a:gd name="connsiteX17" fmla="*/ 8285989 w 9252696"/>
              <a:gd name="connsiteY17" fmla="*/ 4404579 h 6858000"/>
              <a:gd name="connsiteX18" fmla="*/ 8402170 w 9252696"/>
              <a:gd name="connsiteY18" fmla="*/ 4203640 h 6858000"/>
              <a:gd name="connsiteX19" fmla="*/ 8438383 w 9252696"/>
              <a:gd name="connsiteY19" fmla="*/ 4182594 h 6858000"/>
              <a:gd name="connsiteX20" fmla="*/ 7678681 w 9252696"/>
              <a:gd name="connsiteY20" fmla="*/ 3459104 h 6858000"/>
              <a:gd name="connsiteX21" fmla="*/ 8119685 w 9252696"/>
              <a:gd name="connsiteY21" fmla="*/ 3459104 h 6858000"/>
              <a:gd name="connsiteX22" fmla="*/ 8187313 w 9252696"/>
              <a:gd name="connsiteY22" fmla="*/ 3498961 h 6858000"/>
              <a:gd name="connsiteX23" fmla="*/ 8408292 w 9252696"/>
              <a:gd name="connsiteY23" fmla="*/ 3879501 h 6858000"/>
              <a:gd name="connsiteX24" fmla="*/ 8408292 w 9252696"/>
              <a:gd name="connsiteY24" fmla="*/ 3957318 h 6858000"/>
              <a:gd name="connsiteX25" fmla="*/ 8187313 w 9252696"/>
              <a:gd name="connsiteY25" fmla="*/ 4337857 h 6858000"/>
              <a:gd name="connsiteX26" fmla="*/ 8119685 w 9252696"/>
              <a:gd name="connsiteY26" fmla="*/ 4377714 h 6858000"/>
              <a:gd name="connsiteX27" fmla="*/ 7678681 w 9252696"/>
              <a:gd name="connsiteY27" fmla="*/ 4377714 h 6858000"/>
              <a:gd name="connsiteX28" fmla="*/ 7610101 w 9252696"/>
              <a:gd name="connsiteY28" fmla="*/ 4337857 h 6858000"/>
              <a:gd name="connsiteX29" fmla="*/ 7390076 w 9252696"/>
              <a:gd name="connsiteY29" fmla="*/ 3957318 h 6858000"/>
              <a:gd name="connsiteX30" fmla="*/ 7390076 w 9252696"/>
              <a:gd name="connsiteY30" fmla="*/ 3879501 h 6858000"/>
              <a:gd name="connsiteX31" fmla="*/ 7610101 w 9252696"/>
              <a:gd name="connsiteY31" fmla="*/ 3498961 h 6858000"/>
              <a:gd name="connsiteX32" fmla="*/ 7678681 w 9252696"/>
              <a:gd name="connsiteY32" fmla="*/ 3459104 h 6858000"/>
              <a:gd name="connsiteX33" fmla="*/ 1321854 w 9252696"/>
              <a:gd name="connsiteY33" fmla="*/ 2071857 h 6858000"/>
              <a:gd name="connsiteX34" fmla="*/ 5365317 w 9252696"/>
              <a:gd name="connsiteY34" fmla="*/ 2071857 h 6858000"/>
              <a:gd name="connsiteX35" fmla="*/ 5985373 w 9252696"/>
              <a:gd name="connsiteY35" fmla="*/ 2437296 h 6858000"/>
              <a:gd name="connsiteX36" fmla="*/ 8011470 w 9252696"/>
              <a:gd name="connsiteY36" fmla="*/ 5926372 h 6858000"/>
              <a:gd name="connsiteX37" fmla="*/ 8011470 w 9252696"/>
              <a:gd name="connsiteY37" fmla="*/ 6639850 h 6858000"/>
              <a:gd name="connsiteX38" fmla="*/ 7904625 w 9252696"/>
              <a:gd name="connsiteY38" fmla="*/ 6823844 h 6858000"/>
              <a:gd name="connsiteX39" fmla="*/ 7884791 w 9252696"/>
              <a:gd name="connsiteY39" fmla="*/ 6858000 h 6858000"/>
              <a:gd name="connsiteX40" fmla="*/ 0 w 9252696"/>
              <a:gd name="connsiteY40" fmla="*/ 6858000 h 6858000"/>
              <a:gd name="connsiteX41" fmla="*/ 0 w 9252696"/>
              <a:gd name="connsiteY41" fmla="*/ 3635967 h 6858000"/>
              <a:gd name="connsiteX42" fmla="*/ 27177 w 9252696"/>
              <a:gd name="connsiteY42" fmla="*/ 3588964 h 6858000"/>
              <a:gd name="connsiteX43" fmla="*/ 693065 w 9252696"/>
              <a:gd name="connsiteY43" fmla="*/ 2437296 h 6858000"/>
              <a:gd name="connsiteX44" fmla="*/ 1321854 w 9252696"/>
              <a:gd name="connsiteY44" fmla="*/ 2071857 h 6858000"/>
              <a:gd name="connsiteX45" fmla="*/ 0 w 9252696"/>
              <a:gd name="connsiteY45" fmla="*/ 0 h 6858000"/>
              <a:gd name="connsiteX46" fmla="*/ 6966294 w 9252696"/>
              <a:gd name="connsiteY46" fmla="*/ 0 h 6858000"/>
              <a:gd name="connsiteX47" fmla="*/ 6852387 w 9252696"/>
              <a:gd name="connsiteY47" fmla="*/ 196155 h 6858000"/>
              <a:gd name="connsiteX48" fmla="*/ 6043321 w 9252696"/>
              <a:gd name="connsiteY48" fmla="*/ 1589421 h 6858000"/>
              <a:gd name="connsiteX49" fmla="*/ 5423265 w 9252696"/>
              <a:gd name="connsiteY49" fmla="*/ 1954861 h 6858000"/>
              <a:gd name="connsiteX50" fmla="*/ 1379802 w 9252696"/>
              <a:gd name="connsiteY50" fmla="*/ 1954861 h 6858000"/>
              <a:gd name="connsiteX51" fmla="*/ 751013 w 9252696"/>
              <a:gd name="connsiteY51" fmla="*/ 1589421 h 6858000"/>
              <a:gd name="connsiteX52" fmla="*/ 1951 w 9252696"/>
              <a:gd name="connsiteY52" fmla="*/ 293901 h 6858000"/>
              <a:gd name="connsiteX53" fmla="*/ 0 w 9252696"/>
              <a:gd name="connsiteY53" fmla="*/ 290527 h 6858000"/>
              <a:gd name="connsiteX54" fmla="*/ 0 w 9252696"/>
              <a:gd name="connsiteY54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086404 w 9252696"/>
              <a:gd name="connsiteY3" fmla="*/ 5391278 h 6858000"/>
              <a:gd name="connsiteX4" fmla="*/ 8408284 w 9252696"/>
              <a:gd name="connsiteY4" fmla="*/ 4834580 h 6858000"/>
              <a:gd name="connsiteX5" fmla="*/ 8508611 w 9252696"/>
              <a:gd name="connsiteY5" fmla="*/ 4776272 h 6858000"/>
              <a:gd name="connsiteX6" fmla="*/ 8438383 w 9252696"/>
              <a:gd name="connsiteY6" fmla="*/ 4182594 h 6858000"/>
              <a:gd name="connsiteX7" fmla="*/ 8671249 w 9252696"/>
              <a:gd name="connsiteY7" fmla="*/ 4182594 h 6858000"/>
              <a:gd name="connsiteX8" fmla="*/ 8706958 w 9252696"/>
              <a:gd name="connsiteY8" fmla="*/ 4203640 h 6858000"/>
              <a:gd name="connsiteX9" fmla="*/ 8823642 w 9252696"/>
              <a:gd name="connsiteY9" fmla="*/ 4404579 h 6858000"/>
              <a:gd name="connsiteX10" fmla="*/ 8823642 w 9252696"/>
              <a:gd name="connsiteY10" fmla="*/ 4445668 h 6858000"/>
              <a:gd name="connsiteX11" fmla="*/ 8706958 w 9252696"/>
              <a:gd name="connsiteY11" fmla="*/ 4646606 h 6858000"/>
              <a:gd name="connsiteX12" fmla="*/ 8671249 w 9252696"/>
              <a:gd name="connsiteY12" fmla="*/ 4667652 h 6858000"/>
              <a:gd name="connsiteX13" fmla="*/ 8438383 w 9252696"/>
              <a:gd name="connsiteY13" fmla="*/ 4667652 h 6858000"/>
              <a:gd name="connsiteX14" fmla="*/ 8402170 w 9252696"/>
              <a:gd name="connsiteY14" fmla="*/ 4646606 h 6858000"/>
              <a:gd name="connsiteX15" fmla="*/ 8285989 w 9252696"/>
              <a:gd name="connsiteY15" fmla="*/ 4445668 h 6858000"/>
              <a:gd name="connsiteX16" fmla="*/ 8285989 w 9252696"/>
              <a:gd name="connsiteY16" fmla="*/ 4404579 h 6858000"/>
              <a:gd name="connsiteX17" fmla="*/ 8402170 w 9252696"/>
              <a:gd name="connsiteY17" fmla="*/ 4203640 h 6858000"/>
              <a:gd name="connsiteX18" fmla="*/ 8438383 w 9252696"/>
              <a:gd name="connsiteY18" fmla="*/ 4182594 h 6858000"/>
              <a:gd name="connsiteX19" fmla="*/ 7678681 w 9252696"/>
              <a:gd name="connsiteY19" fmla="*/ 3459104 h 6858000"/>
              <a:gd name="connsiteX20" fmla="*/ 8119685 w 9252696"/>
              <a:gd name="connsiteY20" fmla="*/ 3459104 h 6858000"/>
              <a:gd name="connsiteX21" fmla="*/ 8187313 w 9252696"/>
              <a:gd name="connsiteY21" fmla="*/ 3498961 h 6858000"/>
              <a:gd name="connsiteX22" fmla="*/ 8408292 w 9252696"/>
              <a:gd name="connsiteY22" fmla="*/ 3879501 h 6858000"/>
              <a:gd name="connsiteX23" fmla="*/ 8408292 w 9252696"/>
              <a:gd name="connsiteY23" fmla="*/ 3957318 h 6858000"/>
              <a:gd name="connsiteX24" fmla="*/ 8187313 w 9252696"/>
              <a:gd name="connsiteY24" fmla="*/ 4337857 h 6858000"/>
              <a:gd name="connsiteX25" fmla="*/ 8119685 w 9252696"/>
              <a:gd name="connsiteY25" fmla="*/ 4377714 h 6858000"/>
              <a:gd name="connsiteX26" fmla="*/ 7678681 w 9252696"/>
              <a:gd name="connsiteY26" fmla="*/ 4377714 h 6858000"/>
              <a:gd name="connsiteX27" fmla="*/ 7610101 w 9252696"/>
              <a:gd name="connsiteY27" fmla="*/ 4337857 h 6858000"/>
              <a:gd name="connsiteX28" fmla="*/ 7390076 w 9252696"/>
              <a:gd name="connsiteY28" fmla="*/ 3957318 h 6858000"/>
              <a:gd name="connsiteX29" fmla="*/ 7390076 w 9252696"/>
              <a:gd name="connsiteY29" fmla="*/ 3879501 h 6858000"/>
              <a:gd name="connsiteX30" fmla="*/ 7610101 w 9252696"/>
              <a:gd name="connsiteY30" fmla="*/ 3498961 h 6858000"/>
              <a:gd name="connsiteX31" fmla="*/ 7678681 w 9252696"/>
              <a:gd name="connsiteY31" fmla="*/ 3459104 h 6858000"/>
              <a:gd name="connsiteX32" fmla="*/ 1321854 w 9252696"/>
              <a:gd name="connsiteY32" fmla="*/ 2071857 h 6858000"/>
              <a:gd name="connsiteX33" fmla="*/ 5365317 w 9252696"/>
              <a:gd name="connsiteY33" fmla="*/ 2071857 h 6858000"/>
              <a:gd name="connsiteX34" fmla="*/ 5985373 w 9252696"/>
              <a:gd name="connsiteY34" fmla="*/ 2437296 h 6858000"/>
              <a:gd name="connsiteX35" fmla="*/ 8011470 w 9252696"/>
              <a:gd name="connsiteY35" fmla="*/ 5926372 h 6858000"/>
              <a:gd name="connsiteX36" fmla="*/ 8011470 w 9252696"/>
              <a:gd name="connsiteY36" fmla="*/ 6639850 h 6858000"/>
              <a:gd name="connsiteX37" fmla="*/ 7904625 w 9252696"/>
              <a:gd name="connsiteY37" fmla="*/ 6823844 h 6858000"/>
              <a:gd name="connsiteX38" fmla="*/ 7884791 w 9252696"/>
              <a:gd name="connsiteY38" fmla="*/ 6858000 h 6858000"/>
              <a:gd name="connsiteX39" fmla="*/ 0 w 9252696"/>
              <a:gd name="connsiteY39" fmla="*/ 6858000 h 6858000"/>
              <a:gd name="connsiteX40" fmla="*/ 0 w 9252696"/>
              <a:gd name="connsiteY40" fmla="*/ 3635967 h 6858000"/>
              <a:gd name="connsiteX41" fmla="*/ 27177 w 9252696"/>
              <a:gd name="connsiteY41" fmla="*/ 3588964 h 6858000"/>
              <a:gd name="connsiteX42" fmla="*/ 693065 w 9252696"/>
              <a:gd name="connsiteY42" fmla="*/ 2437296 h 6858000"/>
              <a:gd name="connsiteX43" fmla="*/ 1321854 w 9252696"/>
              <a:gd name="connsiteY43" fmla="*/ 2071857 h 6858000"/>
              <a:gd name="connsiteX44" fmla="*/ 0 w 9252696"/>
              <a:gd name="connsiteY44" fmla="*/ 0 h 6858000"/>
              <a:gd name="connsiteX45" fmla="*/ 6966294 w 9252696"/>
              <a:gd name="connsiteY45" fmla="*/ 0 h 6858000"/>
              <a:gd name="connsiteX46" fmla="*/ 6852387 w 9252696"/>
              <a:gd name="connsiteY46" fmla="*/ 196155 h 6858000"/>
              <a:gd name="connsiteX47" fmla="*/ 6043321 w 9252696"/>
              <a:gd name="connsiteY47" fmla="*/ 1589421 h 6858000"/>
              <a:gd name="connsiteX48" fmla="*/ 5423265 w 9252696"/>
              <a:gd name="connsiteY48" fmla="*/ 1954861 h 6858000"/>
              <a:gd name="connsiteX49" fmla="*/ 1379802 w 9252696"/>
              <a:gd name="connsiteY49" fmla="*/ 1954861 h 6858000"/>
              <a:gd name="connsiteX50" fmla="*/ 751013 w 9252696"/>
              <a:gd name="connsiteY50" fmla="*/ 1589421 h 6858000"/>
              <a:gd name="connsiteX51" fmla="*/ 1951 w 9252696"/>
              <a:gd name="connsiteY51" fmla="*/ 293901 h 6858000"/>
              <a:gd name="connsiteX52" fmla="*/ 0 w 9252696"/>
              <a:gd name="connsiteY52" fmla="*/ 290527 h 6858000"/>
              <a:gd name="connsiteX53" fmla="*/ 0 w 9252696"/>
              <a:gd name="connsiteY53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408284 w 9252696"/>
              <a:gd name="connsiteY3" fmla="*/ 4834580 h 6858000"/>
              <a:gd name="connsiteX4" fmla="*/ 8508611 w 9252696"/>
              <a:gd name="connsiteY4" fmla="*/ 4776272 h 6858000"/>
              <a:gd name="connsiteX5" fmla="*/ 8438383 w 9252696"/>
              <a:gd name="connsiteY5" fmla="*/ 4182594 h 6858000"/>
              <a:gd name="connsiteX6" fmla="*/ 8671249 w 9252696"/>
              <a:gd name="connsiteY6" fmla="*/ 4182594 h 6858000"/>
              <a:gd name="connsiteX7" fmla="*/ 8706958 w 9252696"/>
              <a:gd name="connsiteY7" fmla="*/ 4203640 h 6858000"/>
              <a:gd name="connsiteX8" fmla="*/ 8823642 w 9252696"/>
              <a:gd name="connsiteY8" fmla="*/ 4404579 h 6858000"/>
              <a:gd name="connsiteX9" fmla="*/ 8823642 w 9252696"/>
              <a:gd name="connsiteY9" fmla="*/ 4445668 h 6858000"/>
              <a:gd name="connsiteX10" fmla="*/ 8706958 w 9252696"/>
              <a:gd name="connsiteY10" fmla="*/ 4646606 h 6858000"/>
              <a:gd name="connsiteX11" fmla="*/ 8671249 w 9252696"/>
              <a:gd name="connsiteY11" fmla="*/ 4667652 h 6858000"/>
              <a:gd name="connsiteX12" fmla="*/ 8438383 w 9252696"/>
              <a:gd name="connsiteY12" fmla="*/ 4667652 h 6858000"/>
              <a:gd name="connsiteX13" fmla="*/ 8402170 w 9252696"/>
              <a:gd name="connsiteY13" fmla="*/ 4646606 h 6858000"/>
              <a:gd name="connsiteX14" fmla="*/ 8285989 w 9252696"/>
              <a:gd name="connsiteY14" fmla="*/ 4445668 h 6858000"/>
              <a:gd name="connsiteX15" fmla="*/ 8285989 w 9252696"/>
              <a:gd name="connsiteY15" fmla="*/ 4404579 h 6858000"/>
              <a:gd name="connsiteX16" fmla="*/ 8402170 w 9252696"/>
              <a:gd name="connsiteY16" fmla="*/ 4203640 h 6858000"/>
              <a:gd name="connsiteX17" fmla="*/ 8438383 w 9252696"/>
              <a:gd name="connsiteY17" fmla="*/ 4182594 h 6858000"/>
              <a:gd name="connsiteX18" fmla="*/ 7678681 w 9252696"/>
              <a:gd name="connsiteY18" fmla="*/ 3459104 h 6858000"/>
              <a:gd name="connsiteX19" fmla="*/ 8119685 w 9252696"/>
              <a:gd name="connsiteY19" fmla="*/ 3459104 h 6858000"/>
              <a:gd name="connsiteX20" fmla="*/ 8187313 w 9252696"/>
              <a:gd name="connsiteY20" fmla="*/ 3498961 h 6858000"/>
              <a:gd name="connsiteX21" fmla="*/ 8408292 w 9252696"/>
              <a:gd name="connsiteY21" fmla="*/ 3879501 h 6858000"/>
              <a:gd name="connsiteX22" fmla="*/ 8408292 w 9252696"/>
              <a:gd name="connsiteY22" fmla="*/ 3957318 h 6858000"/>
              <a:gd name="connsiteX23" fmla="*/ 8187313 w 9252696"/>
              <a:gd name="connsiteY23" fmla="*/ 4337857 h 6858000"/>
              <a:gd name="connsiteX24" fmla="*/ 8119685 w 9252696"/>
              <a:gd name="connsiteY24" fmla="*/ 4377714 h 6858000"/>
              <a:gd name="connsiteX25" fmla="*/ 7678681 w 9252696"/>
              <a:gd name="connsiteY25" fmla="*/ 4377714 h 6858000"/>
              <a:gd name="connsiteX26" fmla="*/ 7610101 w 9252696"/>
              <a:gd name="connsiteY26" fmla="*/ 4337857 h 6858000"/>
              <a:gd name="connsiteX27" fmla="*/ 7390076 w 9252696"/>
              <a:gd name="connsiteY27" fmla="*/ 3957318 h 6858000"/>
              <a:gd name="connsiteX28" fmla="*/ 7390076 w 9252696"/>
              <a:gd name="connsiteY28" fmla="*/ 3879501 h 6858000"/>
              <a:gd name="connsiteX29" fmla="*/ 7610101 w 9252696"/>
              <a:gd name="connsiteY29" fmla="*/ 3498961 h 6858000"/>
              <a:gd name="connsiteX30" fmla="*/ 7678681 w 9252696"/>
              <a:gd name="connsiteY30" fmla="*/ 3459104 h 6858000"/>
              <a:gd name="connsiteX31" fmla="*/ 1321854 w 9252696"/>
              <a:gd name="connsiteY31" fmla="*/ 2071857 h 6858000"/>
              <a:gd name="connsiteX32" fmla="*/ 5365317 w 9252696"/>
              <a:gd name="connsiteY32" fmla="*/ 2071857 h 6858000"/>
              <a:gd name="connsiteX33" fmla="*/ 5985373 w 9252696"/>
              <a:gd name="connsiteY33" fmla="*/ 2437296 h 6858000"/>
              <a:gd name="connsiteX34" fmla="*/ 8011470 w 9252696"/>
              <a:gd name="connsiteY34" fmla="*/ 5926372 h 6858000"/>
              <a:gd name="connsiteX35" fmla="*/ 8011470 w 9252696"/>
              <a:gd name="connsiteY35" fmla="*/ 6639850 h 6858000"/>
              <a:gd name="connsiteX36" fmla="*/ 7904625 w 9252696"/>
              <a:gd name="connsiteY36" fmla="*/ 6823844 h 6858000"/>
              <a:gd name="connsiteX37" fmla="*/ 7884791 w 9252696"/>
              <a:gd name="connsiteY37" fmla="*/ 6858000 h 6858000"/>
              <a:gd name="connsiteX38" fmla="*/ 0 w 9252696"/>
              <a:gd name="connsiteY38" fmla="*/ 6858000 h 6858000"/>
              <a:gd name="connsiteX39" fmla="*/ 0 w 9252696"/>
              <a:gd name="connsiteY39" fmla="*/ 3635967 h 6858000"/>
              <a:gd name="connsiteX40" fmla="*/ 27177 w 9252696"/>
              <a:gd name="connsiteY40" fmla="*/ 3588964 h 6858000"/>
              <a:gd name="connsiteX41" fmla="*/ 693065 w 9252696"/>
              <a:gd name="connsiteY41" fmla="*/ 2437296 h 6858000"/>
              <a:gd name="connsiteX42" fmla="*/ 1321854 w 9252696"/>
              <a:gd name="connsiteY42" fmla="*/ 2071857 h 6858000"/>
              <a:gd name="connsiteX43" fmla="*/ 0 w 9252696"/>
              <a:gd name="connsiteY43" fmla="*/ 0 h 6858000"/>
              <a:gd name="connsiteX44" fmla="*/ 6966294 w 9252696"/>
              <a:gd name="connsiteY44" fmla="*/ 0 h 6858000"/>
              <a:gd name="connsiteX45" fmla="*/ 6852387 w 9252696"/>
              <a:gd name="connsiteY45" fmla="*/ 196155 h 6858000"/>
              <a:gd name="connsiteX46" fmla="*/ 6043321 w 9252696"/>
              <a:gd name="connsiteY46" fmla="*/ 1589421 h 6858000"/>
              <a:gd name="connsiteX47" fmla="*/ 5423265 w 9252696"/>
              <a:gd name="connsiteY47" fmla="*/ 1954861 h 6858000"/>
              <a:gd name="connsiteX48" fmla="*/ 1379802 w 9252696"/>
              <a:gd name="connsiteY48" fmla="*/ 1954861 h 6858000"/>
              <a:gd name="connsiteX49" fmla="*/ 751013 w 9252696"/>
              <a:gd name="connsiteY49" fmla="*/ 1589421 h 6858000"/>
              <a:gd name="connsiteX50" fmla="*/ 1951 w 9252696"/>
              <a:gd name="connsiteY50" fmla="*/ 293901 h 6858000"/>
              <a:gd name="connsiteX51" fmla="*/ 0 w 9252696"/>
              <a:gd name="connsiteY51" fmla="*/ 290527 h 6858000"/>
              <a:gd name="connsiteX52" fmla="*/ 0 w 9252696"/>
              <a:gd name="connsiteY52" fmla="*/ 0 h 6858000"/>
              <a:gd name="connsiteX0" fmla="*/ 8508611 w 9252696"/>
              <a:gd name="connsiteY0" fmla="*/ 4776272 h 6858000"/>
              <a:gd name="connsiteX1" fmla="*/ 9153763 w 9252696"/>
              <a:gd name="connsiteY1" fmla="*/ 4776272 h 6858000"/>
              <a:gd name="connsiteX2" fmla="*/ 9252696 w 9252696"/>
              <a:gd name="connsiteY2" fmla="*/ 4834580 h 6858000"/>
              <a:gd name="connsiteX3" fmla="*/ 8508611 w 9252696"/>
              <a:gd name="connsiteY3" fmla="*/ 4776272 h 6858000"/>
              <a:gd name="connsiteX4" fmla="*/ 8438383 w 9252696"/>
              <a:gd name="connsiteY4" fmla="*/ 4182594 h 6858000"/>
              <a:gd name="connsiteX5" fmla="*/ 8671249 w 9252696"/>
              <a:gd name="connsiteY5" fmla="*/ 4182594 h 6858000"/>
              <a:gd name="connsiteX6" fmla="*/ 8706958 w 9252696"/>
              <a:gd name="connsiteY6" fmla="*/ 4203640 h 6858000"/>
              <a:gd name="connsiteX7" fmla="*/ 8823642 w 9252696"/>
              <a:gd name="connsiteY7" fmla="*/ 4404579 h 6858000"/>
              <a:gd name="connsiteX8" fmla="*/ 8823642 w 9252696"/>
              <a:gd name="connsiteY8" fmla="*/ 4445668 h 6858000"/>
              <a:gd name="connsiteX9" fmla="*/ 8706958 w 9252696"/>
              <a:gd name="connsiteY9" fmla="*/ 4646606 h 6858000"/>
              <a:gd name="connsiteX10" fmla="*/ 8671249 w 9252696"/>
              <a:gd name="connsiteY10" fmla="*/ 4667652 h 6858000"/>
              <a:gd name="connsiteX11" fmla="*/ 8438383 w 9252696"/>
              <a:gd name="connsiteY11" fmla="*/ 4667652 h 6858000"/>
              <a:gd name="connsiteX12" fmla="*/ 8402170 w 9252696"/>
              <a:gd name="connsiteY12" fmla="*/ 4646606 h 6858000"/>
              <a:gd name="connsiteX13" fmla="*/ 8285989 w 9252696"/>
              <a:gd name="connsiteY13" fmla="*/ 4445668 h 6858000"/>
              <a:gd name="connsiteX14" fmla="*/ 8285989 w 9252696"/>
              <a:gd name="connsiteY14" fmla="*/ 4404579 h 6858000"/>
              <a:gd name="connsiteX15" fmla="*/ 8402170 w 9252696"/>
              <a:gd name="connsiteY15" fmla="*/ 4203640 h 6858000"/>
              <a:gd name="connsiteX16" fmla="*/ 8438383 w 9252696"/>
              <a:gd name="connsiteY16" fmla="*/ 4182594 h 6858000"/>
              <a:gd name="connsiteX17" fmla="*/ 7678681 w 9252696"/>
              <a:gd name="connsiteY17" fmla="*/ 3459104 h 6858000"/>
              <a:gd name="connsiteX18" fmla="*/ 8119685 w 9252696"/>
              <a:gd name="connsiteY18" fmla="*/ 3459104 h 6858000"/>
              <a:gd name="connsiteX19" fmla="*/ 8187313 w 9252696"/>
              <a:gd name="connsiteY19" fmla="*/ 3498961 h 6858000"/>
              <a:gd name="connsiteX20" fmla="*/ 8408292 w 9252696"/>
              <a:gd name="connsiteY20" fmla="*/ 3879501 h 6858000"/>
              <a:gd name="connsiteX21" fmla="*/ 8408292 w 9252696"/>
              <a:gd name="connsiteY21" fmla="*/ 3957318 h 6858000"/>
              <a:gd name="connsiteX22" fmla="*/ 8187313 w 9252696"/>
              <a:gd name="connsiteY22" fmla="*/ 4337857 h 6858000"/>
              <a:gd name="connsiteX23" fmla="*/ 8119685 w 9252696"/>
              <a:gd name="connsiteY23" fmla="*/ 4377714 h 6858000"/>
              <a:gd name="connsiteX24" fmla="*/ 7678681 w 9252696"/>
              <a:gd name="connsiteY24" fmla="*/ 4377714 h 6858000"/>
              <a:gd name="connsiteX25" fmla="*/ 7610101 w 9252696"/>
              <a:gd name="connsiteY25" fmla="*/ 4337857 h 6858000"/>
              <a:gd name="connsiteX26" fmla="*/ 7390076 w 9252696"/>
              <a:gd name="connsiteY26" fmla="*/ 3957318 h 6858000"/>
              <a:gd name="connsiteX27" fmla="*/ 7390076 w 9252696"/>
              <a:gd name="connsiteY27" fmla="*/ 3879501 h 6858000"/>
              <a:gd name="connsiteX28" fmla="*/ 7610101 w 9252696"/>
              <a:gd name="connsiteY28" fmla="*/ 3498961 h 6858000"/>
              <a:gd name="connsiteX29" fmla="*/ 7678681 w 9252696"/>
              <a:gd name="connsiteY29" fmla="*/ 3459104 h 6858000"/>
              <a:gd name="connsiteX30" fmla="*/ 1321854 w 9252696"/>
              <a:gd name="connsiteY30" fmla="*/ 2071857 h 6858000"/>
              <a:gd name="connsiteX31" fmla="*/ 5365317 w 9252696"/>
              <a:gd name="connsiteY31" fmla="*/ 2071857 h 6858000"/>
              <a:gd name="connsiteX32" fmla="*/ 5985373 w 9252696"/>
              <a:gd name="connsiteY32" fmla="*/ 2437296 h 6858000"/>
              <a:gd name="connsiteX33" fmla="*/ 8011470 w 9252696"/>
              <a:gd name="connsiteY33" fmla="*/ 5926372 h 6858000"/>
              <a:gd name="connsiteX34" fmla="*/ 8011470 w 9252696"/>
              <a:gd name="connsiteY34" fmla="*/ 6639850 h 6858000"/>
              <a:gd name="connsiteX35" fmla="*/ 7904625 w 9252696"/>
              <a:gd name="connsiteY35" fmla="*/ 6823844 h 6858000"/>
              <a:gd name="connsiteX36" fmla="*/ 7884791 w 9252696"/>
              <a:gd name="connsiteY36" fmla="*/ 6858000 h 6858000"/>
              <a:gd name="connsiteX37" fmla="*/ 0 w 9252696"/>
              <a:gd name="connsiteY37" fmla="*/ 6858000 h 6858000"/>
              <a:gd name="connsiteX38" fmla="*/ 0 w 9252696"/>
              <a:gd name="connsiteY38" fmla="*/ 3635967 h 6858000"/>
              <a:gd name="connsiteX39" fmla="*/ 27177 w 9252696"/>
              <a:gd name="connsiteY39" fmla="*/ 3588964 h 6858000"/>
              <a:gd name="connsiteX40" fmla="*/ 693065 w 9252696"/>
              <a:gd name="connsiteY40" fmla="*/ 2437296 h 6858000"/>
              <a:gd name="connsiteX41" fmla="*/ 1321854 w 9252696"/>
              <a:gd name="connsiteY41" fmla="*/ 2071857 h 6858000"/>
              <a:gd name="connsiteX42" fmla="*/ 0 w 9252696"/>
              <a:gd name="connsiteY42" fmla="*/ 0 h 6858000"/>
              <a:gd name="connsiteX43" fmla="*/ 6966294 w 9252696"/>
              <a:gd name="connsiteY43" fmla="*/ 0 h 6858000"/>
              <a:gd name="connsiteX44" fmla="*/ 6852387 w 9252696"/>
              <a:gd name="connsiteY44" fmla="*/ 196155 h 6858000"/>
              <a:gd name="connsiteX45" fmla="*/ 6043321 w 9252696"/>
              <a:gd name="connsiteY45" fmla="*/ 1589421 h 6858000"/>
              <a:gd name="connsiteX46" fmla="*/ 5423265 w 9252696"/>
              <a:gd name="connsiteY46" fmla="*/ 1954861 h 6858000"/>
              <a:gd name="connsiteX47" fmla="*/ 1379802 w 9252696"/>
              <a:gd name="connsiteY47" fmla="*/ 1954861 h 6858000"/>
              <a:gd name="connsiteX48" fmla="*/ 751013 w 9252696"/>
              <a:gd name="connsiteY48" fmla="*/ 1589421 h 6858000"/>
              <a:gd name="connsiteX49" fmla="*/ 1951 w 9252696"/>
              <a:gd name="connsiteY49" fmla="*/ 293901 h 6858000"/>
              <a:gd name="connsiteX50" fmla="*/ 0 w 9252696"/>
              <a:gd name="connsiteY50" fmla="*/ 290527 h 6858000"/>
              <a:gd name="connsiteX51" fmla="*/ 0 w 9252696"/>
              <a:gd name="connsiteY51" fmla="*/ 0 h 6858000"/>
              <a:gd name="connsiteX0" fmla="*/ 8508611 w 9153763"/>
              <a:gd name="connsiteY0" fmla="*/ 4776272 h 6858000"/>
              <a:gd name="connsiteX1" fmla="*/ 9153763 w 9153763"/>
              <a:gd name="connsiteY1" fmla="*/ 4776272 h 6858000"/>
              <a:gd name="connsiteX2" fmla="*/ 8508611 w 9153763"/>
              <a:gd name="connsiteY2" fmla="*/ 4776272 h 6858000"/>
              <a:gd name="connsiteX3" fmla="*/ 8438383 w 9153763"/>
              <a:gd name="connsiteY3" fmla="*/ 4182594 h 6858000"/>
              <a:gd name="connsiteX4" fmla="*/ 8671249 w 9153763"/>
              <a:gd name="connsiteY4" fmla="*/ 4182594 h 6858000"/>
              <a:gd name="connsiteX5" fmla="*/ 8706958 w 9153763"/>
              <a:gd name="connsiteY5" fmla="*/ 4203640 h 6858000"/>
              <a:gd name="connsiteX6" fmla="*/ 8823642 w 9153763"/>
              <a:gd name="connsiteY6" fmla="*/ 4404579 h 6858000"/>
              <a:gd name="connsiteX7" fmla="*/ 8823642 w 9153763"/>
              <a:gd name="connsiteY7" fmla="*/ 4445668 h 6858000"/>
              <a:gd name="connsiteX8" fmla="*/ 8706958 w 9153763"/>
              <a:gd name="connsiteY8" fmla="*/ 4646606 h 6858000"/>
              <a:gd name="connsiteX9" fmla="*/ 8671249 w 9153763"/>
              <a:gd name="connsiteY9" fmla="*/ 4667652 h 6858000"/>
              <a:gd name="connsiteX10" fmla="*/ 8438383 w 9153763"/>
              <a:gd name="connsiteY10" fmla="*/ 4667652 h 6858000"/>
              <a:gd name="connsiteX11" fmla="*/ 8402170 w 9153763"/>
              <a:gd name="connsiteY11" fmla="*/ 4646606 h 6858000"/>
              <a:gd name="connsiteX12" fmla="*/ 8285989 w 9153763"/>
              <a:gd name="connsiteY12" fmla="*/ 4445668 h 6858000"/>
              <a:gd name="connsiteX13" fmla="*/ 8285989 w 9153763"/>
              <a:gd name="connsiteY13" fmla="*/ 4404579 h 6858000"/>
              <a:gd name="connsiteX14" fmla="*/ 8402170 w 9153763"/>
              <a:gd name="connsiteY14" fmla="*/ 4203640 h 6858000"/>
              <a:gd name="connsiteX15" fmla="*/ 8438383 w 9153763"/>
              <a:gd name="connsiteY15" fmla="*/ 4182594 h 6858000"/>
              <a:gd name="connsiteX16" fmla="*/ 7678681 w 9153763"/>
              <a:gd name="connsiteY16" fmla="*/ 3459104 h 6858000"/>
              <a:gd name="connsiteX17" fmla="*/ 8119685 w 9153763"/>
              <a:gd name="connsiteY17" fmla="*/ 3459104 h 6858000"/>
              <a:gd name="connsiteX18" fmla="*/ 8187313 w 9153763"/>
              <a:gd name="connsiteY18" fmla="*/ 3498961 h 6858000"/>
              <a:gd name="connsiteX19" fmla="*/ 8408292 w 9153763"/>
              <a:gd name="connsiteY19" fmla="*/ 3879501 h 6858000"/>
              <a:gd name="connsiteX20" fmla="*/ 8408292 w 9153763"/>
              <a:gd name="connsiteY20" fmla="*/ 3957318 h 6858000"/>
              <a:gd name="connsiteX21" fmla="*/ 8187313 w 9153763"/>
              <a:gd name="connsiteY21" fmla="*/ 4337857 h 6858000"/>
              <a:gd name="connsiteX22" fmla="*/ 8119685 w 9153763"/>
              <a:gd name="connsiteY22" fmla="*/ 4377714 h 6858000"/>
              <a:gd name="connsiteX23" fmla="*/ 7678681 w 9153763"/>
              <a:gd name="connsiteY23" fmla="*/ 4377714 h 6858000"/>
              <a:gd name="connsiteX24" fmla="*/ 7610101 w 9153763"/>
              <a:gd name="connsiteY24" fmla="*/ 4337857 h 6858000"/>
              <a:gd name="connsiteX25" fmla="*/ 7390076 w 9153763"/>
              <a:gd name="connsiteY25" fmla="*/ 3957318 h 6858000"/>
              <a:gd name="connsiteX26" fmla="*/ 7390076 w 9153763"/>
              <a:gd name="connsiteY26" fmla="*/ 3879501 h 6858000"/>
              <a:gd name="connsiteX27" fmla="*/ 7610101 w 9153763"/>
              <a:gd name="connsiteY27" fmla="*/ 3498961 h 6858000"/>
              <a:gd name="connsiteX28" fmla="*/ 7678681 w 9153763"/>
              <a:gd name="connsiteY28" fmla="*/ 3459104 h 6858000"/>
              <a:gd name="connsiteX29" fmla="*/ 1321854 w 9153763"/>
              <a:gd name="connsiteY29" fmla="*/ 2071857 h 6858000"/>
              <a:gd name="connsiteX30" fmla="*/ 5365317 w 9153763"/>
              <a:gd name="connsiteY30" fmla="*/ 2071857 h 6858000"/>
              <a:gd name="connsiteX31" fmla="*/ 5985373 w 9153763"/>
              <a:gd name="connsiteY31" fmla="*/ 2437296 h 6858000"/>
              <a:gd name="connsiteX32" fmla="*/ 8011470 w 9153763"/>
              <a:gd name="connsiteY32" fmla="*/ 5926372 h 6858000"/>
              <a:gd name="connsiteX33" fmla="*/ 8011470 w 9153763"/>
              <a:gd name="connsiteY33" fmla="*/ 6639850 h 6858000"/>
              <a:gd name="connsiteX34" fmla="*/ 7904625 w 9153763"/>
              <a:gd name="connsiteY34" fmla="*/ 6823844 h 6858000"/>
              <a:gd name="connsiteX35" fmla="*/ 7884791 w 9153763"/>
              <a:gd name="connsiteY35" fmla="*/ 6858000 h 6858000"/>
              <a:gd name="connsiteX36" fmla="*/ 0 w 9153763"/>
              <a:gd name="connsiteY36" fmla="*/ 6858000 h 6858000"/>
              <a:gd name="connsiteX37" fmla="*/ 0 w 9153763"/>
              <a:gd name="connsiteY37" fmla="*/ 3635967 h 6858000"/>
              <a:gd name="connsiteX38" fmla="*/ 27177 w 9153763"/>
              <a:gd name="connsiteY38" fmla="*/ 3588964 h 6858000"/>
              <a:gd name="connsiteX39" fmla="*/ 693065 w 9153763"/>
              <a:gd name="connsiteY39" fmla="*/ 2437296 h 6858000"/>
              <a:gd name="connsiteX40" fmla="*/ 1321854 w 9153763"/>
              <a:gd name="connsiteY40" fmla="*/ 2071857 h 6858000"/>
              <a:gd name="connsiteX41" fmla="*/ 0 w 9153763"/>
              <a:gd name="connsiteY41" fmla="*/ 0 h 6858000"/>
              <a:gd name="connsiteX42" fmla="*/ 6966294 w 9153763"/>
              <a:gd name="connsiteY42" fmla="*/ 0 h 6858000"/>
              <a:gd name="connsiteX43" fmla="*/ 6852387 w 9153763"/>
              <a:gd name="connsiteY43" fmla="*/ 196155 h 6858000"/>
              <a:gd name="connsiteX44" fmla="*/ 6043321 w 9153763"/>
              <a:gd name="connsiteY44" fmla="*/ 1589421 h 6858000"/>
              <a:gd name="connsiteX45" fmla="*/ 5423265 w 9153763"/>
              <a:gd name="connsiteY45" fmla="*/ 1954861 h 6858000"/>
              <a:gd name="connsiteX46" fmla="*/ 1379802 w 9153763"/>
              <a:gd name="connsiteY46" fmla="*/ 1954861 h 6858000"/>
              <a:gd name="connsiteX47" fmla="*/ 751013 w 9153763"/>
              <a:gd name="connsiteY47" fmla="*/ 1589421 h 6858000"/>
              <a:gd name="connsiteX48" fmla="*/ 1951 w 9153763"/>
              <a:gd name="connsiteY48" fmla="*/ 293901 h 6858000"/>
              <a:gd name="connsiteX49" fmla="*/ 0 w 9153763"/>
              <a:gd name="connsiteY49" fmla="*/ 290527 h 6858000"/>
              <a:gd name="connsiteX50" fmla="*/ 0 w 9153763"/>
              <a:gd name="connsiteY50" fmla="*/ 0 h 6858000"/>
              <a:gd name="connsiteX0" fmla="*/ 8438383 w 8829300"/>
              <a:gd name="connsiteY0" fmla="*/ 4182594 h 6858000"/>
              <a:gd name="connsiteX1" fmla="*/ 8671249 w 8829300"/>
              <a:gd name="connsiteY1" fmla="*/ 4182594 h 6858000"/>
              <a:gd name="connsiteX2" fmla="*/ 8706958 w 8829300"/>
              <a:gd name="connsiteY2" fmla="*/ 4203640 h 6858000"/>
              <a:gd name="connsiteX3" fmla="*/ 8823642 w 8829300"/>
              <a:gd name="connsiteY3" fmla="*/ 4404579 h 6858000"/>
              <a:gd name="connsiteX4" fmla="*/ 8823642 w 8829300"/>
              <a:gd name="connsiteY4" fmla="*/ 4445668 h 6858000"/>
              <a:gd name="connsiteX5" fmla="*/ 8706958 w 8829300"/>
              <a:gd name="connsiteY5" fmla="*/ 4646606 h 6858000"/>
              <a:gd name="connsiteX6" fmla="*/ 8671249 w 8829300"/>
              <a:gd name="connsiteY6" fmla="*/ 4667652 h 6858000"/>
              <a:gd name="connsiteX7" fmla="*/ 8438383 w 8829300"/>
              <a:gd name="connsiteY7" fmla="*/ 4667652 h 6858000"/>
              <a:gd name="connsiteX8" fmla="*/ 8402170 w 8829300"/>
              <a:gd name="connsiteY8" fmla="*/ 4646606 h 6858000"/>
              <a:gd name="connsiteX9" fmla="*/ 8285989 w 8829300"/>
              <a:gd name="connsiteY9" fmla="*/ 4445668 h 6858000"/>
              <a:gd name="connsiteX10" fmla="*/ 8285989 w 8829300"/>
              <a:gd name="connsiteY10" fmla="*/ 4404579 h 6858000"/>
              <a:gd name="connsiteX11" fmla="*/ 8402170 w 8829300"/>
              <a:gd name="connsiteY11" fmla="*/ 4203640 h 6858000"/>
              <a:gd name="connsiteX12" fmla="*/ 8438383 w 8829300"/>
              <a:gd name="connsiteY12" fmla="*/ 4182594 h 6858000"/>
              <a:gd name="connsiteX13" fmla="*/ 7678681 w 8829300"/>
              <a:gd name="connsiteY13" fmla="*/ 3459104 h 6858000"/>
              <a:gd name="connsiteX14" fmla="*/ 8119685 w 8829300"/>
              <a:gd name="connsiteY14" fmla="*/ 3459104 h 6858000"/>
              <a:gd name="connsiteX15" fmla="*/ 8187313 w 8829300"/>
              <a:gd name="connsiteY15" fmla="*/ 3498961 h 6858000"/>
              <a:gd name="connsiteX16" fmla="*/ 8408292 w 8829300"/>
              <a:gd name="connsiteY16" fmla="*/ 3879501 h 6858000"/>
              <a:gd name="connsiteX17" fmla="*/ 8408292 w 8829300"/>
              <a:gd name="connsiteY17" fmla="*/ 3957318 h 6858000"/>
              <a:gd name="connsiteX18" fmla="*/ 8187313 w 8829300"/>
              <a:gd name="connsiteY18" fmla="*/ 4337857 h 6858000"/>
              <a:gd name="connsiteX19" fmla="*/ 8119685 w 8829300"/>
              <a:gd name="connsiteY19" fmla="*/ 4377714 h 6858000"/>
              <a:gd name="connsiteX20" fmla="*/ 7678681 w 8829300"/>
              <a:gd name="connsiteY20" fmla="*/ 4377714 h 6858000"/>
              <a:gd name="connsiteX21" fmla="*/ 7610101 w 8829300"/>
              <a:gd name="connsiteY21" fmla="*/ 4337857 h 6858000"/>
              <a:gd name="connsiteX22" fmla="*/ 7390076 w 8829300"/>
              <a:gd name="connsiteY22" fmla="*/ 3957318 h 6858000"/>
              <a:gd name="connsiteX23" fmla="*/ 7390076 w 8829300"/>
              <a:gd name="connsiteY23" fmla="*/ 3879501 h 6858000"/>
              <a:gd name="connsiteX24" fmla="*/ 7610101 w 8829300"/>
              <a:gd name="connsiteY24" fmla="*/ 3498961 h 6858000"/>
              <a:gd name="connsiteX25" fmla="*/ 7678681 w 8829300"/>
              <a:gd name="connsiteY25" fmla="*/ 3459104 h 6858000"/>
              <a:gd name="connsiteX26" fmla="*/ 1321854 w 8829300"/>
              <a:gd name="connsiteY26" fmla="*/ 2071857 h 6858000"/>
              <a:gd name="connsiteX27" fmla="*/ 5365317 w 8829300"/>
              <a:gd name="connsiteY27" fmla="*/ 2071857 h 6858000"/>
              <a:gd name="connsiteX28" fmla="*/ 5985373 w 8829300"/>
              <a:gd name="connsiteY28" fmla="*/ 2437296 h 6858000"/>
              <a:gd name="connsiteX29" fmla="*/ 8011470 w 8829300"/>
              <a:gd name="connsiteY29" fmla="*/ 5926372 h 6858000"/>
              <a:gd name="connsiteX30" fmla="*/ 8011470 w 8829300"/>
              <a:gd name="connsiteY30" fmla="*/ 6639850 h 6858000"/>
              <a:gd name="connsiteX31" fmla="*/ 7904625 w 8829300"/>
              <a:gd name="connsiteY31" fmla="*/ 6823844 h 6858000"/>
              <a:gd name="connsiteX32" fmla="*/ 7884791 w 8829300"/>
              <a:gd name="connsiteY32" fmla="*/ 6858000 h 6858000"/>
              <a:gd name="connsiteX33" fmla="*/ 0 w 8829300"/>
              <a:gd name="connsiteY33" fmla="*/ 6858000 h 6858000"/>
              <a:gd name="connsiteX34" fmla="*/ 0 w 8829300"/>
              <a:gd name="connsiteY34" fmla="*/ 3635967 h 6858000"/>
              <a:gd name="connsiteX35" fmla="*/ 27177 w 8829300"/>
              <a:gd name="connsiteY35" fmla="*/ 3588964 h 6858000"/>
              <a:gd name="connsiteX36" fmla="*/ 693065 w 8829300"/>
              <a:gd name="connsiteY36" fmla="*/ 2437296 h 6858000"/>
              <a:gd name="connsiteX37" fmla="*/ 1321854 w 8829300"/>
              <a:gd name="connsiteY37" fmla="*/ 2071857 h 6858000"/>
              <a:gd name="connsiteX38" fmla="*/ 0 w 8829300"/>
              <a:gd name="connsiteY38" fmla="*/ 0 h 6858000"/>
              <a:gd name="connsiteX39" fmla="*/ 6966294 w 8829300"/>
              <a:gd name="connsiteY39" fmla="*/ 0 h 6858000"/>
              <a:gd name="connsiteX40" fmla="*/ 6852387 w 8829300"/>
              <a:gd name="connsiteY40" fmla="*/ 196155 h 6858000"/>
              <a:gd name="connsiteX41" fmla="*/ 6043321 w 8829300"/>
              <a:gd name="connsiteY41" fmla="*/ 1589421 h 6858000"/>
              <a:gd name="connsiteX42" fmla="*/ 5423265 w 8829300"/>
              <a:gd name="connsiteY42" fmla="*/ 1954861 h 6858000"/>
              <a:gd name="connsiteX43" fmla="*/ 1379802 w 8829300"/>
              <a:gd name="connsiteY43" fmla="*/ 1954861 h 6858000"/>
              <a:gd name="connsiteX44" fmla="*/ 751013 w 8829300"/>
              <a:gd name="connsiteY44" fmla="*/ 1589421 h 6858000"/>
              <a:gd name="connsiteX45" fmla="*/ 1951 w 8829300"/>
              <a:gd name="connsiteY45" fmla="*/ 293901 h 6858000"/>
              <a:gd name="connsiteX46" fmla="*/ 0 w 8829300"/>
              <a:gd name="connsiteY46" fmla="*/ 290527 h 6858000"/>
              <a:gd name="connsiteX47" fmla="*/ 0 w 8829300"/>
              <a:gd name="connsiteY4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829300" h="6858000">
                <a:moveTo>
                  <a:pt x="8438383" y="4182594"/>
                </a:moveTo>
                <a:lnTo>
                  <a:pt x="8671249" y="4182594"/>
                </a:lnTo>
                <a:cubicBezTo>
                  <a:pt x="8685834" y="4182594"/>
                  <a:pt x="8699916" y="4190612"/>
                  <a:pt x="8706958" y="4203640"/>
                </a:cubicBezTo>
                <a:lnTo>
                  <a:pt x="8823642" y="4404579"/>
                </a:lnTo>
                <a:cubicBezTo>
                  <a:pt x="8831187" y="4417106"/>
                  <a:pt x="8831187" y="4433141"/>
                  <a:pt x="8823642" y="4445668"/>
                </a:cubicBezTo>
                <a:lnTo>
                  <a:pt x="8706958" y="4646606"/>
                </a:lnTo>
                <a:cubicBezTo>
                  <a:pt x="8699916" y="4659635"/>
                  <a:pt x="8685834" y="4667652"/>
                  <a:pt x="8671249" y="4667652"/>
                </a:cubicBezTo>
                <a:lnTo>
                  <a:pt x="8438383" y="4667652"/>
                </a:lnTo>
                <a:cubicBezTo>
                  <a:pt x="8423295" y="4667652"/>
                  <a:pt x="8409715" y="4659635"/>
                  <a:pt x="8402170" y="4646606"/>
                </a:cubicBezTo>
                <a:lnTo>
                  <a:pt x="8285989" y="4445668"/>
                </a:lnTo>
                <a:cubicBezTo>
                  <a:pt x="8278445" y="4433141"/>
                  <a:pt x="8278445" y="4417106"/>
                  <a:pt x="8285989" y="4404579"/>
                </a:cubicBezTo>
                <a:lnTo>
                  <a:pt x="8402170" y="4203640"/>
                </a:ln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lnTo>
                  <a:pt x="8119685" y="3459104"/>
                </a:lnTo>
                <a:cubicBezTo>
                  <a:pt x="8147308" y="3459104"/>
                  <a:pt x="8173978" y="3474287"/>
                  <a:pt x="8187313" y="3498961"/>
                </a:cubicBezTo>
                <a:lnTo>
                  <a:pt x="8408292" y="3879501"/>
                </a:lnTo>
                <a:cubicBezTo>
                  <a:pt x="8422579" y="3903225"/>
                  <a:pt x="8422579" y="3933593"/>
                  <a:pt x="8408292" y="3957318"/>
                </a:cubicBezTo>
                <a:lnTo>
                  <a:pt x="8187313" y="4337857"/>
                </a:lnTo>
                <a:cubicBezTo>
                  <a:pt x="8173978" y="4362531"/>
                  <a:pt x="8147308" y="4377714"/>
                  <a:pt x="8119685" y="4377714"/>
                </a:cubicBezTo>
                <a:lnTo>
                  <a:pt x="7678681" y="4377714"/>
                </a:lnTo>
                <a:cubicBezTo>
                  <a:pt x="7650106" y="4377714"/>
                  <a:pt x="7624388" y="4362531"/>
                  <a:pt x="7610101" y="4337857"/>
                </a:cubicBezTo>
                <a:lnTo>
                  <a:pt x="7390076" y="3957318"/>
                </a:lnTo>
                <a:cubicBezTo>
                  <a:pt x="7375787" y="3933593"/>
                  <a:pt x="7375787" y="3903225"/>
                  <a:pt x="7390076" y="3879501"/>
                </a:cubicBezTo>
                <a:lnTo>
                  <a:pt x="7610101" y="3498961"/>
                </a:ln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1321854" y="2071857"/>
                </a:moveTo>
                <a:lnTo>
                  <a:pt x="5365317" y="2071857"/>
                </a:lnTo>
                <a:cubicBezTo>
                  <a:pt x="5618580" y="2071857"/>
                  <a:pt x="5863108" y="2211072"/>
                  <a:pt x="5985373" y="2437296"/>
                </a:cubicBezTo>
                <a:lnTo>
                  <a:pt x="8011470" y="5926372"/>
                </a:lnTo>
                <a:cubicBezTo>
                  <a:pt x="8142468" y="6143896"/>
                  <a:pt x="8142468" y="6422327"/>
                  <a:pt x="8011470" y="6639850"/>
                </a:cubicBezTo>
                <a:lnTo>
                  <a:pt x="7904625" y="6823844"/>
                </a:ln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lnTo>
                  <a:pt x="693065" y="2437296"/>
                </a:ln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lnTo>
                  <a:pt x="6043321" y="1589421"/>
                </a:lnTo>
                <a:cubicBezTo>
                  <a:pt x="5921057" y="1815646"/>
                  <a:pt x="5676528" y="1954861"/>
                  <a:pt x="5423265" y="1954861"/>
                </a:cubicBezTo>
                <a:lnTo>
                  <a:pt x="1379802" y="1954861"/>
                </a:lnTo>
                <a:cubicBezTo>
                  <a:pt x="1117807" y="1954861"/>
                  <a:pt x="882012" y="1815646"/>
                  <a:pt x="751013" y="1589421"/>
                </a:cubicBezTo>
                <a:lnTo>
                  <a:pt x="1951" y="293901"/>
                </a:lnTo>
                <a:lnTo>
                  <a:pt x="0" y="29052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Foto einfügen oder ziehen und ablegen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CCE40DBF-C7D1-CD40-9FC9-BC7DFC9030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88474" y="800326"/>
            <a:ext cx="3431526" cy="643082"/>
          </a:xfrm>
          <a:prstGeom prst="roundRect">
            <a:avLst>
              <a:gd name="adj" fmla="val 2139"/>
            </a:avLst>
          </a:prstGeom>
          <a:noFill/>
          <a:ln>
            <a:noFill/>
          </a:ln>
        </p:spPr>
        <p:txBody>
          <a:bodyPr lIns="0" tIns="0" rIns="0" bIns="0" rtlCol="0" anchor="t"/>
          <a:lstStyle>
            <a:lvl1pPr indent="0" algn="l">
              <a:lnSpc>
                <a:spcPct val="125000"/>
              </a:lnSpc>
              <a:defRPr sz="3400" b="0" spc="-225">
                <a:solidFill>
                  <a:srgbClr val="282925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" noProof="0" dirty="0"/>
              <a:t>Überschrift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E7FAB793-8D92-7649-845B-5204B92D0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30BE319B-09F7-4F40-8BC5-109B9AA4AFEF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B5551B4-1317-BD4C-897A-A1863E89D6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473" y="1625718"/>
            <a:ext cx="3431525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2694149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4B4C51-1A58-BF4D-B82D-F4B59B2A77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45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7223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729030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l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F26A2DF4-5F2A-204A-9368-E6A2866F35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883" y="458701"/>
            <a:ext cx="4401813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0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20C75DF-8E08-284B-A6C6-C1940A9744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8883" y="1766355"/>
            <a:ext cx="4401813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2B9AE645-E0EE-B242-96F3-5BDBA88728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8883" y="2317899"/>
            <a:ext cx="4401814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4107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0FD3316D-464B-B544-9A1B-CE94BCEA3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8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8138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50906" y="1232482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750906" y="1663202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0906" y="2977307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50906" y="3408027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 Ligh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DC931F9-17E5-864A-9D84-FFAE406E5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324000"/>
            <a:ext cx="8495851" cy="324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615BE79E-AED9-8642-9C51-6439EDD591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756000"/>
            <a:ext cx="8496000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03892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4626174"/>
            <a:ext cx="1614215" cy="29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902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99" r:id="rId19"/>
    <p:sldLayoutId id="2147483858" r:id="rId20"/>
    <p:sldLayoutId id="2147483896" r:id="rId21"/>
    <p:sldLayoutId id="2147483947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19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8558D7-4468-1D4B-B690-1673D5AD17A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88" y="4505022"/>
            <a:ext cx="727965" cy="41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1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3" r:id="rId2"/>
    <p:sldLayoutId id="2147483906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496000" cy="32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1" y="1246908"/>
            <a:ext cx="8496000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493064F9-8200-634B-AD12-3DA75CA76EEE}"/>
              </a:ext>
            </a:extLst>
          </p:cNvPr>
          <p:cNvSpPr txBox="1">
            <a:spLocks/>
          </p:cNvSpPr>
          <p:nvPr userDrawn="1"/>
        </p:nvSpPr>
        <p:spPr>
          <a:xfrm>
            <a:off x="8286206" y="4771111"/>
            <a:ext cx="533794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 rtl="0">
              <a:defRPr lang="de-de"/>
            </a:defPPr>
            <a:lvl1pPr marL="0" algn="r" defTabSz="685800" rtl="0" eaLnBrk="1" latinLnBrk="0" hangingPunct="1">
              <a:defRPr sz="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C9E77C-BD26-4249-A65F-D7B04776405E}" type="slidenum">
              <a:rPr lang="de-DE" smtClean="0">
                <a:solidFill>
                  <a:srgbClr val="282925"/>
                </a:solidFill>
              </a:rPr>
              <a:t>‹Nr.›</a:t>
            </a:fld>
            <a:endParaRPr lang="de-DE" dirty="0">
              <a:solidFill>
                <a:srgbClr val="282925"/>
              </a:solidFill>
            </a:endParaRPr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9F81AB68-C799-594B-BE5D-5FCEFF542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rgbClr val="282925"/>
                </a:solidFill>
                <a:latin typeface="Montserrat Light" pitchFamily="2" charset="77"/>
              </a:defRPr>
            </a:lvl1pPr>
          </a:lstStyle>
          <a:p>
            <a:r>
              <a:rPr lang="de-DE" dirty="0"/>
              <a:t>Fußzeile hinzufügen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6E502C-C3DC-2D4C-B467-8B632AF77F6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4578773"/>
            <a:ext cx="1216665" cy="42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6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282925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282925"/>
          </a:solidFill>
          <a:latin typeface="Montserrat Ligh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540C9-89B3-1144-A9A9-7267AAAB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Design-Basics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E5FDC50-7D96-2746-8E65-8EEC56096F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DIE GRUNDLAGEN DER GESTALTUNG</a:t>
            </a:r>
          </a:p>
        </p:txBody>
      </p:sp>
    </p:spTree>
    <p:extLst>
      <p:ext uri="{BB962C8B-B14F-4D97-AF65-F5344CB8AC3E}">
        <p14:creationId xmlns:p14="http://schemas.microsoft.com/office/powerpoint/2010/main" val="4285479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leerer Raum, der die Elemente der Komposition umgibt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erzeugt Hierarchie und Ordnung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Gehirn assoziiert naturgemäß </a:t>
            </a:r>
            <a:r>
              <a:rPr lang="de-DE" dirty="0" err="1"/>
              <a:t>Weißraum</a:t>
            </a:r>
            <a:r>
              <a:rPr lang="de-DE" dirty="0"/>
              <a:t> mit Wichtigkeit und Überfluss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kann ein komplett anderes Bild oder eine andere Idee des Hauptdesigns kommunizieren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Weißraum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FF28AB-45EB-FE4F-91DB-1B92FDFC1E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0" y="957916"/>
            <a:ext cx="2393414" cy="356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84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Punkt, an dem sich das Auge </a:t>
            </a:r>
            <a:br>
              <a:rPr lang="de-DE" dirty="0"/>
            </a:br>
            <a:r>
              <a:rPr lang="de-DE" dirty="0"/>
              <a:t>orientieren und festhalten kann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Aufmerksamkeit kann bewusst erzielt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Hervorhebung und Skalierung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36568C-AF2F-CD40-808C-2D5FDCFF9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0" y="957915"/>
            <a:ext cx="2527687" cy="3560361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276592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angenehme Komposition enthält häufig </a:t>
            </a:r>
            <a:br>
              <a:rPr lang="de-DE" dirty="0"/>
            </a:br>
            <a:r>
              <a:rPr lang="de-DE" dirty="0"/>
              <a:t>eine ungerade Anzahl an Elementen im Vordergrund, meistens drei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Objekte an der Außenseite balancieren </a:t>
            </a:r>
            <a:br>
              <a:rPr lang="de-DE" dirty="0"/>
            </a:br>
            <a:r>
              <a:rPr lang="de-DE" dirty="0"/>
              <a:t>den Mittelpunkt aus und erzeugen eine natürliche Balance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 err="1"/>
              <a:t>Rule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Odds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795B5C-F76D-DD43-ADAF-A7E946069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0" y="957915"/>
            <a:ext cx="3059247" cy="15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03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macht das Design sauberer, </a:t>
            </a:r>
            <a:br>
              <a:rPr lang="de-DE" dirty="0"/>
            </a:br>
            <a:r>
              <a:rPr lang="de-DE" dirty="0"/>
              <a:t>effizienter und anpassbarer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schafft Einheitlichkeit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Raster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41DFE4-7E36-6341-8B98-510D9D6A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4421" y="957915"/>
            <a:ext cx="5001441" cy="354151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5C9AAB5-3A5F-EB4B-A364-C78963686964}"/>
              </a:ext>
            </a:extLst>
          </p:cNvPr>
          <p:cNvCxnSpPr/>
          <p:nvPr/>
        </p:nvCxnSpPr>
        <p:spPr>
          <a:xfrm flipV="1">
            <a:off x="5007980" y="957915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0A48CEF-3EB6-0E45-8542-B701D499C37D}"/>
              </a:ext>
            </a:extLst>
          </p:cNvPr>
          <p:cNvCxnSpPr/>
          <p:nvPr/>
        </p:nvCxnSpPr>
        <p:spPr>
          <a:xfrm flipV="1">
            <a:off x="5096050" y="957914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2FD107DA-1BAA-494B-8499-A15F1D5F9231}"/>
              </a:ext>
            </a:extLst>
          </p:cNvPr>
          <p:cNvCxnSpPr/>
          <p:nvPr/>
        </p:nvCxnSpPr>
        <p:spPr>
          <a:xfrm flipV="1">
            <a:off x="4020826" y="957913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8665C918-1AD4-6840-AA8F-13E59866B703}"/>
              </a:ext>
            </a:extLst>
          </p:cNvPr>
          <p:cNvCxnSpPr/>
          <p:nvPr/>
        </p:nvCxnSpPr>
        <p:spPr>
          <a:xfrm flipV="1">
            <a:off x="6079375" y="957913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E3633B65-30B9-724D-9F06-821F43882A33}"/>
              </a:ext>
            </a:extLst>
          </p:cNvPr>
          <p:cNvCxnSpPr/>
          <p:nvPr/>
        </p:nvCxnSpPr>
        <p:spPr>
          <a:xfrm flipV="1">
            <a:off x="6529682" y="957912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5B73898-EF74-0349-B086-F22A9D8A70F8}"/>
              </a:ext>
            </a:extLst>
          </p:cNvPr>
          <p:cNvCxnSpPr/>
          <p:nvPr/>
        </p:nvCxnSpPr>
        <p:spPr>
          <a:xfrm flipV="1">
            <a:off x="7508412" y="957911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878415F-29DD-5B49-BC52-94B6DCADE988}"/>
              </a:ext>
            </a:extLst>
          </p:cNvPr>
          <p:cNvCxnSpPr/>
          <p:nvPr/>
        </p:nvCxnSpPr>
        <p:spPr>
          <a:xfrm flipV="1">
            <a:off x="7604907" y="957910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579BF0E4-8D95-F54B-BBEE-0AF889360CF1}"/>
              </a:ext>
            </a:extLst>
          </p:cNvPr>
          <p:cNvCxnSpPr/>
          <p:nvPr/>
        </p:nvCxnSpPr>
        <p:spPr>
          <a:xfrm flipV="1">
            <a:off x="8583636" y="957909"/>
            <a:ext cx="0" cy="354151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897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Design in ein Raster von 3 x 3 unterteilen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wirkt harmonisch und aufgeräumt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Drittel-Regel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FE05B64-39CA-BD47-A6D2-89DFA125AC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1" y="957916"/>
            <a:ext cx="3662562" cy="2355444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AE2186B3-8ED6-5042-8045-C003B0F86D2B}"/>
              </a:ext>
            </a:extLst>
          </p:cNvPr>
          <p:cNvCxnSpPr>
            <a:cxnSpLocks/>
          </p:cNvCxnSpPr>
          <p:nvPr/>
        </p:nvCxnSpPr>
        <p:spPr>
          <a:xfrm flipV="1">
            <a:off x="6342663" y="957917"/>
            <a:ext cx="0" cy="23554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A5C8DF7-2400-6043-89E4-829C2286E2F0}"/>
              </a:ext>
            </a:extLst>
          </p:cNvPr>
          <p:cNvCxnSpPr>
            <a:cxnSpLocks/>
          </p:cNvCxnSpPr>
          <p:nvPr/>
        </p:nvCxnSpPr>
        <p:spPr>
          <a:xfrm flipV="1">
            <a:off x="7576887" y="957915"/>
            <a:ext cx="0" cy="23554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B1A81E22-E5F3-9244-A529-61C7DCDC03BD}"/>
              </a:ext>
            </a:extLst>
          </p:cNvPr>
          <p:cNvCxnSpPr>
            <a:cxnSpLocks/>
          </p:cNvCxnSpPr>
          <p:nvPr/>
        </p:nvCxnSpPr>
        <p:spPr>
          <a:xfrm>
            <a:off x="5143300" y="2571750"/>
            <a:ext cx="3662562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2495C21-5E7B-584D-B36D-933A38711155}"/>
              </a:ext>
            </a:extLst>
          </p:cNvPr>
          <p:cNvCxnSpPr>
            <a:cxnSpLocks/>
          </p:cNvCxnSpPr>
          <p:nvPr/>
        </p:nvCxnSpPr>
        <p:spPr>
          <a:xfrm>
            <a:off x="5143299" y="1764833"/>
            <a:ext cx="3662562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265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zwei Größen werden so geteilt, dass ihr Verhältnis dem Verhältnis ihrer Summe zur größeren der beiden Größen entspricht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1,618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wird auch Phi genannt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visuelles Muster als Hilfsmittel für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Goldener Schnitt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4AE9BA-8A64-354D-8EB9-3AA1293E70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297" y="957914"/>
            <a:ext cx="2801873" cy="172156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61A5606-F82B-324A-B1E9-8B972B2B5A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98" y="2754033"/>
            <a:ext cx="2799508" cy="186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26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Größe eines Elements mit 1,618 multiplizieren, um die Größe eines anderen Elements zu ermitteln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Goldene Spirale über das Design legen, </a:t>
            </a:r>
            <a:br>
              <a:rPr lang="de-DE" dirty="0"/>
            </a:br>
            <a:r>
              <a:rPr lang="de-DE" dirty="0"/>
              <a:t>um die Platzierung anzupassen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Goldener Schnitt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C123FCB-0390-B449-A8DF-CBBC33B1CF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297" y="957914"/>
            <a:ext cx="3662565" cy="22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95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Farbenlehre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HAUPTSACHTE BUNT?</a:t>
            </a:r>
          </a:p>
        </p:txBody>
      </p:sp>
    </p:spTree>
    <p:extLst>
      <p:ext uri="{BB962C8B-B14F-4D97-AF65-F5344CB8AC3E}">
        <p14:creationId xmlns:p14="http://schemas.microsoft.com/office/powerpoint/2010/main" val="100090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 Farbe hat eine Bedeutung und ruft unterschiedliche Assoziationen hervor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Überlegen, was man mit der Gestaltung ausdrücken / vermitteln will und Farben dementsprechend auswählen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Bedeutung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A95F21-FF34-8E41-ACE8-D4952C4EC9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957913"/>
            <a:ext cx="852473" cy="8524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D2C150-78EE-4046-8389-849D25CB38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27" y="957913"/>
            <a:ext cx="852473" cy="8524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3149E6B-C2FA-2141-A3FD-DB8FDE8F9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496" y="956054"/>
            <a:ext cx="852473" cy="85247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4F07D2-681B-7945-8CAA-DDF722CF8E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388" y="957914"/>
            <a:ext cx="852473" cy="8524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4F89D6-6208-FA48-BD4A-EB3A2A49F5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1869570"/>
            <a:ext cx="852473" cy="85247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9C9A899-367A-F74A-89DA-5233FCEE96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27" y="1869570"/>
            <a:ext cx="852473" cy="85247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D918CF0-2F18-ED45-97A8-8498CE38FF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496" y="1877704"/>
            <a:ext cx="852473" cy="85247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4B04264-39BA-0941-B427-7A1D1483D98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726" y="1877704"/>
            <a:ext cx="852473" cy="8524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E8D1999-1799-004C-95B8-99D8B5EBA3F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2781227"/>
            <a:ext cx="852473" cy="8524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DBC3D2F-9264-6C49-8CFB-D2E31251D27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639" y="2787502"/>
            <a:ext cx="846198" cy="8461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F4E58B-F4EF-554C-9465-D0C5FE74BAF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27" y="2781227"/>
            <a:ext cx="852473" cy="8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94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EFDE585-15EB-E645-B445-E0C28FC51F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955462"/>
            <a:ext cx="3308350" cy="330835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Mischung der Lichtfarben Rot, Grün und Blau ergibt in der Summe die Farbe Weiß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 mehr Licht, umso heller wird die Farbe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Wird für das Web verwendet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324001"/>
            <a:ext cx="4805162" cy="640178"/>
          </a:xfrm>
        </p:spPr>
        <p:txBody>
          <a:bodyPr/>
          <a:lstStyle/>
          <a:p>
            <a:r>
              <a:rPr lang="de-DE" dirty="0"/>
              <a:t>RGB – das additive Farbsystem</a:t>
            </a:r>
          </a:p>
        </p:txBody>
      </p:sp>
    </p:spTree>
    <p:extLst>
      <p:ext uri="{BB962C8B-B14F-4D97-AF65-F5344CB8AC3E}">
        <p14:creationId xmlns:p14="http://schemas.microsoft.com/office/powerpoint/2010/main" val="1180719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Layout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GRUNDLAGEN</a:t>
            </a:r>
          </a:p>
        </p:txBody>
      </p:sp>
    </p:spTree>
    <p:extLst>
      <p:ext uri="{BB962C8B-B14F-4D97-AF65-F5344CB8AC3E}">
        <p14:creationId xmlns:p14="http://schemas.microsoft.com/office/powerpoint/2010/main" val="2325852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AAFA12B-F2F9-6346-B540-C3B47121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964179"/>
            <a:ext cx="3308350" cy="3308350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4-Farb-Druckprozess, bestehend aus </a:t>
            </a:r>
            <a:br>
              <a:rPr lang="de-DE" dirty="0"/>
            </a:br>
            <a:r>
              <a:rPr lang="de-DE" dirty="0"/>
              <a:t>Cyan, Magenta, Gelb und Schwarz </a:t>
            </a:r>
            <a:br>
              <a:rPr lang="de-DE" dirty="0"/>
            </a:br>
            <a:r>
              <a:rPr lang="de-DE" dirty="0"/>
              <a:t>(auch Key Black genannt).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Farben werden niemals so kräftig erscheinen, da das Prinzip dadurch Farbe erzeugt, dass es Farben zusammen mischt (und das Bild dunkler macht)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Wird für den Druck verwendet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CMYK – das subtraktive Farbsystem</a:t>
            </a:r>
          </a:p>
        </p:txBody>
      </p:sp>
    </p:spTree>
    <p:extLst>
      <p:ext uri="{BB962C8B-B14F-4D97-AF65-F5344CB8AC3E}">
        <p14:creationId xmlns:p14="http://schemas.microsoft.com/office/powerpoint/2010/main" val="1988475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Farbkreis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6B0716-02C2-6B44-945D-9B23D398F6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7" y="964179"/>
            <a:ext cx="3308350" cy="33083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AB75EB3-3F53-3A47-93B9-B6728C0CAE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176" y="964179"/>
            <a:ext cx="2488833" cy="33083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39DBF36-7EA9-C446-92B9-211C44E8E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029" y="964178"/>
            <a:ext cx="2488833" cy="330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6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Typografie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COMIC SANS &amp; CO.</a:t>
            </a:r>
          </a:p>
        </p:txBody>
      </p:sp>
    </p:spTree>
    <p:extLst>
      <p:ext uri="{BB962C8B-B14F-4D97-AF65-F5344CB8AC3E}">
        <p14:creationId xmlns:p14="http://schemas.microsoft.com/office/powerpoint/2010/main" val="307244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Lesbarkeit muss immer gewährleistet sein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Schriftarten übermitteln dem Betrachter </a:t>
            </a:r>
            <a:br>
              <a:rPr lang="de-DE" dirty="0"/>
            </a:br>
            <a:r>
              <a:rPr lang="de-DE" dirty="0"/>
              <a:t>sofort eine Botschaft als auch ein Gefühl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maximal drei Schriftarten kombinieren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Allgemein</a:t>
            </a:r>
          </a:p>
        </p:txBody>
      </p:sp>
    </p:spTree>
    <p:extLst>
      <p:ext uri="{BB962C8B-B14F-4D97-AF65-F5344CB8AC3E}">
        <p14:creationId xmlns:p14="http://schemas.microsoft.com/office/powerpoint/2010/main" val="92736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erste Wahl für Logos oder gedruckten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werden in der Regel als die zuverlässigsten / konservativsten Schriftarten betrachtet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Sehr gute Lesbarkeit sowohl bei kurzen Titeln als auch langen Textpassagen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Schriftklassifikation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/>
              <a:t>Serifenschriften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BC77BA-9E66-1E42-8B4B-6DED7F687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77"/>
          <a:stretch/>
        </p:blipFill>
        <p:spPr>
          <a:xfrm>
            <a:off x="5142681" y="964179"/>
            <a:ext cx="3663180" cy="19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60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EA4719-5E30-3A4A-AEC1-F6B5D1C05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79" y="964179"/>
            <a:ext cx="3663180" cy="231213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Bringen beinahe immer einen </a:t>
            </a:r>
            <a:br>
              <a:rPr lang="de-DE" dirty="0"/>
            </a:br>
            <a:r>
              <a:rPr lang="de-DE" dirty="0" err="1"/>
              <a:t>Vintage-Vibe</a:t>
            </a:r>
            <a:r>
              <a:rPr lang="de-DE" dirty="0"/>
              <a:t> in ein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klassische Formen funktionieren sehr </a:t>
            </a:r>
            <a:br>
              <a:rPr lang="de-DE" dirty="0"/>
            </a:br>
            <a:r>
              <a:rPr lang="de-DE" dirty="0"/>
              <a:t>gut für jede Marke, die mit Outdoor in Verbindung steht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verfeinerten, modernen Varianten </a:t>
            </a:r>
            <a:br>
              <a:rPr lang="de-DE" dirty="0"/>
            </a:br>
            <a:r>
              <a:rPr lang="de-DE" dirty="0"/>
              <a:t>fühlen sich künstlerisch 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Schriftklassifikation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/>
              <a:t>Egyptienne-Schriften</a:t>
            </a:r>
          </a:p>
        </p:txBody>
      </p:sp>
    </p:spTree>
    <p:extLst>
      <p:ext uri="{BB962C8B-B14F-4D97-AF65-F5344CB8AC3E}">
        <p14:creationId xmlns:p14="http://schemas.microsoft.com/office/powerpoint/2010/main" val="4266633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Werden als die ökonomischste, effizienteste, sauberste und modernste Wahl betrachtet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 unterschiedlichsten Größen lesbar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Durch die weniger detaillierten Formen </a:t>
            </a:r>
            <a:br>
              <a:rPr lang="de-DE" dirty="0"/>
            </a:br>
            <a:r>
              <a:rPr lang="de-DE" dirty="0"/>
              <a:t>eignen sie sich sehr gut für den Bildschirm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gut für lange Textabschnitte, </a:t>
            </a:r>
            <a:br>
              <a:rPr lang="de-DE" dirty="0"/>
            </a:br>
            <a:r>
              <a:rPr lang="de-DE" dirty="0"/>
              <a:t>Überschriften und Logos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Schriftklassifikation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/>
              <a:t>Serifenlose Schriften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080040E-B459-F54C-809E-FBB5C2B40B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77" y="964179"/>
            <a:ext cx="2846581" cy="28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88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weniger Schwünge und lesbarer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vermittelt ein lässiges, schlichtes </a:t>
            </a:r>
            <a:br>
              <a:rPr lang="de-DE" dirty="0"/>
            </a:br>
            <a:r>
              <a:rPr lang="de-DE" dirty="0"/>
              <a:t>und zeitloses Gefühl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für Logos, Poster und Flyer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Schriftklassifikation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/>
              <a:t>Schreibschriften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621CA7-759F-F949-9985-0C7F4C673B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675" y="964179"/>
            <a:ext cx="2846581" cy="23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78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funktionieren gut für Buchcover und Poster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beim Logo-Design unvermeidbar, da sie einen kreativen, einzigartigen Touch mit sich bringen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Schriftklassifikation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/>
              <a:t>Handschriften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5C4B79-3750-C340-BAE5-D312163BFB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676" y="964179"/>
            <a:ext cx="3663186" cy="21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5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633FB0D-89F6-CD49-A447-2907904B27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268989"/>
            <a:ext cx="4446057" cy="2994823"/>
          </a:xfrm>
        </p:spPr>
        <p:txBody>
          <a:bodyPr/>
          <a:lstStyle/>
          <a:p>
            <a:r>
              <a:rPr lang="de-DE" dirty="0" err="1"/>
              <a:t>Vidaloka</a:t>
            </a:r>
            <a:r>
              <a:rPr lang="de-DE" dirty="0"/>
              <a:t> &amp; </a:t>
            </a:r>
            <a:r>
              <a:rPr lang="de-DE" dirty="0" err="1"/>
              <a:t>Roboto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Verspieltheit durch gekringelte Serifen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moderne, gesetzte Schriftart, um für einen ausgeglichenen Ton zu sorgen</a:t>
            </a:r>
          </a:p>
          <a:p>
            <a:endParaRPr lang="de-DE" dirty="0"/>
          </a:p>
          <a:p>
            <a:r>
              <a:rPr lang="de-DE" dirty="0"/>
              <a:t>Bebas &amp; Source Sans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mit Serifenschriften und anderen </a:t>
            </a:r>
            <a:br>
              <a:rPr lang="de-DE" dirty="0"/>
            </a:br>
            <a:r>
              <a:rPr lang="de-DE" dirty="0"/>
              <a:t>Sans Serif Schriftarten kombinierbar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optimal durch offenen und klaren Stil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Schriftkombinationen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 err="1"/>
              <a:t>Do‘s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D71A57C-B443-1542-ABAB-6709F0931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675" y="1206575"/>
            <a:ext cx="2967891" cy="140668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C11F05C-7290-4143-84D2-B5140EF3C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675" y="2766399"/>
            <a:ext cx="2967891" cy="159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3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was ist die wichtigste Information, </a:t>
            </a:r>
            <a:br>
              <a:rPr lang="de-DE" dirty="0"/>
            </a:br>
            <a:r>
              <a:rPr lang="de-DE" dirty="0"/>
              <a:t>die die Zielgruppe erfahren muss?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klare Vorstellung des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wichtige Elemente mittig platzieren </a:t>
            </a:r>
            <a:br>
              <a:rPr lang="de-DE" dirty="0"/>
            </a:br>
            <a:r>
              <a:rPr lang="de-DE" dirty="0"/>
              <a:t>oder zum größten Element machen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dickste und stärkste Schriftart wählen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kräftige Farbkombinationen verwenden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Schwerpunkt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A9C2DD-0B07-FC46-BFFC-BC37A6E3B7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125" y="964179"/>
            <a:ext cx="2472045" cy="354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7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C7ED841-0ADD-1C41-BB5C-B9778F7F83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38" y="1206575"/>
            <a:ext cx="4731614" cy="3154409"/>
          </a:xfrm>
          <a:prstGeom prst="rect">
            <a:avLst/>
          </a:prstGeom>
          <a:ln>
            <a:solidFill>
              <a:srgbClr val="FFFEFB"/>
            </a:solidFill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8254CA9-E109-5844-A4A7-73C3608AE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Schriftkombinationen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9A20B5-FE92-9C46-851C-E67CEE7618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8139" y="731622"/>
            <a:ext cx="4446056" cy="256641"/>
          </a:xfrm>
        </p:spPr>
        <p:txBody>
          <a:bodyPr/>
          <a:lstStyle/>
          <a:p>
            <a:r>
              <a:rPr lang="de-DE" dirty="0" err="1"/>
              <a:t>Don‘ts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178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SAGEN MEHR ALS 1.000 WORTE</a:t>
            </a:r>
          </a:p>
        </p:txBody>
      </p:sp>
    </p:spTree>
    <p:extLst>
      <p:ext uri="{BB962C8B-B14F-4D97-AF65-F5344CB8AC3E}">
        <p14:creationId xmlns:p14="http://schemas.microsoft.com/office/powerpoint/2010/main" val="357995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Druck</a:t>
            </a:r>
            <a:br>
              <a:rPr lang="de-DE" dirty="0"/>
            </a:br>
            <a:r>
              <a:rPr lang="de-DE" dirty="0"/>
              <a:t>300 dpi, CMYK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Web</a:t>
            </a:r>
            <a:br>
              <a:rPr lang="de-DE" dirty="0"/>
            </a:br>
            <a:r>
              <a:rPr lang="de-DE" dirty="0"/>
              <a:t>72 – 150 dpi, RGB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keine Bilder von Google nehmen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eigene Bilder sind authentischer als Stockbilder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muss zum Thema 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Allgemein</a:t>
            </a:r>
          </a:p>
        </p:txBody>
      </p:sp>
    </p:spTree>
    <p:extLst>
      <p:ext uri="{BB962C8B-B14F-4D97-AF65-F5344CB8AC3E}">
        <p14:creationId xmlns:p14="http://schemas.microsoft.com/office/powerpoint/2010/main" val="2215150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Druck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ANSCHNITT, BESCHNITT &amp; CO</a:t>
            </a:r>
          </a:p>
        </p:txBody>
      </p:sp>
    </p:spTree>
    <p:extLst>
      <p:ext uri="{BB962C8B-B14F-4D97-AF65-F5344CB8AC3E}">
        <p14:creationId xmlns:p14="http://schemas.microsoft.com/office/powerpoint/2010/main" val="2270134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E162F5D-712F-0946-8C76-6A3EABD35B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683" y="964179"/>
            <a:ext cx="3663179" cy="3516651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Anschnitt</a:t>
            </a:r>
            <a:br>
              <a:rPr lang="de-DE" dirty="0"/>
            </a:br>
            <a:r>
              <a:rPr lang="de-DE" dirty="0"/>
              <a:t>Damit vermeidet man weiße „Blitzer“ durch Seitenelemente, die bis an den Blattrand gedruckt werden. Der Anschnitt beträgt </a:t>
            </a:r>
            <a:br>
              <a:rPr lang="de-DE" dirty="0"/>
            </a:br>
            <a:r>
              <a:rPr lang="de-DE" dirty="0"/>
              <a:t>in der Regel 3 mm pro Seitenrand.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Beschnitt</a:t>
            </a:r>
            <a:br>
              <a:rPr lang="de-DE" dirty="0"/>
            </a:br>
            <a:r>
              <a:rPr lang="de-DE" dirty="0"/>
              <a:t>Finale Größe eines gedruckten Werks, nachdem es zugeschnitten wurde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Anschnitt und Beschnitt</a:t>
            </a:r>
          </a:p>
        </p:txBody>
      </p:sp>
    </p:spTree>
    <p:extLst>
      <p:ext uri="{BB962C8B-B14F-4D97-AF65-F5344CB8AC3E}">
        <p14:creationId xmlns:p14="http://schemas.microsoft.com/office/powerpoint/2010/main" val="1174241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https://</a:t>
            </a:r>
            <a:r>
              <a:rPr lang="de-DE" dirty="0" err="1"/>
              <a:t>www.wir</a:t>
            </a:r>
            <a:r>
              <a:rPr lang="de-DE" dirty="0"/>
              <a:t>-machen-</a:t>
            </a:r>
            <a:r>
              <a:rPr lang="de-DE" dirty="0" err="1"/>
              <a:t>druck.de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https://print24.com/de/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https://</a:t>
            </a:r>
            <a:r>
              <a:rPr lang="de-DE" dirty="0" err="1"/>
              <a:t>www.saxoprint.de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https://</a:t>
            </a:r>
            <a:r>
              <a:rPr lang="de-DE" dirty="0" err="1"/>
              <a:t>www.flyeralarm.com</a:t>
            </a:r>
            <a:r>
              <a:rPr lang="de-DE" dirty="0"/>
              <a:t>/de/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Online-Druckereien</a:t>
            </a:r>
          </a:p>
        </p:txBody>
      </p:sp>
    </p:spTree>
    <p:extLst>
      <p:ext uri="{BB962C8B-B14F-4D97-AF65-F5344CB8AC3E}">
        <p14:creationId xmlns:p14="http://schemas.microsoft.com/office/powerpoint/2010/main" val="2680562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Dateiformate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JPEG, GIF UND EPS</a:t>
            </a:r>
          </a:p>
        </p:txBody>
      </p:sp>
    </p:spTree>
    <p:extLst>
      <p:ext uri="{BB962C8B-B14F-4D97-AF65-F5344CB8AC3E}">
        <p14:creationId xmlns:p14="http://schemas.microsoft.com/office/powerpoint/2010/main" val="2374856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Gleichungsbasierte Grafik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können vergrößert werden, </a:t>
            </a:r>
            <a:br>
              <a:rPr lang="de-DE" dirty="0"/>
            </a:br>
            <a:r>
              <a:rPr lang="de-DE" dirty="0"/>
              <a:t>ohne an Qualität zu verlieren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essenziell für plattformüber-</a:t>
            </a:r>
            <a:br>
              <a:rPr lang="de-DE" dirty="0"/>
            </a:br>
            <a:r>
              <a:rPr lang="de-DE" dirty="0"/>
              <a:t>greifende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Vektorgrafiken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2F71C8-9DE6-E249-9F49-EA4516CCB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318" y="964179"/>
            <a:ext cx="4798423" cy="99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68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Vektorgrafiken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PDF</a:t>
            </a:r>
            <a:br>
              <a:rPr lang="de-DE" dirty="0"/>
            </a:br>
            <a:r>
              <a:rPr lang="de-DE" dirty="0"/>
              <a:t>Portable </a:t>
            </a:r>
            <a:r>
              <a:rPr lang="de-DE" dirty="0" err="1"/>
              <a:t>Document</a:t>
            </a:r>
            <a:r>
              <a:rPr lang="de-DE" dirty="0"/>
              <a:t> Format</a:t>
            </a:r>
          </a:p>
          <a:p>
            <a:r>
              <a:rPr lang="de-DE" dirty="0"/>
              <a:t>kann auf jedem Computer herunter-</a:t>
            </a:r>
            <a:br>
              <a:rPr lang="de-DE" dirty="0"/>
            </a:br>
            <a:r>
              <a:rPr lang="de-DE" dirty="0"/>
              <a:t>geladen und betrachtet werden</a:t>
            </a:r>
          </a:p>
          <a:p>
            <a:r>
              <a:rPr lang="de-DE" dirty="0"/>
              <a:t>eignen sich am besten für </a:t>
            </a:r>
            <a:br>
              <a:rPr lang="de-DE" dirty="0"/>
            </a:br>
            <a:r>
              <a:rPr lang="de-DE" dirty="0"/>
              <a:t>die Vorschau einer Arbeit</a:t>
            </a:r>
          </a:p>
          <a:p>
            <a:r>
              <a:rPr lang="de-DE" dirty="0"/>
              <a:t>lassen sich universell </a:t>
            </a:r>
            <a:br>
              <a:rPr lang="de-DE" dirty="0"/>
            </a:br>
            <a:r>
              <a:rPr lang="de-DE" dirty="0"/>
              <a:t>öffnen und anschauen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D52427-A5EC-1B43-8B7E-448D5A219FBD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4724485" y="964178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EPS</a:t>
            </a:r>
          </a:p>
          <a:p>
            <a:r>
              <a:rPr lang="de-DE" dirty="0"/>
              <a:t>größenveränderbares Dateiformat</a:t>
            </a:r>
          </a:p>
          <a:p>
            <a:r>
              <a:rPr lang="de-DE" dirty="0"/>
              <a:t>wird üblicherweise für </a:t>
            </a:r>
            <a:br>
              <a:rPr lang="de-DE" dirty="0"/>
            </a:br>
            <a:r>
              <a:rPr lang="de-DE" dirty="0"/>
              <a:t>Vektordesigns verwendet</a:t>
            </a:r>
          </a:p>
          <a:p>
            <a:r>
              <a:rPr lang="de-DE" dirty="0"/>
              <a:t>aufgrund seiner hohen Qualität wird </a:t>
            </a:r>
            <a:br>
              <a:rPr lang="de-DE" dirty="0"/>
            </a:br>
            <a:r>
              <a:rPr lang="de-DE" dirty="0"/>
              <a:t>es in der Regel für Logos verwendet</a:t>
            </a:r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AI</a:t>
            </a:r>
            <a:br>
              <a:rPr lang="de-DE" dirty="0"/>
            </a:br>
            <a:r>
              <a:rPr lang="de-DE" dirty="0"/>
              <a:t>Adobe Illustrator </a:t>
            </a:r>
            <a:r>
              <a:rPr lang="de-DE" dirty="0" err="1"/>
              <a:t>Document</a:t>
            </a:r>
            <a:endParaRPr lang="de-DE" dirty="0"/>
          </a:p>
          <a:p>
            <a:r>
              <a:rPr lang="de-DE" dirty="0"/>
              <a:t>Dateiformat, um einseitige </a:t>
            </a:r>
            <a:br>
              <a:rPr lang="de-DE" dirty="0"/>
            </a:br>
            <a:r>
              <a:rPr lang="de-DE" dirty="0"/>
              <a:t>Vektordesigns darzustellen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2138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A62AE36-F619-9647-B4FA-BE2B663B74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1318" y="964179"/>
            <a:ext cx="4798423" cy="992776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Pixelbasierte Grafiken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abhängig von der Auflösung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können nicht vergrößert werden, </a:t>
            </a:r>
            <a:br>
              <a:rPr lang="de-DE" dirty="0"/>
            </a:br>
            <a:r>
              <a:rPr lang="de-DE" dirty="0"/>
              <a:t>ohne an Qualität zu verlieren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324001"/>
            <a:ext cx="5646043" cy="640178"/>
          </a:xfrm>
        </p:spPr>
        <p:txBody>
          <a:bodyPr/>
          <a:lstStyle/>
          <a:p>
            <a:r>
              <a:rPr lang="de-DE" dirty="0"/>
              <a:t>Rastergrafiken</a:t>
            </a:r>
          </a:p>
        </p:txBody>
      </p:sp>
    </p:spTree>
    <p:extLst>
      <p:ext uri="{BB962C8B-B14F-4D97-AF65-F5344CB8AC3E}">
        <p14:creationId xmlns:p14="http://schemas.microsoft.com/office/powerpoint/2010/main" val="279096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jedes Designelement hat ein Gewicht </a:t>
            </a:r>
            <a:br>
              <a:rPr lang="de-DE" dirty="0"/>
            </a:br>
            <a:r>
              <a:rPr lang="de-DE" dirty="0"/>
              <a:t>(Farbe, Größe, Textur,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ohne Balance wird der Betrachter das Gefühl haben, dass sein Blick von der Seite rutscht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Symmetrisch</a:t>
            </a:r>
            <a:br>
              <a:rPr lang="de-DE" dirty="0"/>
            </a:br>
            <a:r>
              <a:rPr lang="de-DE" dirty="0"/>
              <a:t>gleichmäßig ausgewogene Elemente, die beiderseits einer Mittellinie angeordnet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Asymmetrisch</a:t>
            </a:r>
            <a:br>
              <a:rPr lang="de-DE" dirty="0"/>
            </a:br>
            <a:r>
              <a:rPr lang="de-DE" dirty="0"/>
              <a:t>gegensätzliche Gewichte, um eine </a:t>
            </a:r>
            <a:r>
              <a:rPr lang="de-DE" dirty="0" err="1"/>
              <a:t>Kompo-sition</a:t>
            </a:r>
            <a:r>
              <a:rPr lang="de-DE" dirty="0"/>
              <a:t> zu erzeugen, die zwar nicht gleichmäßig ist, aber dennoch ein Gleichgewicht 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Balance und Anordnung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788EA4-F2D4-474A-A659-D27EEBEAAA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03" y="964179"/>
            <a:ext cx="1033590" cy="1033590"/>
          </a:xfrm>
          <a:prstGeom prst="rect">
            <a:avLst/>
          </a:prstGeom>
          <a:ln w="3175">
            <a:solidFill>
              <a:schemeClr val="accent2"/>
            </a:solidFill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CC64B2-93F4-2944-B9CC-6FA2EB3369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93" y="964179"/>
            <a:ext cx="1033590" cy="10335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27F28E-80E1-6146-8332-529D7DCF7F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083" y="964175"/>
            <a:ext cx="1033593" cy="10335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0C7AF3E-BEC6-2A40-BEE0-3FDDC9E989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03" y="2093560"/>
            <a:ext cx="2167980" cy="216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61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Rastergrafiken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JPEG</a:t>
            </a:r>
            <a:endParaRPr lang="de-DE" dirty="0"/>
          </a:p>
          <a:p>
            <a:r>
              <a:rPr lang="de-DE" dirty="0"/>
              <a:t>das am weitesten verbreitete Format für webbasierte Designs</a:t>
            </a:r>
          </a:p>
          <a:p>
            <a:r>
              <a:rPr lang="de-DE" dirty="0"/>
              <a:t>komprimierte Dateien, die schnell laden</a:t>
            </a:r>
          </a:p>
          <a:p>
            <a:r>
              <a:rPr lang="de-DE" dirty="0"/>
              <a:t>können keinen transparenten Hintergrund haben (es wird automatisch ein weißer Hintergrund hinzugefügt)</a:t>
            </a:r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GIF</a:t>
            </a:r>
            <a:endParaRPr lang="de-DE" dirty="0"/>
          </a:p>
          <a:p>
            <a:r>
              <a:rPr lang="de-DE" dirty="0"/>
              <a:t>unterstützt Animationen und Transparenz</a:t>
            </a:r>
          </a:p>
          <a:p>
            <a:r>
              <a:rPr lang="de-DE" dirty="0"/>
              <a:t>kann nur bis zu 256 Farben anzeigen und ermöglichen nur geringe Dateigrößen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D52427-A5EC-1B43-8B7E-448D5A219FBD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4724485" y="964178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PNG</a:t>
            </a:r>
            <a:endParaRPr lang="de-DE" dirty="0"/>
          </a:p>
          <a:p>
            <a:r>
              <a:rPr lang="de-DE" dirty="0"/>
              <a:t>webbasiertes Format, welches keine Qualität verliert, wenn es komprimiert wird</a:t>
            </a:r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TIFF</a:t>
            </a:r>
            <a:endParaRPr lang="de-DE" dirty="0"/>
          </a:p>
          <a:p>
            <a:r>
              <a:rPr lang="de-DE" dirty="0"/>
              <a:t>Format, um Rasterbilder zwischen Anwendungen auszutauschen</a:t>
            </a:r>
          </a:p>
          <a:p>
            <a:r>
              <a:rPr lang="de-DE" dirty="0"/>
              <a:t>erzeugt Bilder mit einer höheren </a:t>
            </a:r>
            <a:br>
              <a:rPr lang="de-DE" dirty="0"/>
            </a:br>
            <a:r>
              <a:rPr lang="de-DE" dirty="0"/>
              <a:t>Qualität als JPEG oder PNG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3416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Rastergrafiken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RAW</a:t>
            </a:r>
            <a:endParaRPr lang="de-DE" dirty="0"/>
          </a:p>
          <a:p>
            <a:r>
              <a:rPr lang="de-DE" dirty="0" err="1"/>
              <a:t>Rohdatei</a:t>
            </a:r>
            <a:r>
              <a:rPr lang="de-DE" dirty="0"/>
              <a:t> von Bildern</a:t>
            </a:r>
          </a:p>
          <a:p>
            <a:r>
              <a:rPr lang="de-DE" dirty="0"/>
              <a:t>haben eine größere Farbtiefe als JPEG</a:t>
            </a:r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PSD</a:t>
            </a:r>
            <a:br>
              <a:rPr lang="de-DE" dirty="0"/>
            </a:br>
            <a:r>
              <a:rPr lang="de-DE" dirty="0"/>
              <a:t>Photoshop </a:t>
            </a:r>
            <a:r>
              <a:rPr lang="de-DE" dirty="0" err="1"/>
              <a:t>Document</a:t>
            </a:r>
            <a:endParaRPr lang="de-DE" dirty="0"/>
          </a:p>
          <a:p>
            <a:r>
              <a:rPr lang="de-DE" dirty="0" err="1"/>
              <a:t>unkomprimierte</a:t>
            </a:r>
            <a:r>
              <a:rPr lang="de-DE" dirty="0"/>
              <a:t> Rasterbilddatei, die in Adobe Photoshop erzeugt wird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055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Do‘s</a:t>
            </a:r>
            <a:r>
              <a:rPr lang="de-DE" dirty="0"/>
              <a:t> &amp; </a:t>
            </a:r>
            <a:r>
              <a:rPr lang="de-DE" dirty="0" err="1"/>
              <a:t>Don‘ts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BEISPIELE FÜR GUTE UND SCHLECHTE GESTALTUNG</a:t>
            </a:r>
          </a:p>
        </p:txBody>
      </p:sp>
    </p:spTree>
    <p:extLst>
      <p:ext uri="{BB962C8B-B14F-4D97-AF65-F5344CB8AC3E}">
        <p14:creationId xmlns:p14="http://schemas.microsoft.com/office/powerpoint/2010/main" val="24733280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3B0800F-987D-3341-A7C5-F3CFA33C15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74" y="962295"/>
            <a:ext cx="2303945" cy="304219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D1559C8-3C82-5741-896F-F53AED3A3D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43" y="956380"/>
            <a:ext cx="3048114" cy="304811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DC06415-5CE3-514C-B3CB-7BED5DFAC5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158" y="956380"/>
            <a:ext cx="2262368" cy="30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06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AD31E1-87D1-9E48-A2D9-6945F894B7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962295"/>
            <a:ext cx="2105691" cy="30421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5C8C928-49E7-CD40-85DE-1DB8E8F757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20" y="962295"/>
            <a:ext cx="2273174" cy="30448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E347752-17B7-4F47-B5C6-A5F96C58A5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324" y="962295"/>
            <a:ext cx="1972676" cy="30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Anwendung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TIPPS FÜR EINEN GUTEN FLYER</a:t>
            </a:r>
          </a:p>
        </p:txBody>
      </p:sp>
    </p:spTree>
    <p:extLst>
      <p:ext uri="{BB962C8B-B14F-4D97-AF65-F5344CB8AC3E}">
        <p14:creationId xmlns:p14="http://schemas.microsoft.com/office/powerpoint/2010/main" val="1158913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Was muss drauf?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4104000" cy="3291907"/>
          </a:xfrm>
        </p:spPr>
        <p:txBody>
          <a:bodyPr/>
          <a:lstStyle/>
          <a:p>
            <a:r>
              <a:rPr lang="de-DE" dirty="0"/>
              <a:t>Name und Logo</a:t>
            </a:r>
          </a:p>
          <a:p>
            <a:r>
              <a:rPr lang="de-DE" dirty="0"/>
              <a:t>Für was wird geworben?</a:t>
            </a:r>
            <a:br>
              <a:rPr lang="de-DE" dirty="0"/>
            </a:br>
            <a:r>
              <a:rPr lang="de-DE" dirty="0"/>
              <a:t>Kernbotschaft muss ins Auge fallen</a:t>
            </a:r>
          </a:p>
          <a:p>
            <a:r>
              <a:rPr lang="de-DE" dirty="0"/>
              <a:t>Anschrift und Kontaktdaten</a:t>
            </a:r>
          </a:p>
          <a:p>
            <a:r>
              <a:rPr lang="de-DE" dirty="0"/>
              <a:t>Aussagekräftige Bilder</a:t>
            </a:r>
          </a:p>
          <a:p>
            <a:r>
              <a:rPr lang="de-DE" dirty="0"/>
              <a:t>Prägnanter Text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627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Gute Quellen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INSPIRATION UND INPUT</a:t>
            </a:r>
          </a:p>
        </p:txBody>
      </p:sp>
    </p:spTree>
    <p:extLst>
      <p:ext uri="{BB962C8B-B14F-4D97-AF65-F5344CB8AC3E}">
        <p14:creationId xmlns:p14="http://schemas.microsoft.com/office/powerpoint/2010/main" val="654351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Websites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Design</a:t>
            </a:r>
            <a:endParaRPr lang="de-DE" dirty="0"/>
          </a:p>
          <a:p>
            <a:r>
              <a:rPr lang="de-DE" dirty="0"/>
              <a:t>https://99designs.de/</a:t>
            </a:r>
            <a:r>
              <a:rPr lang="de-DE" dirty="0" err="1"/>
              <a:t>blog</a:t>
            </a:r>
            <a:r>
              <a:rPr lang="de-DE" dirty="0"/>
              <a:t>/</a:t>
            </a:r>
          </a:p>
          <a:p>
            <a:r>
              <a:rPr lang="de-DE" dirty="0"/>
              <a:t>https://</a:t>
            </a:r>
            <a:r>
              <a:rPr lang="de-DE" dirty="0" err="1"/>
              <a:t>www.designmadeingermany.de</a:t>
            </a:r>
            <a:endParaRPr lang="de-DE" dirty="0"/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Bilder</a:t>
            </a:r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unsplash.com</a:t>
            </a:r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www.pexels.com</a:t>
            </a:r>
            <a:r>
              <a:rPr lang="de-DE" dirty="0"/>
              <a:t>/de-de/</a:t>
            </a:r>
          </a:p>
          <a:p>
            <a:r>
              <a:rPr lang="de-DE" dirty="0"/>
              <a:t>https://</a:t>
            </a:r>
            <a:r>
              <a:rPr lang="de-DE" dirty="0" err="1"/>
              <a:t>pixabay.com</a:t>
            </a:r>
            <a:r>
              <a:rPr lang="de-DE" dirty="0"/>
              <a:t>/de/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6D52427-A5EC-1B43-8B7E-448D5A219FBD}"/>
              </a:ext>
            </a:extLst>
          </p:cNvPr>
          <p:cNvSpPr>
            <a:spLocks noGrp="1"/>
          </p:cNvSpPr>
          <p:nvPr>
            <p:ph sz="half" idx="33"/>
          </p:nvPr>
        </p:nvSpPr>
        <p:spPr>
          <a:xfrm>
            <a:off x="4724485" y="964178"/>
            <a:ext cx="4104000" cy="3291907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Vektorgrafiken &amp; Icons</a:t>
            </a:r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de.freepik.com</a:t>
            </a:r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de.vecteezy.com</a:t>
            </a:r>
            <a:endParaRPr lang="de-DE" dirty="0"/>
          </a:p>
          <a:p>
            <a:r>
              <a:rPr lang="de-DE" dirty="0"/>
              <a:t>https://</a:t>
            </a:r>
            <a:r>
              <a:rPr lang="de-DE" dirty="0" err="1"/>
              <a:t>www.flaticon.com</a:t>
            </a:r>
            <a:r>
              <a:rPr lang="de-DE" dirty="0"/>
              <a:t>/de/</a:t>
            </a:r>
          </a:p>
          <a:p>
            <a:pPr marL="0" indent="0">
              <a:buNone/>
            </a:pPr>
            <a:r>
              <a:rPr lang="de-DE" b="1" dirty="0">
                <a:latin typeface="Montserrat" pitchFamily="2" charset="77"/>
              </a:rPr>
              <a:t>Schriften</a:t>
            </a:r>
            <a:endParaRPr lang="de-DE" dirty="0"/>
          </a:p>
          <a:p>
            <a:r>
              <a:rPr lang="de-DE" dirty="0"/>
              <a:t>https://fonts.google.com</a:t>
            </a:r>
          </a:p>
          <a:p>
            <a:r>
              <a:rPr lang="de-DE" dirty="0"/>
              <a:t>https://fonts.adobe.com </a:t>
            </a:r>
            <a:br>
              <a:rPr lang="de-DE" dirty="0"/>
            </a:br>
            <a:r>
              <a:rPr lang="de-DE" dirty="0"/>
              <a:t>(nur mit Adobe-Lizenz)</a:t>
            </a:r>
          </a:p>
        </p:txBody>
      </p:sp>
    </p:spTree>
    <p:extLst>
      <p:ext uri="{BB962C8B-B14F-4D97-AF65-F5344CB8AC3E}">
        <p14:creationId xmlns:p14="http://schemas.microsoft.com/office/powerpoint/2010/main" val="2592788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A5105-90A4-104C-B708-C5457BA6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A6736F-716F-A549-B4B6-A1395C82021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NACHWEISE DER VERWENDETEN INHALTE</a:t>
            </a:r>
          </a:p>
        </p:txBody>
      </p:sp>
    </p:spTree>
    <p:extLst>
      <p:ext uri="{BB962C8B-B14F-4D97-AF65-F5344CB8AC3E}">
        <p14:creationId xmlns:p14="http://schemas.microsoft.com/office/powerpoint/2010/main" val="104470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D34D8F9-874B-8748-9996-13F1208699C9}"/>
              </a:ext>
            </a:extLst>
          </p:cNvPr>
          <p:cNvSpPr/>
          <p:nvPr/>
        </p:nvSpPr>
        <p:spPr>
          <a:xfrm>
            <a:off x="325978" y="1368895"/>
            <a:ext cx="8492044" cy="220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Balance und Anordnung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5BF5B1E-01B9-6A4D-AB9B-20875BEEDE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225" y="1683491"/>
            <a:ext cx="3470365" cy="159366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4309EBC-6804-754B-BA8F-89A4A30B4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4328" y="1667251"/>
            <a:ext cx="3099694" cy="16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59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D800-95EA-A845-B0D7-15865D07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4000"/>
            <a:ext cx="8505000" cy="324000"/>
          </a:xfrm>
        </p:spPr>
        <p:txBody>
          <a:bodyPr/>
          <a:lstStyle/>
          <a:p>
            <a:r>
              <a:rPr lang="de-DE" dirty="0"/>
              <a:t>Verwendete Quellen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88B5CA-5655-2C40-ABC6-F3B9A5F6F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0" y="964179"/>
            <a:ext cx="8505000" cy="3291907"/>
          </a:xfrm>
        </p:spPr>
        <p:txBody>
          <a:bodyPr/>
          <a:lstStyle/>
          <a:p>
            <a:r>
              <a:rPr lang="de-DE" dirty="0"/>
              <a:t>https://99designs.de/blog/design-tipps/grafikdesign-grundlagen/</a:t>
            </a:r>
          </a:p>
          <a:p>
            <a:r>
              <a:rPr lang="de-DE" dirty="0"/>
              <a:t>https://99designs.de/blog/design-tipps/grundlagen-der-farbenlehre/</a:t>
            </a:r>
          </a:p>
          <a:p>
            <a:r>
              <a:rPr lang="de-DE" dirty="0"/>
              <a:t>https://99designs.de/blog/design-tipps/bedeutung-der-farben/</a:t>
            </a:r>
          </a:p>
          <a:p>
            <a:r>
              <a:rPr lang="de-DE" dirty="0"/>
              <a:t>https://99designs.ch/blog/design-tipps/bilddateiformate/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57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erzeugt Raum und Unterschiede </a:t>
            </a:r>
            <a:br>
              <a:rPr lang="de-DE" dirty="0"/>
            </a:br>
            <a:r>
              <a:rPr lang="de-DE" dirty="0"/>
              <a:t>zwischen Elementen im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Hintergrund muss sich deutlich von den Farben der Elemente unterscheiden, </a:t>
            </a:r>
            <a:br>
              <a:rPr lang="de-DE" dirty="0"/>
            </a:br>
            <a:r>
              <a:rPr lang="de-DE" dirty="0"/>
              <a:t>damit sie harmonisch zusammenarbeiten </a:t>
            </a:r>
            <a:br>
              <a:rPr lang="de-DE" dirty="0"/>
            </a:br>
            <a:r>
              <a:rPr lang="de-DE" dirty="0"/>
              <a:t>und lesbar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durch zwei ausdrucksstarke Schriftarten </a:t>
            </a:r>
            <a:br>
              <a:rPr lang="de-DE" dirty="0"/>
            </a:br>
            <a:r>
              <a:rPr lang="de-DE" dirty="0"/>
              <a:t>(oder nur einer guten in verschiedenen Stärken)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Kontrast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CC64B2-93F4-2944-B9CC-6FA2EB336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93" y="964179"/>
            <a:ext cx="1033590" cy="103359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912177-9D35-7B48-A185-4B069851A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3" y="964175"/>
            <a:ext cx="2510980" cy="365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4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Vereinheitlicht und stärkt das Design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Wiederholung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CC64B2-93F4-2944-B9CC-6FA2EB336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93" y="964179"/>
            <a:ext cx="1033590" cy="103359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CB8AE04-1333-7046-8379-F4B5806EE6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3" y="964175"/>
            <a:ext cx="2589357" cy="3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12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visuelle Größe und das Gewicht von </a:t>
            </a:r>
            <a:br>
              <a:rPr lang="de-DE" dirty="0"/>
            </a:br>
            <a:r>
              <a:rPr lang="de-DE" dirty="0"/>
              <a:t>Elementen in einer Komposition und </a:t>
            </a:r>
            <a:br>
              <a:rPr lang="de-DE" dirty="0"/>
            </a:br>
            <a:r>
              <a:rPr lang="de-DE" dirty="0"/>
              <a:t>wie sie sich zueinander verhalten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zusammengehörige Dinge gruppieren, </a:t>
            </a:r>
            <a:br>
              <a:rPr lang="de-DE" dirty="0"/>
            </a:br>
            <a:r>
              <a:rPr lang="de-DE" dirty="0"/>
              <a:t>um ihnen bei kleinerer Größe Wichtigkeit </a:t>
            </a:r>
            <a:br>
              <a:rPr lang="de-DE" dirty="0"/>
            </a:br>
            <a:r>
              <a:rPr lang="de-DE" dirty="0"/>
              <a:t>zu verleihen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alle Elemente des Designs eine </a:t>
            </a:r>
            <a:r>
              <a:rPr lang="de-DE" dirty="0" err="1"/>
              <a:t>ange-messene</a:t>
            </a:r>
            <a:r>
              <a:rPr lang="de-DE" dirty="0"/>
              <a:t> Größe haben und wohlüberlegt platziert sind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Proportion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CC64B2-93F4-2944-B9CC-6FA2EB336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693" y="964179"/>
            <a:ext cx="1033590" cy="10335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0A104BB-FC3F-6D48-A3F9-84E77CF39B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1" y="964174"/>
            <a:ext cx="2236660" cy="3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53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12E3BAD-8C78-4C4E-B83B-39F51701FA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302" y="964174"/>
            <a:ext cx="2437020" cy="3554104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54731B1-0086-9841-BFE2-AA6EB4DCA7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964179"/>
            <a:ext cx="4446057" cy="32996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Elemente in einer Komposition kontrollieren, damit der Blick von einer Information zur nächsten geführt wird und die Informationen richtig an die Zielgruppe vermittelt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erzeugt die Geschichte, die das Design erzählt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Blick sollte an keinem Punkt „festhängen“ (Element zu groß, zu ausgeprägt, nicht genau mittig, nicht die passende Farbe)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4E5171-9589-ED49-B270-C9A93D8C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Bewegung</a:t>
            </a:r>
          </a:p>
        </p:txBody>
      </p:sp>
    </p:spTree>
    <p:extLst>
      <p:ext uri="{BB962C8B-B14F-4D97-AF65-F5344CB8AC3E}">
        <p14:creationId xmlns:p14="http://schemas.microsoft.com/office/powerpoint/2010/main" val="1024397141"/>
      </p:ext>
    </p:extLst>
  </p:cSld>
  <p:clrMapOvr>
    <a:masterClrMapping/>
  </p:clrMapOvr>
</p:sld>
</file>

<file path=ppt/theme/theme1.xml><?xml version="1.0" encoding="utf-8"?>
<a:theme xmlns:a="http://schemas.openxmlformats.org/drawingml/2006/main" name="SWD-EC">
  <a:themeElements>
    <a:clrScheme name="Benutzerdefiniert 2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wrap="none" lIns="0" tIns="0" rIns="0" bIns="0" rtlCol="0" anchor="t">
        <a:noAutofit/>
      </a:bodyPr>
      <a:lstStyle>
        <a:defPPr algn="l">
          <a:defRPr sz="1400" spc="0" dirty="0" err="1" smtClean="0">
            <a:latin typeface="Montserrat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1_SWD-EC_PowerPoint-Vorlage" id="{C82C9331-705B-9E40-8B9F-A2FC498C2BA1}" vid="{95E87F18-92C1-BA4B-ACCF-1C0914919C3C}"/>
    </a:ext>
  </a:extLst>
</a:theme>
</file>

<file path=ppt/theme/theme2.xml><?xml version="1.0" encoding="utf-8"?>
<a:theme xmlns:a="http://schemas.openxmlformats.org/drawingml/2006/main" name="Blanko">
  <a:themeElements>
    <a:clrScheme name="Benutzerdefiniert 2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_SWD-EC_PowerPoint-Vorlage" id="{C82C9331-705B-9E40-8B9F-A2FC498C2BA1}" vid="{853D2986-E560-2544-BA3F-0CCB18CF4E6B}"/>
    </a:ext>
  </a:extLst>
</a:theme>
</file>

<file path=ppt/theme/theme3.xml><?xml version="1.0" encoding="utf-8"?>
<a:theme xmlns:a="http://schemas.openxmlformats.org/drawingml/2006/main" name="ZEITRAUM">
  <a:themeElements>
    <a:clrScheme name="Benutzerdefiniert 2">
      <a:dk1>
        <a:srgbClr val="282824"/>
      </a:dk1>
      <a:lt1>
        <a:srgbClr val="F8F5F3"/>
      </a:lt1>
      <a:dk2>
        <a:srgbClr val="282824"/>
      </a:dk2>
      <a:lt2>
        <a:srgbClr val="F8F5F3"/>
      </a:lt2>
      <a:accent1>
        <a:srgbClr val="92C255"/>
      </a:accent1>
      <a:accent2>
        <a:srgbClr val="B3B3B3"/>
      </a:accent2>
      <a:accent3>
        <a:srgbClr val="F59D4B"/>
      </a:accent3>
      <a:accent4>
        <a:srgbClr val="F08676"/>
      </a:accent4>
      <a:accent5>
        <a:srgbClr val="9185BE"/>
      </a:accent5>
      <a:accent6>
        <a:srgbClr val="619BAC"/>
      </a:accent6>
      <a:hlink>
        <a:srgbClr val="005586"/>
      </a:hlink>
      <a:folHlink>
        <a:srgbClr val="235534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_SWD-EC_PowerPoint-Vorlage" id="{C82C9331-705B-9E40-8B9F-A2FC498C2BA1}" vid="{D0059C06-C384-4840-BCC1-CFA1CAF5931F}"/>
    </a:ext>
  </a:extLst>
</a:theme>
</file>

<file path=ppt/theme/theme4.xml><?xml version="1.0" encoding="utf-8"?>
<a:theme xmlns:a="http://schemas.openxmlformats.org/drawingml/2006/main" name="Dob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1_SWD-EC_PowerPoint-Vorlage" id="{C82C9331-705B-9E40-8B9F-A2FC498C2BA1}" vid="{75394262-AE43-774F-97D6-3738EA502646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D0430F21BEB1448996C6613FA5F229" ma:contentTypeVersion="13" ma:contentTypeDescription="Ein neues Dokument erstellen." ma:contentTypeScope="" ma:versionID="4431098057da8374a06227f9555b43aa">
  <xsd:schema xmlns:xsd="http://www.w3.org/2001/XMLSchema" xmlns:xs="http://www.w3.org/2001/XMLSchema" xmlns:p="http://schemas.microsoft.com/office/2006/metadata/properties" xmlns:ns2="fb415a0a-e32c-405f-9db6-0c91bb643590" xmlns:ns3="23060c5b-48d4-49c4-ac6f-24c59956c902" targetNamespace="http://schemas.microsoft.com/office/2006/metadata/properties" ma:root="true" ma:fieldsID="8d59bb6d9c2ee418f5aa4af687402ba6" ns2:_="" ns3:_="">
    <xsd:import namespace="fb415a0a-e32c-405f-9db6-0c91bb643590"/>
    <xsd:import namespace="23060c5b-48d4-49c4-ac6f-24c59956c9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15a0a-e32c-405f-9db6-0c91bb6435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c5b-48d4-49c4-ac6f-24c59956c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7A918B-73B7-43FD-8994-7FA8995196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15a0a-e32c-405f-9db6-0c91bb643590"/>
    <ds:schemaRef ds:uri="23060c5b-48d4-49c4-ac6f-24c59956c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65BD67-9C74-4D04-84AA-F339425EA42C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23060c5b-48d4-49c4-ac6f-24c59956c902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fb415a0a-e32c-405f-9db6-0c91bb643590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51F795-0893-485F-9DD4-B2ECF0D9C9A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SWD-EC</Template>
  <TotalTime>0</TotalTime>
  <Words>1318</Words>
  <Application>Microsoft Macintosh PowerPoint</Application>
  <PresentationFormat>Bildschirmpräsentation (16:9)</PresentationFormat>
  <Paragraphs>213</Paragraphs>
  <Slides>50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50</vt:i4>
      </vt:variant>
    </vt:vector>
  </HeadingPairs>
  <TitlesOfParts>
    <vt:vector size="62" baseType="lpstr">
      <vt:lpstr>Calibri</vt:lpstr>
      <vt:lpstr>Gloss And Bloom</vt:lpstr>
      <vt:lpstr>Montserrat</vt:lpstr>
      <vt:lpstr>Arial</vt:lpstr>
      <vt:lpstr>Montserrat Light</vt:lpstr>
      <vt:lpstr>Calibri Light</vt:lpstr>
      <vt:lpstr>Times New Roman</vt:lpstr>
      <vt:lpstr>Nunito</vt:lpstr>
      <vt:lpstr>SWD-EC</vt:lpstr>
      <vt:lpstr>Blanko</vt:lpstr>
      <vt:lpstr>ZEITRAUM</vt:lpstr>
      <vt:lpstr>Dobel</vt:lpstr>
      <vt:lpstr>Design-Basics</vt:lpstr>
      <vt:lpstr>Layout</vt:lpstr>
      <vt:lpstr>Schwerpunkt</vt:lpstr>
      <vt:lpstr>Balance und Anordnung</vt:lpstr>
      <vt:lpstr>Balance und Anordnung</vt:lpstr>
      <vt:lpstr>Kontrast</vt:lpstr>
      <vt:lpstr>Wiederholung</vt:lpstr>
      <vt:lpstr>Proportion</vt:lpstr>
      <vt:lpstr>Bewegung</vt:lpstr>
      <vt:lpstr>Weißraum</vt:lpstr>
      <vt:lpstr>Hervorhebung und Skalierung</vt:lpstr>
      <vt:lpstr>Rule of Odds</vt:lpstr>
      <vt:lpstr>Raster</vt:lpstr>
      <vt:lpstr>Drittel-Regel</vt:lpstr>
      <vt:lpstr>Goldener Schnitt</vt:lpstr>
      <vt:lpstr>Goldener Schnitt</vt:lpstr>
      <vt:lpstr>Farbenlehre</vt:lpstr>
      <vt:lpstr>Bedeutung</vt:lpstr>
      <vt:lpstr>RGB – das additive Farbsystem</vt:lpstr>
      <vt:lpstr>CMYK – das subtraktive Farbsystem</vt:lpstr>
      <vt:lpstr>Farbkreis</vt:lpstr>
      <vt:lpstr>Typografie</vt:lpstr>
      <vt:lpstr>Allgemein</vt:lpstr>
      <vt:lpstr>Schriftklassifikation</vt:lpstr>
      <vt:lpstr>Schriftklassifikation</vt:lpstr>
      <vt:lpstr>Schriftklassifikation</vt:lpstr>
      <vt:lpstr>Schriftklassifikation</vt:lpstr>
      <vt:lpstr>Schriftklassifikation</vt:lpstr>
      <vt:lpstr>Schriftkombinationen</vt:lpstr>
      <vt:lpstr>Schriftkombinationen</vt:lpstr>
      <vt:lpstr>Bilder</vt:lpstr>
      <vt:lpstr>Allgemein</vt:lpstr>
      <vt:lpstr>Druck</vt:lpstr>
      <vt:lpstr>Anschnitt und Beschnitt</vt:lpstr>
      <vt:lpstr>Online-Druckereien</vt:lpstr>
      <vt:lpstr>Dateiformate</vt:lpstr>
      <vt:lpstr>Vektorgrafiken</vt:lpstr>
      <vt:lpstr>Vektorgrafiken</vt:lpstr>
      <vt:lpstr>Rastergrafiken</vt:lpstr>
      <vt:lpstr>Rastergrafiken</vt:lpstr>
      <vt:lpstr>Rastergrafiken</vt:lpstr>
      <vt:lpstr>Do‘s &amp; Don‘ts</vt:lpstr>
      <vt:lpstr>PowerPoint-Präsentation</vt:lpstr>
      <vt:lpstr>PowerPoint-Präsentation</vt:lpstr>
      <vt:lpstr>Anwendung</vt:lpstr>
      <vt:lpstr>Was muss drauf?</vt:lpstr>
      <vt:lpstr>Gute Quellen</vt:lpstr>
      <vt:lpstr>Websites</vt:lpstr>
      <vt:lpstr>Quellen</vt:lpstr>
      <vt:lpstr>Verwendete 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Design-Basics</dc:title>
  <dc:creator>Anja Köpf</dc:creator>
  <cp:lastModifiedBy>Anja Köpf</cp:lastModifiedBy>
  <cp:revision>4</cp:revision>
  <dcterms:created xsi:type="dcterms:W3CDTF">2021-10-15T08:19:46Z</dcterms:created>
  <dcterms:modified xsi:type="dcterms:W3CDTF">2021-12-06T12:40:38Z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0x01010023D0430F21BEB1448996C6613FA5F229</vt:lpwstr>
  </property>
</Properties>
</file>