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82" r:id="rId4"/>
    <p:sldMasterId id="2147483840" r:id="rId5"/>
    <p:sldMasterId id="2147483877" r:id="rId6"/>
    <p:sldMasterId id="2147483795" r:id="rId7"/>
  </p:sldMasterIdLst>
  <p:notesMasterIdLst>
    <p:notesMasterId r:id="rId59"/>
  </p:notesMasterIdLst>
  <p:sldIdLst>
    <p:sldId id="909" r:id="rId8"/>
    <p:sldId id="1026" r:id="rId9"/>
    <p:sldId id="1027" r:id="rId10"/>
    <p:sldId id="1025" r:id="rId11"/>
    <p:sldId id="1036" r:id="rId12"/>
    <p:sldId id="1037" r:id="rId13"/>
    <p:sldId id="1023" r:id="rId14"/>
    <p:sldId id="1041" r:id="rId15"/>
    <p:sldId id="1039" r:id="rId16"/>
    <p:sldId id="1042" r:id="rId17"/>
    <p:sldId id="1044" r:id="rId18"/>
    <p:sldId id="340" r:id="rId19"/>
    <p:sldId id="1007" r:id="rId20"/>
    <p:sldId id="1017" r:id="rId21"/>
    <p:sldId id="257" r:id="rId22"/>
    <p:sldId id="258" r:id="rId23"/>
    <p:sldId id="975" r:id="rId24"/>
    <p:sldId id="265" r:id="rId25"/>
    <p:sldId id="426" r:id="rId26"/>
    <p:sldId id="285" r:id="rId27"/>
    <p:sldId id="259" r:id="rId28"/>
    <p:sldId id="897" r:id="rId29"/>
    <p:sldId id="898" r:id="rId30"/>
    <p:sldId id="1035" r:id="rId31"/>
    <p:sldId id="939" r:id="rId32"/>
    <p:sldId id="321" r:id="rId33"/>
    <p:sldId id="1043" r:id="rId34"/>
    <p:sldId id="305" r:id="rId35"/>
    <p:sldId id="940" r:id="rId36"/>
    <p:sldId id="941" r:id="rId37"/>
    <p:sldId id="319" r:id="rId38"/>
    <p:sldId id="318" r:id="rId39"/>
    <p:sldId id="989" r:id="rId40"/>
    <p:sldId id="901" r:id="rId41"/>
    <p:sldId id="902" r:id="rId42"/>
    <p:sldId id="925" r:id="rId43"/>
    <p:sldId id="904" r:id="rId44"/>
    <p:sldId id="905" r:id="rId45"/>
    <p:sldId id="1048" r:id="rId46"/>
    <p:sldId id="1049" r:id="rId47"/>
    <p:sldId id="1050" r:id="rId48"/>
    <p:sldId id="316" r:id="rId49"/>
    <p:sldId id="1012" r:id="rId50"/>
    <p:sldId id="1013" r:id="rId51"/>
    <p:sldId id="896" r:id="rId52"/>
    <p:sldId id="917" r:id="rId53"/>
    <p:sldId id="1046" r:id="rId54"/>
    <p:sldId id="1045" r:id="rId55"/>
    <p:sldId id="945" r:id="rId56"/>
    <p:sldId id="992" r:id="rId57"/>
    <p:sldId id="1047" r:id="rId58"/>
  </p:sldIdLst>
  <p:sldSz cx="9144000" cy="5143500" type="screen16x9"/>
  <p:notesSz cx="6858000" cy="9144000"/>
  <p:defaultTextStyle>
    <a:defPPr rtl="0">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97CC"/>
    <a:srgbClr val="E2A45A"/>
    <a:srgbClr val="F59D4B"/>
    <a:srgbClr val="F7F1EC"/>
    <a:srgbClr val="C78A72"/>
    <a:srgbClr val="839A70"/>
    <a:srgbClr val="B02027"/>
    <a:srgbClr val="656E73"/>
    <a:srgbClr val="F5E9B3"/>
    <a:srgbClr val="BBC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FC61AE-988B-A14C-8064-6FEC207B8D07}" v="47" dt="2024-02-02T15:29:41.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p:restoredTop sz="96054"/>
  </p:normalViewPr>
  <p:slideViewPr>
    <p:cSldViewPr snapToGrid="0" snapToObjects="1">
      <p:cViewPr varScale="1">
        <p:scale>
          <a:sx n="164" d="100"/>
          <a:sy n="164" d="100"/>
        </p:scale>
        <p:origin x="1008" y="168"/>
      </p:cViewPr>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Köpf" userId="ea56cea4-746c-4149-b52b-c55bc87b3752" providerId="ADAL" clId="{D3B24758-5300-2349-8AB2-DA6D5CB46065}"/>
    <pc:docChg chg="sldOrd">
      <pc:chgData name="Anja Köpf" userId="ea56cea4-746c-4149-b52b-c55bc87b3752" providerId="ADAL" clId="{D3B24758-5300-2349-8AB2-DA6D5CB46065}" dt="2023-09-15T08:32:43.675" v="0" actId="20578"/>
      <pc:docMkLst>
        <pc:docMk/>
      </pc:docMkLst>
      <pc:sldChg chg="ord">
        <pc:chgData name="Anja Köpf" userId="ea56cea4-746c-4149-b52b-c55bc87b3752" providerId="ADAL" clId="{D3B24758-5300-2349-8AB2-DA6D5CB46065}" dt="2023-09-15T08:32:43.675" v="0" actId="20578"/>
        <pc:sldMkLst>
          <pc:docMk/>
          <pc:sldMk cId="3825149111" sldId="1008"/>
        </pc:sldMkLst>
      </pc:sldChg>
    </pc:docChg>
  </pc:docChgLst>
  <pc:docChgLst>
    <pc:chgData name="Anja Köpf" userId="ea56cea4-746c-4149-b52b-c55bc87b3752" providerId="ADAL" clId="{A0FB10D4-57D9-4E4D-AED5-A8068207501F}"/>
    <pc:docChg chg="undo custSel addSld delSld modSld sldOrd">
      <pc:chgData name="Anja Köpf" userId="ea56cea4-746c-4149-b52b-c55bc87b3752" providerId="ADAL" clId="{A0FB10D4-57D9-4E4D-AED5-A8068207501F}" dt="2023-12-05T08:20:03.129" v="1873" actId="2696"/>
      <pc:docMkLst>
        <pc:docMk/>
      </pc:docMkLst>
      <pc:sldChg chg="add del">
        <pc:chgData name="Anja Köpf" userId="ea56cea4-746c-4149-b52b-c55bc87b3752" providerId="ADAL" clId="{A0FB10D4-57D9-4E4D-AED5-A8068207501F}" dt="2023-12-05T08:20:03.129" v="1873" actId="2696"/>
        <pc:sldMkLst>
          <pc:docMk/>
          <pc:sldMk cId="3698196966" sldId="321"/>
        </pc:sldMkLst>
      </pc:sldChg>
      <pc:sldChg chg="del">
        <pc:chgData name="Anja Köpf" userId="ea56cea4-746c-4149-b52b-c55bc87b3752" providerId="ADAL" clId="{A0FB10D4-57D9-4E4D-AED5-A8068207501F}" dt="2023-11-30T12:54:43.886" v="0" actId="2696"/>
        <pc:sldMkLst>
          <pc:docMk/>
          <pc:sldMk cId="3015088900" sldId="653"/>
        </pc:sldMkLst>
      </pc:sldChg>
      <pc:sldChg chg="del">
        <pc:chgData name="Anja Köpf" userId="ea56cea4-746c-4149-b52b-c55bc87b3752" providerId="ADAL" clId="{A0FB10D4-57D9-4E4D-AED5-A8068207501F}" dt="2023-11-30T12:55:15.702" v="9" actId="2696"/>
        <pc:sldMkLst>
          <pc:docMk/>
          <pc:sldMk cId="1170434672" sldId="874"/>
        </pc:sldMkLst>
      </pc:sldChg>
      <pc:sldChg chg="del">
        <pc:chgData name="Anja Köpf" userId="ea56cea4-746c-4149-b52b-c55bc87b3752" providerId="ADAL" clId="{A0FB10D4-57D9-4E4D-AED5-A8068207501F}" dt="2023-11-30T12:55:14.985" v="8" actId="2696"/>
        <pc:sldMkLst>
          <pc:docMk/>
          <pc:sldMk cId="4040479217" sldId="875"/>
        </pc:sldMkLst>
      </pc:sldChg>
      <pc:sldChg chg="ord">
        <pc:chgData name="Anja Köpf" userId="ea56cea4-746c-4149-b52b-c55bc87b3752" providerId="ADAL" clId="{A0FB10D4-57D9-4E4D-AED5-A8068207501F}" dt="2023-12-01T14:56:06.157" v="1783" actId="20578"/>
        <pc:sldMkLst>
          <pc:docMk/>
          <pc:sldMk cId="2432849374" sldId="913"/>
        </pc:sldMkLst>
      </pc:sldChg>
      <pc:sldChg chg="del">
        <pc:chgData name="Anja Köpf" userId="ea56cea4-746c-4149-b52b-c55bc87b3752" providerId="ADAL" clId="{A0FB10D4-57D9-4E4D-AED5-A8068207501F}" dt="2023-11-30T12:55:17.606" v="10" actId="2696"/>
        <pc:sldMkLst>
          <pc:docMk/>
          <pc:sldMk cId="2644359931" sldId="922"/>
        </pc:sldMkLst>
      </pc:sldChg>
      <pc:sldChg chg="del">
        <pc:chgData name="Anja Köpf" userId="ea56cea4-746c-4149-b52b-c55bc87b3752" providerId="ADAL" clId="{A0FB10D4-57D9-4E4D-AED5-A8068207501F}" dt="2023-11-30T12:54:44.504" v="1" actId="2696"/>
        <pc:sldMkLst>
          <pc:docMk/>
          <pc:sldMk cId="715535792" sldId="996"/>
        </pc:sldMkLst>
      </pc:sldChg>
      <pc:sldChg chg="del">
        <pc:chgData name="Anja Köpf" userId="ea56cea4-746c-4149-b52b-c55bc87b3752" providerId="ADAL" clId="{A0FB10D4-57D9-4E4D-AED5-A8068207501F}" dt="2023-11-30T12:54:45.744" v="2" actId="2696"/>
        <pc:sldMkLst>
          <pc:docMk/>
          <pc:sldMk cId="784640551" sldId="999"/>
        </pc:sldMkLst>
      </pc:sldChg>
      <pc:sldChg chg="addSp modSp add del mod">
        <pc:chgData name="Anja Köpf" userId="ea56cea4-746c-4149-b52b-c55bc87b3752" providerId="ADAL" clId="{A0FB10D4-57D9-4E4D-AED5-A8068207501F}" dt="2023-12-01T13:25:48.851" v="845" actId="20577"/>
        <pc:sldMkLst>
          <pc:docMk/>
          <pc:sldMk cId="3853729928" sldId="1000"/>
        </pc:sldMkLst>
        <pc:spChg chg="mod">
          <ac:chgData name="Anja Köpf" userId="ea56cea4-746c-4149-b52b-c55bc87b3752" providerId="ADAL" clId="{A0FB10D4-57D9-4E4D-AED5-A8068207501F}" dt="2023-12-01T13:20:03.149" v="812" actId="20577"/>
          <ac:spMkLst>
            <pc:docMk/>
            <pc:sldMk cId="3853729928" sldId="1000"/>
            <ac:spMk id="5" creationId="{0A7329D4-2A84-63C3-DE9B-B5F5A30C04B4}"/>
          </ac:spMkLst>
        </pc:spChg>
        <pc:spChg chg="add mod">
          <ac:chgData name="Anja Köpf" userId="ea56cea4-746c-4149-b52b-c55bc87b3752" providerId="ADAL" clId="{A0FB10D4-57D9-4E4D-AED5-A8068207501F}" dt="2023-12-01T13:25:48.851" v="845" actId="20577"/>
          <ac:spMkLst>
            <pc:docMk/>
            <pc:sldMk cId="3853729928" sldId="1000"/>
            <ac:spMk id="8" creationId="{448CA902-0282-9C05-56A3-65540F3D1F22}"/>
          </ac:spMkLst>
        </pc:spChg>
        <pc:picChg chg="add mod">
          <ac:chgData name="Anja Köpf" userId="ea56cea4-746c-4149-b52b-c55bc87b3752" providerId="ADAL" clId="{A0FB10D4-57D9-4E4D-AED5-A8068207501F}" dt="2023-11-30T14:11:30.579" v="481" actId="1076"/>
          <ac:picMkLst>
            <pc:docMk/>
            <pc:sldMk cId="3853729928" sldId="1000"/>
            <ac:picMk id="6" creationId="{C13409B3-8BD8-9FA2-D589-E2C16C5A5626}"/>
          </ac:picMkLst>
        </pc:picChg>
      </pc:sldChg>
      <pc:sldChg chg="addSp modSp mod">
        <pc:chgData name="Anja Köpf" userId="ea56cea4-746c-4149-b52b-c55bc87b3752" providerId="ADAL" clId="{A0FB10D4-57D9-4E4D-AED5-A8068207501F}" dt="2023-12-01T13:25:56.996" v="856" actId="20577"/>
        <pc:sldMkLst>
          <pc:docMk/>
          <pc:sldMk cId="3643712406" sldId="1001"/>
        </pc:sldMkLst>
        <pc:spChg chg="add mod">
          <ac:chgData name="Anja Köpf" userId="ea56cea4-746c-4149-b52b-c55bc87b3752" providerId="ADAL" clId="{A0FB10D4-57D9-4E4D-AED5-A8068207501F}" dt="2023-12-01T13:25:56.996" v="856" actId="20577"/>
          <ac:spMkLst>
            <pc:docMk/>
            <pc:sldMk cId="3643712406" sldId="1001"/>
            <ac:spMk id="2" creationId="{6A778F8F-5E71-B4C6-1A42-4425B08B822F}"/>
          </ac:spMkLst>
        </pc:spChg>
        <pc:spChg chg="mod">
          <ac:chgData name="Anja Köpf" userId="ea56cea4-746c-4149-b52b-c55bc87b3752" providerId="ADAL" clId="{A0FB10D4-57D9-4E4D-AED5-A8068207501F}" dt="2023-11-30T14:11:53.793" v="489" actId="14100"/>
          <ac:spMkLst>
            <pc:docMk/>
            <pc:sldMk cId="3643712406" sldId="1001"/>
            <ac:spMk id="5" creationId="{0A7329D4-2A84-63C3-DE9B-B5F5A30C04B4}"/>
          </ac:spMkLst>
        </pc:spChg>
        <pc:picChg chg="add mod">
          <ac:chgData name="Anja Köpf" userId="ea56cea4-746c-4149-b52b-c55bc87b3752" providerId="ADAL" clId="{A0FB10D4-57D9-4E4D-AED5-A8068207501F}" dt="2023-11-30T14:13:01.429" v="492" actId="14826"/>
          <ac:picMkLst>
            <pc:docMk/>
            <pc:sldMk cId="3643712406" sldId="1001"/>
            <ac:picMk id="6" creationId="{7FB34FE2-8CCD-8FA4-8952-EDF32A4C6F82}"/>
          </ac:picMkLst>
        </pc:picChg>
      </pc:sldChg>
      <pc:sldChg chg="del">
        <pc:chgData name="Anja Köpf" userId="ea56cea4-746c-4149-b52b-c55bc87b3752" providerId="ADAL" clId="{A0FB10D4-57D9-4E4D-AED5-A8068207501F}" dt="2023-11-30T12:54:53.284" v="5" actId="2696"/>
        <pc:sldMkLst>
          <pc:docMk/>
          <pc:sldMk cId="1204509232" sldId="1002"/>
        </pc:sldMkLst>
      </pc:sldChg>
      <pc:sldChg chg="addSp delSp modSp mod">
        <pc:chgData name="Anja Köpf" userId="ea56cea4-746c-4149-b52b-c55bc87b3752" providerId="ADAL" clId="{A0FB10D4-57D9-4E4D-AED5-A8068207501F}" dt="2023-12-01T13:21:18.190" v="814" actId="931"/>
        <pc:sldMkLst>
          <pc:docMk/>
          <pc:sldMk cId="868098675" sldId="1003"/>
        </pc:sldMkLst>
        <pc:spChg chg="add mod">
          <ac:chgData name="Anja Köpf" userId="ea56cea4-746c-4149-b52b-c55bc87b3752" providerId="ADAL" clId="{A0FB10D4-57D9-4E4D-AED5-A8068207501F}" dt="2023-11-30T14:16:49.186" v="517" actId="1035"/>
          <ac:spMkLst>
            <pc:docMk/>
            <pc:sldMk cId="868098675" sldId="1003"/>
            <ac:spMk id="2" creationId="{E2C8D25E-0CE0-C94A-D0BA-C0BAA1CECE32}"/>
          </ac:spMkLst>
        </pc:spChg>
        <pc:spChg chg="mod">
          <ac:chgData name="Anja Köpf" userId="ea56cea4-746c-4149-b52b-c55bc87b3752" providerId="ADAL" clId="{A0FB10D4-57D9-4E4D-AED5-A8068207501F}" dt="2023-11-30T14:16:49.186" v="517" actId="1035"/>
          <ac:spMkLst>
            <pc:docMk/>
            <pc:sldMk cId="868098675" sldId="1003"/>
            <ac:spMk id="4" creationId="{4BDDEF17-82FC-0002-FEC4-6ABEC040CB60}"/>
          </ac:spMkLst>
        </pc:spChg>
        <pc:spChg chg="mod">
          <ac:chgData name="Anja Köpf" userId="ea56cea4-746c-4149-b52b-c55bc87b3752" providerId="ADAL" clId="{A0FB10D4-57D9-4E4D-AED5-A8068207501F}" dt="2023-11-30T14:16:49.186" v="517" actId="1035"/>
          <ac:spMkLst>
            <pc:docMk/>
            <pc:sldMk cId="868098675" sldId="1003"/>
            <ac:spMk id="5" creationId="{0A7329D4-2A84-63C3-DE9B-B5F5A30C04B4}"/>
          </ac:spMkLst>
        </pc:spChg>
        <pc:spChg chg="del">
          <ac:chgData name="Anja Köpf" userId="ea56cea4-746c-4149-b52b-c55bc87b3752" providerId="ADAL" clId="{A0FB10D4-57D9-4E4D-AED5-A8068207501F}" dt="2023-12-01T13:20:21.939" v="813" actId="478"/>
          <ac:spMkLst>
            <pc:docMk/>
            <pc:sldMk cId="868098675" sldId="1003"/>
            <ac:spMk id="13" creationId="{07AE7C6F-2AFA-F7F9-12D6-C877E24B4ABE}"/>
          </ac:spMkLst>
        </pc:spChg>
        <pc:spChg chg="del">
          <ac:chgData name="Anja Köpf" userId="ea56cea4-746c-4149-b52b-c55bc87b3752" providerId="ADAL" clId="{A0FB10D4-57D9-4E4D-AED5-A8068207501F}" dt="2023-12-01T13:21:18.190" v="814" actId="931"/>
          <ac:spMkLst>
            <pc:docMk/>
            <pc:sldMk cId="868098675" sldId="1003"/>
            <ac:spMk id="14" creationId="{4ED025B3-7CF5-7DD6-9B0C-BBB8FF73BA8C}"/>
          </ac:spMkLst>
        </pc:spChg>
        <pc:picChg chg="add mod">
          <ac:chgData name="Anja Köpf" userId="ea56cea4-746c-4149-b52b-c55bc87b3752" providerId="ADAL" clId="{A0FB10D4-57D9-4E4D-AED5-A8068207501F}" dt="2023-11-30T14:16:49.186" v="517" actId="1035"/>
          <ac:picMkLst>
            <pc:docMk/>
            <pc:sldMk cId="868098675" sldId="1003"/>
            <ac:picMk id="6" creationId="{19F8C2F4-D918-AE4B-D361-BCA698E233B8}"/>
          </ac:picMkLst>
        </pc:picChg>
        <pc:picChg chg="add mod">
          <ac:chgData name="Anja Köpf" userId="ea56cea4-746c-4149-b52b-c55bc87b3752" providerId="ADAL" clId="{A0FB10D4-57D9-4E4D-AED5-A8068207501F}" dt="2023-12-01T13:21:18.190" v="814" actId="931"/>
          <ac:picMkLst>
            <pc:docMk/>
            <pc:sldMk cId="868098675" sldId="1003"/>
            <ac:picMk id="9" creationId="{A84D994E-D63B-74EA-B78F-6D095664D63A}"/>
          </ac:picMkLst>
        </pc:picChg>
      </pc:sldChg>
      <pc:sldChg chg="del">
        <pc:chgData name="Anja Köpf" userId="ea56cea4-746c-4149-b52b-c55bc87b3752" providerId="ADAL" clId="{A0FB10D4-57D9-4E4D-AED5-A8068207501F}" dt="2023-11-30T12:54:56.475" v="6" actId="2696"/>
        <pc:sldMkLst>
          <pc:docMk/>
          <pc:sldMk cId="126028157" sldId="1004"/>
        </pc:sldMkLst>
      </pc:sldChg>
      <pc:sldChg chg="del">
        <pc:chgData name="Anja Köpf" userId="ea56cea4-746c-4149-b52b-c55bc87b3752" providerId="ADAL" clId="{A0FB10D4-57D9-4E4D-AED5-A8068207501F}" dt="2023-11-30T12:54:57.701" v="7" actId="2696"/>
        <pc:sldMkLst>
          <pc:docMk/>
          <pc:sldMk cId="1084485164" sldId="1005"/>
        </pc:sldMkLst>
      </pc:sldChg>
      <pc:sldChg chg="del">
        <pc:chgData name="Anja Köpf" userId="ea56cea4-746c-4149-b52b-c55bc87b3752" providerId="ADAL" clId="{A0FB10D4-57D9-4E4D-AED5-A8068207501F}" dt="2023-11-30T14:21:06.412" v="518" actId="2696"/>
        <pc:sldMkLst>
          <pc:docMk/>
          <pc:sldMk cId="1103558365" sldId="1006"/>
        </pc:sldMkLst>
      </pc:sldChg>
      <pc:sldChg chg="addSp modSp mod">
        <pc:chgData name="Anja Köpf" userId="ea56cea4-746c-4149-b52b-c55bc87b3752" providerId="ADAL" clId="{A0FB10D4-57D9-4E4D-AED5-A8068207501F}" dt="2023-11-30T14:23:15.033" v="553" actId="14826"/>
        <pc:sldMkLst>
          <pc:docMk/>
          <pc:sldMk cId="3825149111" sldId="1008"/>
        </pc:sldMkLst>
        <pc:spChg chg="mod">
          <ac:chgData name="Anja Köpf" userId="ea56cea4-746c-4149-b52b-c55bc87b3752" providerId="ADAL" clId="{A0FB10D4-57D9-4E4D-AED5-A8068207501F}" dt="2023-11-30T14:22:43.924" v="547" actId="20577"/>
          <ac:spMkLst>
            <pc:docMk/>
            <pc:sldMk cId="3825149111" sldId="1008"/>
            <ac:spMk id="5" creationId="{0A7329D4-2A84-63C3-DE9B-B5F5A30C04B4}"/>
          </ac:spMkLst>
        </pc:spChg>
        <pc:spChg chg="add mod">
          <ac:chgData name="Anja Köpf" userId="ea56cea4-746c-4149-b52b-c55bc87b3752" providerId="ADAL" clId="{A0FB10D4-57D9-4E4D-AED5-A8068207501F}" dt="2023-11-30T14:22:50.074" v="552" actId="1076"/>
          <ac:spMkLst>
            <pc:docMk/>
            <pc:sldMk cId="3825149111" sldId="1008"/>
            <ac:spMk id="6" creationId="{8424C278-AE1E-07AB-B667-D729B48CBB66}"/>
          </ac:spMkLst>
        </pc:spChg>
        <pc:picChg chg="add mod">
          <ac:chgData name="Anja Köpf" userId="ea56cea4-746c-4149-b52b-c55bc87b3752" providerId="ADAL" clId="{A0FB10D4-57D9-4E4D-AED5-A8068207501F}" dt="2023-11-30T14:23:15.033" v="553" actId="14826"/>
          <ac:picMkLst>
            <pc:docMk/>
            <pc:sldMk cId="3825149111" sldId="1008"/>
            <ac:picMk id="8" creationId="{217707A8-2CA5-C90C-EEC7-F7700A20B423}"/>
          </ac:picMkLst>
        </pc:picChg>
      </pc:sldChg>
      <pc:sldChg chg="addSp modSp mod">
        <pc:chgData name="Anja Köpf" userId="ea56cea4-746c-4149-b52b-c55bc87b3752" providerId="ADAL" clId="{A0FB10D4-57D9-4E4D-AED5-A8068207501F}" dt="2023-12-01T13:56:24.541" v="874" actId="1035"/>
        <pc:sldMkLst>
          <pc:docMk/>
          <pc:sldMk cId="3750715664" sldId="1009"/>
        </pc:sldMkLst>
        <pc:spChg chg="add mod">
          <ac:chgData name="Anja Köpf" userId="ea56cea4-746c-4149-b52b-c55bc87b3752" providerId="ADAL" clId="{A0FB10D4-57D9-4E4D-AED5-A8068207501F}" dt="2023-12-01T13:56:24.541" v="874" actId="1035"/>
          <ac:spMkLst>
            <pc:docMk/>
            <pc:sldMk cId="3750715664" sldId="1009"/>
            <ac:spMk id="2" creationId="{04A89320-EEAB-62F0-A25C-A5D022650691}"/>
          </ac:spMkLst>
        </pc:spChg>
        <pc:spChg chg="mod">
          <ac:chgData name="Anja Köpf" userId="ea56cea4-746c-4149-b52b-c55bc87b3752" providerId="ADAL" clId="{A0FB10D4-57D9-4E4D-AED5-A8068207501F}" dt="2023-12-01T13:56:03.225" v="865" actId="20577"/>
          <ac:spMkLst>
            <pc:docMk/>
            <pc:sldMk cId="3750715664" sldId="1009"/>
            <ac:spMk id="5" creationId="{0A7329D4-2A84-63C3-DE9B-B5F5A30C04B4}"/>
          </ac:spMkLst>
        </pc:spChg>
        <pc:picChg chg="add mod">
          <ac:chgData name="Anja Köpf" userId="ea56cea4-746c-4149-b52b-c55bc87b3752" providerId="ADAL" clId="{A0FB10D4-57D9-4E4D-AED5-A8068207501F}" dt="2023-12-01T13:56:24.541" v="874" actId="1035"/>
          <ac:picMkLst>
            <pc:docMk/>
            <pc:sldMk cId="3750715664" sldId="1009"/>
            <ac:picMk id="6" creationId="{CDB01510-FF5E-F116-BE60-09FAD63AE247}"/>
          </ac:picMkLst>
        </pc:picChg>
      </pc:sldChg>
      <pc:sldChg chg="del">
        <pc:chgData name="Anja Köpf" userId="ea56cea4-746c-4149-b52b-c55bc87b3752" providerId="ADAL" clId="{A0FB10D4-57D9-4E4D-AED5-A8068207501F}" dt="2023-11-30T12:55:54.191" v="15" actId="2696"/>
        <pc:sldMkLst>
          <pc:docMk/>
          <pc:sldMk cId="458838330" sldId="1010"/>
        </pc:sldMkLst>
      </pc:sldChg>
      <pc:sldChg chg="addSp modSp mod">
        <pc:chgData name="Anja Köpf" userId="ea56cea4-746c-4149-b52b-c55bc87b3752" providerId="ADAL" clId="{A0FB10D4-57D9-4E4D-AED5-A8068207501F}" dt="2023-12-01T13:57:23.319" v="937" actId="1036"/>
        <pc:sldMkLst>
          <pc:docMk/>
          <pc:sldMk cId="3244098227" sldId="1012"/>
        </pc:sldMkLst>
        <pc:spChg chg="add mod">
          <ac:chgData name="Anja Köpf" userId="ea56cea4-746c-4149-b52b-c55bc87b3752" providerId="ADAL" clId="{A0FB10D4-57D9-4E4D-AED5-A8068207501F}" dt="2023-12-01T13:57:23.319" v="937" actId="1036"/>
          <ac:spMkLst>
            <pc:docMk/>
            <pc:sldMk cId="3244098227" sldId="1012"/>
            <ac:spMk id="2" creationId="{FF679EF9-057B-3621-88F8-8D323ACF617D}"/>
          </ac:spMkLst>
        </pc:spChg>
        <pc:spChg chg="mod">
          <ac:chgData name="Anja Köpf" userId="ea56cea4-746c-4149-b52b-c55bc87b3752" providerId="ADAL" clId="{A0FB10D4-57D9-4E4D-AED5-A8068207501F}" dt="2023-12-01T13:56:40.817" v="897" actId="1035"/>
          <ac:spMkLst>
            <pc:docMk/>
            <pc:sldMk cId="3244098227" sldId="1012"/>
            <ac:spMk id="4" creationId="{4BDDEF17-82FC-0002-FEC4-6ABEC040CB60}"/>
          </ac:spMkLst>
        </pc:spChg>
        <pc:spChg chg="mod">
          <ac:chgData name="Anja Köpf" userId="ea56cea4-746c-4149-b52b-c55bc87b3752" providerId="ADAL" clId="{A0FB10D4-57D9-4E4D-AED5-A8068207501F}" dt="2023-12-01T13:57:20.006" v="925" actId="14100"/>
          <ac:spMkLst>
            <pc:docMk/>
            <pc:sldMk cId="3244098227" sldId="1012"/>
            <ac:spMk id="5" creationId="{0A7329D4-2A84-63C3-DE9B-B5F5A30C04B4}"/>
          </ac:spMkLst>
        </pc:spChg>
        <pc:picChg chg="add mod">
          <ac:chgData name="Anja Köpf" userId="ea56cea4-746c-4149-b52b-c55bc87b3752" providerId="ADAL" clId="{A0FB10D4-57D9-4E4D-AED5-A8068207501F}" dt="2023-12-01T13:57:23.319" v="937" actId="1036"/>
          <ac:picMkLst>
            <pc:docMk/>
            <pc:sldMk cId="3244098227" sldId="1012"/>
            <ac:picMk id="6" creationId="{F2AEB496-9825-C4AA-CF1C-E521E6711D13}"/>
          </ac:picMkLst>
        </pc:picChg>
      </pc:sldChg>
      <pc:sldChg chg="del">
        <pc:chgData name="Anja Köpf" userId="ea56cea4-746c-4149-b52b-c55bc87b3752" providerId="ADAL" clId="{A0FB10D4-57D9-4E4D-AED5-A8068207501F}" dt="2023-12-01T13:28:59.464" v="858" actId="2696"/>
        <pc:sldMkLst>
          <pc:docMk/>
          <pc:sldMk cId="3918999514" sldId="1014"/>
        </pc:sldMkLst>
      </pc:sldChg>
      <pc:sldChg chg="del">
        <pc:chgData name="Anja Köpf" userId="ea56cea4-746c-4149-b52b-c55bc87b3752" providerId="ADAL" clId="{A0FB10D4-57D9-4E4D-AED5-A8068207501F}" dt="2023-11-30T12:55:19.769" v="11" actId="2696"/>
        <pc:sldMkLst>
          <pc:docMk/>
          <pc:sldMk cId="3042044553" sldId="1016"/>
        </pc:sldMkLst>
      </pc:sldChg>
      <pc:sldChg chg="del">
        <pc:chgData name="Anja Köpf" userId="ea56cea4-746c-4149-b52b-c55bc87b3752" providerId="ADAL" clId="{A0FB10D4-57D9-4E4D-AED5-A8068207501F}" dt="2023-11-30T12:55:22.222" v="13" actId="2696"/>
        <pc:sldMkLst>
          <pc:docMk/>
          <pc:sldMk cId="2000637409" sldId="1019"/>
        </pc:sldMkLst>
      </pc:sldChg>
      <pc:sldChg chg="del">
        <pc:chgData name="Anja Köpf" userId="ea56cea4-746c-4149-b52b-c55bc87b3752" providerId="ADAL" clId="{A0FB10D4-57D9-4E4D-AED5-A8068207501F}" dt="2023-11-30T12:55:20.588" v="12" actId="2696"/>
        <pc:sldMkLst>
          <pc:docMk/>
          <pc:sldMk cId="3212129171" sldId="1020"/>
        </pc:sldMkLst>
      </pc:sldChg>
      <pc:sldChg chg="del">
        <pc:chgData name="Anja Köpf" userId="ea56cea4-746c-4149-b52b-c55bc87b3752" providerId="ADAL" clId="{A0FB10D4-57D9-4E4D-AED5-A8068207501F}" dt="2023-11-30T12:55:30.402" v="14" actId="2696"/>
        <pc:sldMkLst>
          <pc:docMk/>
          <pc:sldMk cId="1241369913" sldId="1021"/>
        </pc:sldMkLst>
      </pc:sldChg>
      <pc:sldChg chg="addSp delSp modSp mod ord">
        <pc:chgData name="Anja Köpf" userId="ea56cea4-746c-4149-b52b-c55bc87b3752" providerId="ADAL" clId="{A0FB10D4-57D9-4E4D-AED5-A8068207501F}" dt="2023-12-01T14:08:49.681" v="1135" actId="20578"/>
        <pc:sldMkLst>
          <pc:docMk/>
          <pc:sldMk cId="1213098800" sldId="1022"/>
        </pc:sldMkLst>
        <pc:spChg chg="mod">
          <ac:chgData name="Anja Köpf" userId="ea56cea4-746c-4149-b52b-c55bc87b3752" providerId="ADAL" clId="{A0FB10D4-57D9-4E4D-AED5-A8068207501F}" dt="2023-12-01T14:03:46.098" v="984" actId="14100"/>
          <ac:spMkLst>
            <pc:docMk/>
            <pc:sldMk cId="1213098800" sldId="1022"/>
            <ac:spMk id="3" creationId="{A7960CA9-9AF9-5B84-ACF5-4C3719101E2B}"/>
          </ac:spMkLst>
        </pc:spChg>
        <pc:spChg chg="del">
          <ac:chgData name="Anja Köpf" userId="ea56cea4-746c-4149-b52b-c55bc87b3752" providerId="ADAL" clId="{A0FB10D4-57D9-4E4D-AED5-A8068207501F}" dt="2023-12-01T14:03:47.640" v="985" actId="478"/>
          <ac:spMkLst>
            <pc:docMk/>
            <pc:sldMk cId="1213098800" sldId="1022"/>
            <ac:spMk id="4" creationId="{524D645E-93D8-BACD-A22C-19951428B0F9}"/>
          </ac:spMkLst>
        </pc:spChg>
        <pc:spChg chg="mod">
          <ac:chgData name="Anja Köpf" userId="ea56cea4-746c-4149-b52b-c55bc87b3752" providerId="ADAL" clId="{A0FB10D4-57D9-4E4D-AED5-A8068207501F}" dt="2023-12-01T14:05:16.925" v="1059" actId="1076"/>
          <ac:spMkLst>
            <pc:docMk/>
            <pc:sldMk cId="1213098800" sldId="1022"/>
            <ac:spMk id="5" creationId="{632E3FB7-B8FE-5445-1D8A-04454CCF2015}"/>
          </ac:spMkLst>
        </pc:spChg>
        <pc:spChg chg="add del mod">
          <ac:chgData name="Anja Köpf" userId="ea56cea4-746c-4149-b52b-c55bc87b3752" providerId="ADAL" clId="{A0FB10D4-57D9-4E4D-AED5-A8068207501F}" dt="2023-12-01T14:03:48.783" v="986" actId="478"/>
          <ac:spMkLst>
            <pc:docMk/>
            <pc:sldMk cId="1213098800" sldId="1022"/>
            <ac:spMk id="6" creationId="{0A90B514-E402-A5A8-950B-8AB2044D0F21}"/>
          </ac:spMkLst>
        </pc:spChg>
      </pc:sldChg>
      <pc:sldChg chg="del">
        <pc:chgData name="Anja Köpf" userId="ea56cea4-746c-4149-b52b-c55bc87b3752" providerId="ADAL" clId="{A0FB10D4-57D9-4E4D-AED5-A8068207501F}" dt="2023-11-30T12:56:02.469" v="16" actId="2696"/>
        <pc:sldMkLst>
          <pc:docMk/>
          <pc:sldMk cId="457773074" sldId="1023"/>
        </pc:sldMkLst>
      </pc:sldChg>
      <pc:sldChg chg="addSp delSp modSp add mod ord">
        <pc:chgData name="Anja Köpf" userId="ea56cea4-746c-4149-b52b-c55bc87b3752" providerId="ADAL" clId="{A0FB10D4-57D9-4E4D-AED5-A8068207501F}" dt="2023-12-01T16:17:42.541" v="1871" actId="166"/>
        <pc:sldMkLst>
          <pc:docMk/>
          <pc:sldMk cId="3468956405" sldId="1023"/>
        </pc:sldMkLst>
        <pc:spChg chg="add del mod">
          <ac:chgData name="Anja Köpf" userId="ea56cea4-746c-4149-b52b-c55bc87b3752" providerId="ADAL" clId="{A0FB10D4-57D9-4E4D-AED5-A8068207501F}" dt="2023-12-01T16:15:13.808" v="1863" actId="14100"/>
          <ac:spMkLst>
            <pc:docMk/>
            <pc:sldMk cId="3468956405" sldId="1023"/>
            <ac:spMk id="2" creationId="{2726C605-67AA-518B-8426-259A249D6FF2}"/>
          </ac:spMkLst>
        </pc:spChg>
        <pc:spChg chg="mod">
          <ac:chgData name="Anja Köpf" userId="ea56cea4-746c-4149-b52b-c55bc87b3752" providerId="ADAL" clId="{A0FB10D4-57D9-4E4D-AED5-A8068207501F}" dt="2023-12-01T16:14:33.246" v="1838" actId="20577"/>
          <ac:spMkLst>
            <pc:docMk/>
            <pc:sldMk cId="3468956405" sldId="1023"/>
            <ac:spMk id="3" creationId="{A6BE6798-F1EE-E3D8-3980-C475930C8DDE}"/>
          </ac:spMkLst>
        </pc:spChg>
        <pc:spChg chg="mod">
          <ac:chgData name="Anja Köpf" userId="ea56cea4-746c-4149-b52b-c55bc87b3752" providerId="ADAL" clId="{A0FB10D4-57D9-4E4D-AED5-A8068207501F}" dt="2023-12-01T16:14:58.399" v="1851" actId="1076"/>
          <ac:spMkLst>
            <pc:docMk/>
            <pc:sldMk cId="3468956405" sldId="1023"/>
            <ac:spMk id="4" creationId="{4BDDEF17-82FC-0002-FEC4-6ABEC040CB60}"/>
          </ac:spMkLst>
        </pc:spChg>
        <pc:spChg chg="mod">
          <ac:chgData name="Anja Köpf" userId="ea56cea4-746c-4149-b52b-c55bc87b3752" providerId="ADAL" clId="{A0FB10D4-57D9-4E4D-AED5-A8068207501F}" dt="2023-12-01T16:15:04.099" v="1853" actId="1076"/>
          <ac:spMkLst>
            <pc:docMk/>
            <pc:sldMk cId="3468956405" sldId="1023"/>
            <ac:spMk id="5" creationId="{0A7329D4-2A84-63C3-DE9B-B5F5A30C04B4}"/>
          </ac:spMkLst>
        </pc:spChg>
        <pc:spChg chg="add del mod">
          <ac:chgData name="Anja Köpf" userId="ea56cea4-746c-4149-b52b-c55bc87b3752" providerId="ADAL" clId="{A0FB10D4-57D9-4E4D-AED5-A8068207501F}" dt="2023-12-01T16:17:23.590" v="1866" actId="931"/>
          <ac:spMkLst>
            <pc:docMk/>
            <pc:sldMk cId="3468956405" sldId="1023"/>
            <ac:spMk id="9" creationId="{90BE2C01-33D0-DE09-9AD2-D04F399553D3}"/>
          </ac:spMkLst>
        </pc:spChg>
        <pc:picChg chg="add del mod">
          <ac:chgData name="Anja Köpf" userId="ea56cea4-746c-4149-b52b-c55bc87b3752" providerId="ADAL" clId="{A0FB10D4-57D9-4E4D-AED5-A8068207501F}" dt="2023-12-01T16:16:04.291" v="1864" actId="14826"/>
          <ac:picMkLst>
            <pc:docMk/>
            <pc:sldMk cId="3468956405" sldId="1023"/>
            <ac:picMk id="6" creationId="{13C6D4F1-C3EE-41BB-6A8D-CD653DA67270}"/>
          </ac:picMkLst>
        </pc:picChg>
        <pc:picChg chg="del mod modCrop">
          <ac:chgData name="Anja Köpf" userId="ea56cea4-746c-4149-b52b-c55bc87b3752" providerId="ADAL" clId="{A0FB10D4-57D9-4E4D-AED5-A8068207501F}" dt="2023-12-01T16:16:54.401" v="1865" actId="478"/>
          <ac:picMkLst>
            <pc:docMk/>
            <pc:sldMk cId="3468956405" sldId="1023"/>
            <ac:picMk id="8" creationId="{3AA4CEDC-716C-8910-4AFF-CB4D3332892C}"/>
          </ac:picMkLst>
        </pc:picChg>
        <pc:picChg chg="mod">
          <ac:chgData name="Anja Köpf" userId="ea56cea4-746c-4149-b52b-c55bc87b3752" providerId="ADAL" clId="{A0FB10D4-57D9-4E4D-AED5-A8068207501F}" dt="2023-12-01T16:17:42.541" v="1871" actId="166"/>
          <ac:picMkLst>
            <pc:docMk/>
            <pc:sldMk cId="3468956405" sldId="1023"/>
            <ac:picMk id="11" creationId="{1F7D6767-CBE8-C583-DCB8-704EDE116924}"/>
          </ac:picMkLst>
        </pc:picChg>
        <pc:picChg chg="add mod modCrop">
          <ac:chgData name="Anja Köpf" userId="ea56cea4-746c-4149-b52b-c55bc87b3752" providerId="ADAL" clId="{A0FB10D4-57D9-4E4D-AED5-A8068207501F}" dt="2023-12-01T16:17:31.722" v="1869" actId="18131"/>
          <ac:picMkLst>
            <pc:docMk/>
            <pc:sldMk cId="3468956405" sldId="1023"/>
            <ac:picMk id="12" creationId="{CE2FA2DC-EF55-CEBA-8158-C71765CB25BB}"/>
          </ac:picMkLst>
        </pc:picChg>
        <pc:picChg chg="mod">
          <ac:chgData name="Anja Köpf" userId="ea56cea4-746c-4149-b52b-c55bc87b3752" providerId="ADAL" clId="{A0FB10D4-57D9-4E4D-AED5-A8068207501F}" dt="2023-12-01T16:17:39.460" v="1870" actId="166"/>
          <ac:picMkLst>
            <pc:docMk/>
            <pc:sldMk cId="3468956405" sldId="1023"/>
            <ac:picMk id="14" creationId="{16326972-9BD8-C9A0-FD4D-749C8E95389F}"/>
          </ac:picMkLst>
        </pc:picChg>
      </pc:sldChg>
      <pc:sldChg chg="del">
        <pc:chgData name="Anja Köpf" userId="ea56cea4-746c-4149-b52b-c55bc87b3752" providerId="ADAL" clId="{A0FB10D4-57D9-4E4D-AED5-A8068207501F}" dt="2023-11-30T12:56:05.857" v="18" actId="2696"/>
        <pc:sldMkLst>
          <pc:docMk/>
          <pc:sldMk cId="667869623" sldId="1024"/>
        </pc:sldMkLst>
      </pc:sldChg>
      <pc:sldChg chg="addSp delSp modSp add del mod setBg modClrScheme chgLayout">
        <pc:chgData name="Anja Köpf" userId="ea56cea4-746c-4149-b52b-c55bc87b3752" providerId="ADAL" clId="{A0FB10D4-57D9-4E4D-AED5-A8068207501F}" dt="2023-11-30T13:50:07.105" v="189" actId="2696"/>
        <pc:sldMkLst>
          <pc:docMk/>
          <pc:sldMk cId="3522232162" sldId="1024"/>
        </pc:sldMkLst>
        <pc:spChg chg="del">
          <ac:chgData name="Anja Köpf" userId="ea56cea4-746c-4149-b52b-c55bc87b3752" providerId="ADAL" clId="{A0FB10D4-57D9-4E4D-AED5-A8068207501F}" dt="2023-11-30T13:07:56.646" v="55" actId="700"/>
          <ac:spMkLst>
            <pc:docMk/>
            <pc:sldMk cId="3522232162" sldId="1024"/>
            <ac:spMk id="2" creationId="{52279D3C-D063-F8E5-886E-073325634634}"/>
          </ac:spMkLst>
        </pc:spChg>
        <pc:spChg chg="del mod ord">
          <ac:chgData name="Anja Köpf" userId="ea56cea4-746c-4149-b52b-c55bc87b3752" providerId="ADAL" clId="{A0FB10D4-57D9-4E4D-AED5-A8068207501F}" dt="2023-11-30T13:08:02.414" v="58" actId="478"/>
          <ac:spMkLst>
            <pc:docMk/>
            <pc:sldMk cId="3522232162" sldId="1024"/>
            <ac:spMk id="3" creationId="{A6BE6798-F1EE-E3D8-3980-C475930C8DDE}"/>
          </ac:spMkLst>
        </pc:spChg>
        <pc:spChg chg="del mod ord">
          <ac:chgData name="Anja Köpf" userId="ea56cea4-746c-4149-b52b-c55bc87b3752" providerId="ADAL" clId="{A0FB10D4-57D9-4E4D-AED5-A8068207501F}" dt="2023-11-30T13:07:59.196" v="56" actId="478"/>
          <ac:spMkLst>
            <pc:docMk/>
            <pc:sldMk cId="3522232162" sldId="1024"/>
            <ac:spMk id="4" creationId="{4BDDEF17-82FC-0002-FEC4-6ABEC040CB60}"/>
          </ac:spMkLst>
        </pc:spChg>
        <pc:spChg chg="del mod ord">
          <ac:chgData name="Anja Köpf" userId="ea56cea4-746c-4149-b52b-c55bc87b3752" providerId="ADAL" clId="{A0FB10D4-57D9-4E4D-AED5-A8068207501F}" dt="2023-11-30T13:08:00.498" v="57" actId="478"/>
          <ac:spMkLst>
            <pc:docMk/>
            <pc:sldMk cId="3522232162" sldId="1024"/>
            <ac:spMk id="5" creationId="{0A7329D4-2A84-63C3-DE9B-B5F5A30C04B4}"/>
          </ac:spMkLst>
        </pc:spChg>
        <pc:spChg chg="add mod">
          <ac:chgData name="Anja Köpf" userId="ea56cea4-746c-4149-b52b-c55bc87b3752" providerId="ADAL" clId="{A0FB10D4-57D9-4E4D-AED5-A8068207501F}" dt="2023-11-30T13:14:13.270" v="98" actId="2085"/>
          <ac:spMkLst>
            <pc:docMk/>
            <pc:sldMk cId="3522232162" sldId="1024"/>
            <ac:spMk id="8" creationId="{F259A461-CBBD-9067-7898-087697E9A17B}"/>
          </ac:spMkLst>
        </pc:spChg>
        <pc:picChg chg="add mod modCrop">
          <ac:chgData name="Anja Köpf" userId="ea56cea4-746c-4149-b52b-c55bc87b3752" providerId="ADAL" clId="{A0FB10D4-57D9-4E4D-AED5-A8068207501F}" dt="2023-11-30T13:14:16.938" v="99" actId="166"/>
          <ac:picMkLst>
            <pc:docMk/>
            <pc:sldMk cId="3522232162" sldId="1024"/>
            <ac:picMk id="6" creationId="{DA94DD4C-A67B-CDD9-8295-264B51D00515}"/>
          </ac:picMkLst>
        </pc:picChg>
        <pc:picChg chg="del">
          <ac:chgData name="Anja Köpf" userId="ea56cea4-746c-4149-b52b-c55bc87b3752" providerId="ADAL" clId="{A0FB10D4-57D9-4E4D-AED5-A8068207501F}" dt="2023-11-30T13:08:02.997" v="59" actId="478"/>
          <ac:picMkLst>
            <pc:docMk/>
            <pc:sldMk cId="3522232162" sldId="1024"/>
            <ac:picMk id="7" creationId="{CEE43963-7709-904C-A911-916CDD2DCBA0}"/>
          </ac:picMkLst>
        </pc:picChg>
        <pc:picChg chg="add mod">
          <ac:chgData name="Anja Köpf" userId="ea56cea4-746c-4149-b52b-c55bc87b3752" providerId="ADAL" clId="{A0FB10D4-57D9-4E4D-AED5-A8068207501F}" dt="2023-11-30T13:20:45.725" v="124" actId="1076"/>
          <ac:picMkLst>
            <pc:docMk/>
            <pc:sldMk cId="3522232162" sldId="1024"/>
            <ac:picMk id="9" creationId="{50866B1E-0CD0-73DE-8250-F29C32CD0768}"/>
          </ac:picMkLst>
        </pc:picChg>
        <pc:picChg chg="del">
          <ac:chgData name="Anja Köpf" userId="ea56cea4-746c-4149-b52b-c55bc87b3752" providerId="ADAL" clId="{A0FB10D4-57D9-4E4D-AED5-A8068207501F}" dt="2023-11-30T13:08:04.840" v="61" actId="478"/>
          <ac:picMkLst>
            <pc:docMk/>
            <pc:sldMk cId="3522232162" sldId="1024"/>
            <ac:picMk id="11" creationId="{1F7D6767-CBE8-C583-DCB8-704EDE116924}"/>
          </ac:picMkLst>
        </pc:picChg>
        <pc:picChg chg="del mod ord">
          <ac:chgData name="Anja Köpf" userId="ea56cea4-746c-4149-b52b-c55bc87b3752" providerId="ADAL" clId="{A0FB10D4-57D9-4E4D-AED5-A8068207501F}" dt="2023-11-30T13:08:03.693" v="60" actId="478"/>
          <ac:picMkLst>
            <pc:docMk/>
            <pc:sldMk cId="3522232162" sldId="1024"/>
            <ac:picMk id="14" creationId="{E6A66A93-44E5-5038-614D-B652893CCA0A}"/>
          </ac:picMkLst>
        </pc:picChg>
      </pc:sldChg>
      <pc:sldChg chg="addSp delSp modSp add mod ord">
        <pc:chgData name="Anja Köpf" userId="ea56cea4-746c-4149-b52b-c55bc87b3752" providerId="ADAL" clId="{A0FB10D4-57D9-4E4D-AED5-A8068207501F}" dt="2023-11-30T14:32:13.812" v="649" actId="1037"/>
        <pc:sldMkLst>
          <pc:docMk/>
          <pc:sldMk cId="843241337" sldId="1025"/>
        </pc:sldMkLst>
        <pc:spChg chg="add mod">
          <ac:chgData name="Anja Köpf" userId="ea56cea4-746c-4149-b52b-c55bc87b3752" providerId="ADAL" clId="{A0FB10D4-57D9-4E4D-AED5-A8068207501F}" dt="2023-11-30T13:49:46.415" v="187" actId="1076"/>
          <ac:spMkLst>
            <pc:docMk/>
            <pc:sldMk cId="843241337" sldId="1025"/>
            <ac:spMk id="5" creationId="{7B7E83BB-4BE4-4A69-DFF6-F53EFDEDAFE0}"/>
          </ac:spMkLst>
        </pc:spChg>
        <pc:spChg chg="add mod">
          <ac:chgData name="Anja Köpf" userId="ea56cea4-746c-4149-b52b-c55bc87b3752" providerId="ADAL" clId="{A0FB10D4-57D9-4E4D-AED5-A8068207501F}" dt="2023-11-30T14:32:13.812" v="649" actId="1037"/>
          <ac:spMkLst>
            <pc:docMk/>
            <pc:sldMk cId="843241337" sldId="1025"/>
            <ac:spMk id="7" creationId="{150213BB-508D-5F02-CEC6-B6B8FF085B6A}"/>
          </ac:spMkLst>
        </pc:spChg>
        <pc:spChg chg="del">
          <ac:chgData name="Anja Köpf" userId="ea56cea4-746c-4149-b52b-c55bc87b3752" providerId="ADAL" clId="{A0FB10D4-57D9-4E4D-AED5-A8068207501F}" dt="2023-11-30T13:14:54.874" v="102" actId="478"/>
          <ac:spMkLst>
            <pc:docMk/>
            <pc:sldMk cId="843241337" sldId="1025"/>
            <ac:spMk id="8" creationId="{F259A461-CBBD-9067-7898-087697E9A17B}"/>
          </ac:spMkLst>
        </pc:spChg>
        <pc:spChg chg="add mod">
          <ac:chgData name="Anja Köpf" userId="ea56cea4-746c-4149-b52b-c55bc87b3752" providerId="ADAL" clId="{A0FB10D4-57D9-4E4D-AED5-A8068207501F}" dt="2023-11-30T14:31:48.478" v="634" actId="20577"/>
          <ac:spMkLst>
            <pc:docMk/>
            <pc:sldMk cId="843241337" sldId="1025"/>
            <ac:spMk id="9" creationId="{A288AC01-5E96-DB13-6568-8A6F24B38F6A}"/>
          </ac:spMkLst>
        </pc:spChg>
        <pc:picChg chg="add mod modCrop">
          <ac:chgData name="Anja Köpf" userId="ea56cea4-746c-4149-b52b-c55bc87b3752" providerId="ADAL" clId="{A0FB10D4-57D9-4E4D-AED5-A8068207501F}" dt="2023-11-30T13:49:58.203" v="188" actId="18131"/>
          <ac:picMkLst>
            <pc:docMk/>
            <pc:sldMk cId="843241337" sldId="1025"/>
            <ac:picMk id="3" creationId="{93774FE8-7A86-7D31-79BD-289368443D90}"/>
          </ac:picMkLst>
        </pc:picChg>
        <pc:picChg chg="add mod">
          <ac:chgData name="Anja Köpf" userId="ea56cea4-746c-4149-b52b-c55bc87b3752" providerId="ADAL" clId="{A0FB10D4-57D9-4E4D-AED5-A8068207501F}" dt="2023-11-30T14:32:06.058" v="642" actId="1037"/>
          <ac:picMkLst>
            <pc:docMk/>
            <pc:sldMk cId="843241337" sldId="1025"/>
            <ac:picMk id="4" creationId="{CE440587-D0ED-FB6A-8B96-8E3CD5FB1780}"/>
          </ac:picMkLst>
        </pc:picChg>
        <pc:picChg chg="del">
          <ac:chgData name="Anja Köpf" userId="ea56cea4-746c-4149-b52b-c55bc87b3752" providerId="ADAL" clId="{A0FB10D4-57D9-4E4D-AED5-A8068207501F}" dt="2023-11-30T13:14:52.733" v="101" actId="478"/>
          <ac:picMkLst>
            <pc:docMk/>
            <pc:sldMk cId="843241337" sldId="1025"/>
            <ac:picMk id="6" creationId="{DA94DD4C-A67B-CDD9-8295-264B51D00515}"/>
          </ac:picMkLst>
        </pc:picChg>
        <pc:picChg chg="add del mod">
          <ac:chgData name="Anja Köpf" userId="ea56cea4-746c-4149-b52b-c55bc87b3752" providerId="ADAL" clId="{A0FB10D4-57D9-4E4D-AED5-A8068207501F}" dt="2023-11-30T14:29:38.681" v="625" actId="478"/>
          <ac:picMkLst>
            <pc:docMk/>
            <pc:sldMk cId="843241337" sldId="1025"/>
            <ac:picMk id="11" creationId="{51508089-565A-05C2-7000-0433823A1A23}"/>
          </ac:picMkLst>
        </pc:picChg>
        <pc:picChg chg="add del">
          <ac:chgData name="Anja Köpf" userId="ea56cea4-746c-4149-b52b-c55bc87b3752" providerId="ADAL" clId="{A0FB10D4-57D9-4E4D-AED5-A8068207501F}" dt="2023-11-30T14:31:08.402" v="627" actId="478"/>
          <ac:picMkLst>
            <pc:docMk/>
            <pc:sldMk cId="843241337" sldId="1025"/>
            <ac:picMk id="12" creationId="{451DB1B2-2F16-D7C2-84C9-7046B85E69A5}"/>
          </ac:picMkLst>
        </pc:picChg>
        <pc:picChg chg="add del">
          <ac:chgData name="Anja Köpf" userId="ea56cea4-746c-4149-b52b-c55bc87b3752" providerId="ADAL" clId="{A0FB10D4-57D9-4E4D-AED5-A8068207501F}" dt="2023-11-30T14:31:25.461" v="629" actId="478"/>
          <ac:picMkLst>
            <pc:docMk/>
            <pc:sldMk cId="843241337" sldId="1025"/>
            <ac:picMk id="13" creationId="{1B86F942-BCE8-2C00-86AD-FE44CD137345}"/>
          </ac:picMkLst>
        </pc:picChg>
        <pc:picChg chg="add mod">
          <ac:chgData name="Anja Köpf" userId="ea56cea4-746c-4149-b52b-c55bc87b3752" providerId="ADAL" clId="{A0FB10D4-57D9-4E4D-AED5-A8068207501F}" dt="2023-11-30T14:31:38.497" v="631" actId="1076"/>
          <ac:picMkLst>
            <pc:docMk/>
            <pc:sldMk cId="843241337" sldId="1025"/>
            <ac:picMk id="14" creationId="{BC092288-43EB-9D88-CB93-ED6ED9C6F467}"/>
          </ac:picMkLst>
        </pc:picChg>
      </pc:sldChg>
      <pc:sldChg chg="del">
        <pc:chgData name="Anja Köpf" userId="ea56cea4-746c-4149-b52b-c55bc87b3752" providerId="ADAL" clId="{A0FB10D4-57D9-4E4D-AED5-A8068207501F}" dt="2023-11-30T12:56:04.119" v="17" actId="2696"/>
        <pc:sldMkLst>
          <pc:docMk/>
          <pc:sldMk cId="3873227976" sldId="1025"/>
        </pc:sldMkLst>
      </pc:sldChg>
      <pc:sldChg chg="addSp delSp modSp add mod ord modClrScheme chgLayout">
        <pc:chgData name="Anja Köpf" userId="ea56cea4-746c-4149-b52b-c55bc87b3752" providerId="ADAL" clId="{A0FB10D4-57D9-4E4D-AED5-A8068207501F}" dt="2023-12-01T14:56:13.591" v="1784" actId="20578"/>
        <pc:sldMkLst>
          <pc:docMk/>
          <pc:sldMk cId="2773747308" sldId="1026"/>
        </pc:sldMkLst>
        <pc:spChg chg="mod ord">
          <ac:chgData name="Anja Köpf" userId="ea56cea4-746c-4149-b52b-c55bc87b3752" providerId="ADAL" clId="{A0FB10D4-57D9-4E4D-AED5-A8068207501F}" dt="2023-11-30T14:00:54.318" v="467" actId="700"/>
          <ac:spMkLst>
            <pc:docMk/>
            <pc:sldMk cId="2773747308" sldId="1026"/>
            <ac:spMk id="3" creationId="{A6BE6798-F1EE-E3D8-3980-C475930C8DDE}"/>
          </ac:spMkLst>
        </pc:spChg>
        <pc:spChg chg="mod ord">
          <ac:chgData name="Anja Köpf" userId="ea56cea4-746c-4149-b52b-c55bc87b3752" providerId="ADAL" clId="{A0FB10D4-57D9-4E4D-AED5-A8068207501F}" dt="2023-11-30T14:00:54.318" v="467" actId="700"/>
          <ac:spMkLst>
            <pc:docMk/>
            <pc:sldMk cId="2773747308" sldId="1026"/>
            <ac:spMk id="4" creationId="{4BDDEF17-82FC-0002-FEC4-6ABEC040CB60}"/>
          </ac:spMkLst>
        </pc:spChg>
        <pc:spChg chg="mod ord">
          <ac:chgData name="Anja Köpf" userId="ea56cea4-746c-4149-b52b-c55bc87b3752" providerId="ADAL" clId="{A0FB10D4-57D9-4E4D-AED5-A8068207501F}" dt="2023-11-30T14:25:01.650" v="556" actId="14100"/>
          <ac:spMkLst>
            <pc:docMk/>
            <pc:sldMk cId="2773747308" sldId="1026"/>
            <ac:spMk id="5" creationId="{0A7329D4-2A84-63C3-DE9B-B5F5A30C04B4}"/>
          </ac:spMkLst>
        </pc:spChg>
        <pc:spChg chg="add mod">
          <ac:chgData name="Anja Köpf" userId="ea56cea4-746c-4149-b52b-c55bc87b3752" providerId="ADAL" clId="{A0FB10D4-57D9-4E4D-AED5-A8068207501F}" dt="2023-11-30T14:27:42.970" v="584" actId="20577"/>
          <ac:spMkLst>
            <pc:docMk/>
            <pc:sldMk cId="2773747308" sldId="1026"/>
            <ac:spMk id="7" creationId="{3E637486-DA1D-5172-9C85-C411332C5FCF}"/>
          </ac:spMkLst>
        </pc:spChg>
        <pc:spChg chg="del">
          <ac:chgData name="Anja Köpf" userId="ea56cea4-746c-4149-b52b-c55bc87b3752" providerId="ADAL" clId="{A0FB10D4-57D9-4E4D-AED5-A8068207501F}" dt="2023-11-30T13:54:58.399" v="229" actId="478"/>
          <ac:spMkLst>
            <pc:docMk/>
            <pc:sldMk cId="2773747308" sldId="1026"/>
            <ac:spMk id="13" creationId="{07AE7C6F-2AFA-F7F9-12D6-C877E24B4ABE}"/>
          </ac:spMkLst>
        </pc:spChg>
        <pc:spChg chg="del">
          <ac:chgData name="Anja Köpf" userId="ea56cea4-746c-4149-b52b-c55bc87b3752" providerId="ADAL" clId="{A0FB10D4-57D9-4E4D-AED5-A8068207501F}" dt="2023-11-30T13:59:54.579" v="464" actId="931"/>
          <ac:spMkLst>
            <pc:docMk/>
            <pc:sldMk cId="2773747308" sldId="1026"/>
            <ac:spMk id="14" creationId="{4ED025B3-7CF5-7DD6-9B0C-BBB8FF73BA8C}"/>
          </ac:spMkLst>
        </pc:spChg>
        <pc:picChg chg="add mod ord modCrop">
          <ac:chgData name="Anja Köpf" userId="ea56cea4-746c-4149-b52b-c55bc87b3752" providerId="ADAL" clId="{A0FB10D4-57D9-4E4D-AED5-A8068207501F}" dt="2023-11-30T14:01:25.801" v="471" actId="18131"/>
          <ac:picMkLst>
            <pc:docMk/>
            <pc:sldMk cId="2773747308" sldId="1026"/>
            <ac:picMk id="6" creationId="{298BA5E3-7C4F-D5BE-6D85-D0C170906187}"/>
          </ac:picMkLst>
        </pc:picChg>
        <pc:picChg chg="mod ord modCrop">
          <ac:chgData name="Anja Köpf" userId="ea56cea4-746c-4149-b52b-c55bc87b3752" providerId="ADAL" clId="{A0FB10D4-57D9-4E4D-AED5-A8068207501F}" dt="2023-11-30T14:01:37.600" v="472" actId="18131"/>
          <ac:picMkLst>
            <pc:docMk/>
            <pc:sldMk cId="2773747308" sldId="1026"/>
            <ac:picMk id="8" creationId="{A69EED84-D3CF-7820-823F-6000573F5866}"/>
          </ac:picMkLst>
        </pc:picChg>
        <pc:picChg chg="add mod">
          <ac:chgData name="Anja Köpf" userId="ea56cea4-746c-4149-b52b-c55bc87b3752" providerId="ADAL" clId="{A0FB10D4-57D9-4E4D-AED5-A8068207501F}" dt="2023-11-30T14:27:56.099" v="585" actId="14826"/>
          <ac:picMkLst>
            <pc:docMk/>
            <pc:sldMk cId="2773747308" sldId="1026"/>
            <ac:picMk id="9" creationId="{5239BBBF-E036-C763-EEEA-7ED3D4EF7B68}"/>
          </ac:picMkLst>
        </pc:picChg>
      </pc:sldChg>
      <pc:sldChg chg="addSp delSp modSp add mod">
        <pc:chgData name="Anja Köpf" userId="ea56cea4-746c-4149-b52b-c55bc87b3752" providerId="ADAL" clId="{A0FB10D4-57D9-4E4D-AED5-A8068207501F}" dt="2023-12-01T13:23:42.482" v="821" actId="1076"/>
        <pc:sldMkLst>
          <pc:docMk/>
          <pc:sldMk cId="3385847474" sldId="1027"/>
        </pc:sldMkLst>
        <pc:spChg chg="del">
          <ac:chgData name="Anja Köpf" userId="ea56cea4-746c-4149-b52b-c55bc87b3752" providerId="ADAL" clId="{A0FB10D4-57D9-4E4D-AED5-A8068207501F}" dt="2023-11-30T14:46:28.994" v="786" actId="931"/>
          <ac:spMkLst>
            <pc:docMk/>
            <pc:sldMk cId="3385847474" sldId="1027"/>
            <ac:spMk id="2" creationId="{52279D3C-D063-F8E5-886E-073325634634}"/>
          </ac:spMkLst>
        </pc:spChg>
        <pc:spChg chg="mod">
          <ac:chgData name="Anja Köpf" userId="ea56cea4-746c-4149-b52b-c55bc87b3752" providerId="ADAL" clId="{A0FB10D4-57D9-4E4D-AED5-A8068207501F}" dt="2023-11-30T14:35:30.587" v="699" actId="14100"/>
          <ac:spMkLst>
            <pc:docMk/>
            <pc:sldMk cId="3385847474" sldId="1027"/>
            <ac:spMk id="3" creationId="{A6BE6798-F1EE-E3D8-3980-C475930C8DDE}"/>
          </ac:spMkLst>
        </pc:spChg>
        <pc:spChg chg="mod">
          <ac:chgData name="Anja Köpf" userId="ea56cea4-746c-4149-b52b-c55bc87b3752" providerId="ADAL" clId="{A0FB10D4-57D9-4E4D-AED5-A8068207501F}" dt="2023-11-30T14:36:10.063" v="716" actId="20577"/>
          <ac:spMkLst>
            <pc:docMk/>
            <pc:sldMk cId="3385847474" sldId="1027"/>
            <ac:spMk id="4" creationId="{4BDDEF17-82FC-0002-FEC4-6ABEC040CB60}"/>
          </ac:spMkLst>
        </pc:spChg>
        <pc:spChg chg="mod">
          <ac:chgData name="Anja Köpf" userId="ea56cea4-746c-4149-b52b-c55bc87b3752" providerId="ADAL" clId="{A0FB10D4-57D9-4E4D-AED5-A8068207501F}" dt="2023-12-01T13:22:46.950" v="820" actId="14100"/>
          <ac:spMkLst>
            <pc:docMk/>
            <pc:sldMk cId="3385847474" sldId="1027"/>
            <ac:spMk id="5" creationId="{0A7329D4-2A84-63C3-DE9B-B5F5A30C04B4}"/>
          </ac:spMkLst>
        </pc:spChg>
        <pc:spChg chg="mod">
          <ac:chgData name="Anja Köpf" userId="ea56cea4-746c-4149-b52b-c55bc87b3752" providerId="ADAL" clId="{A0FB10D4-57D9-4E4D-AED5-A8068207501F}" dt="2023-12-01T13:23:42.482" v="821" actId="1076"/>
          <ac:spMkLst>
            <pc:docMk/>
            <pc:sldMk cId="3385847474" sldId="1027"/>
            <ac:spMk id="6" creationId="{8424C278-AE1E-07AB-B667-D729B48CBB66}"/>
          </ac:spMkLst>
        </pc:spChg>
        <pc:spChg chg="add del mod">
          <ac:chgData name="Anja Köpf" userId="ea56cea4-746c-4149-b52b-c55bc87b3752" providerId="ADAL" clId="{A0FB10D4-57D9-4E4D-AED5-A8068207501F}" dt="2023-11-30T15:28:04.741" v="798" actId="931"/>
          <ac:spMkLst>
            <pc:docMk/>
            <pc:sldMk cId="3385847474" sldId="1027"/>
            <ac:spMk id="13" creationId="{1FB272A3-0396-D1CD-D9EF-3D99A444F969}"/>
          </ac:spMkLst>
        </pc:spChg>
        <pc:spChg chg="add del mod">
          <ac:chgData name="Anja Köpf" userId="ea56cea4-746c-4149-b52b-c55bc87b3752" providerId="ADAL" clId="{A0FB10D4-57D9-4E4D-AED5-A8068207501F}" dt="2023-11-30T14:48:48.949" v="792" actId="931"/>
          <ac:spMkLst>
            <pc:docMk/>
            <pc:sldMk cId="3385847474" sldId="1027"/>
            <ac:spMk id="16" creationId="{A47CC5DB-67D7-5CFF-CCB6-9471C8FD33BF}"/>
          </ac:spMkLst>
        </pc:spChg>
        <pc:picChg chg="del">
          <ac:chgData name="Anja Köpf" userId="ea56cea4-746c-4149-b52b-c55bc87b3752" providerId="ADAL" clId="{A0FB10D4-57D9-4E4D-AED5-A8068207501F}" dt="2023-11-30T14:46:12.739" v="785" actId="478"/>
          <ac:picMkLst>
            <pc:docMk/>
            <pc:sldMk cId="3385847474" sldId="1027"/>
            <ac:picMk id="7" creationId="{CEE43963-7709-904C-A911-916CDD2DCBA0}"/>
          </ac:picMkLst>
        </pc:picChg>
        <pc:picChg chg="mod">
          <ac:chgData name="Anja Köpf" userId="ea56cea4-746c-4149-b52b-c55bc87b3752" providerId="ADAL" clId="{A0FB10D4-57D9-4E4D-AED5-A8068207501F}" dt="2023-12-01T13:23:42.482" v="821" actId="1076"/>
          <ac:picMkLst>
            <pc:docMk/>
            <pc:sldMk cId="3385847474" sldId="1027"/>
            <ac:picMk id="8" creationId="{217707A8-2CA5-C90C-EEC7-F7700A20B423}"/>
          </ac:picMkLst>
        </pc:picChg>
        <pc:picChg chg="add del mod modCrop">
          <ac:chgData name="Anja Köpf" userId="ea56cea4-746c-4149-b52b-c55bc87b3752" providerId="ADAL" clId="{A0FB10D4-57D9-4E4D-AED5-A8068207501F}" dt="2023-11-30T14:48:35.986" v="791" actId="478"/>
          <ac:picMkLst>
            <pc:docMk/>
            <pc:sldMk cId="3385847474" sldId="1027"/>
            <ac:picMk id="10" creationId="{B81B69F6-40B3-6035-A87F-4D1C7B694FAE}"/>
          </ac:picMkLst>
        </pc:picChg>
        <pc:picChg chg="mod">
          <ac:chgData name="Anja Köpf" userId="ea56cea4-746c-4149-b52b-c55bc87b3752" providerId="ADAL" clId="{A0FB10D4-57D9-4E4D-AED5-A8068207501F}" dt="2023-11-30T15:28:20.544" v="802" actId="166"/>
          <ac:picMkLst>
            <pc:docMk/>
            <pc:sldMk cId="3385847474" sldId="1027"/>
            <ac:picMk id="11" creationId="{1F7D6767-CBE8-C583-DCB8-704EDE116924}"/>
          </ac:picMkLst>
        </pc:picChg>
        <pc:picChg chg="del">
          <ac:chgData name="Anja Köpf" userId="ea56cea4-746c-4149-b52b-c55bc87b3752" providerId="ADAL" clId="{A0FB10D4-57D9-4E4D-AED5-A8068207501F}" dt="2023-11-30T14:46:45.842" v="789" actId="478"/>
          <ac:picMkLst>
            <pc:docMk/>
            <pc:sldMk cId="3385847474" sldId="1027"/>
            <ac:picMk id="14" creationId="{E6A66A93-44E5-5038-614D-B652893CCA0A}"/>
          </ac:picMkLst>
        </pc:picChg>
        <pc:picChg chg="add mod modCrop">
          <ac:chgData name="Anja Köpf" userId="ea56cea4-746c-4149-b52b-c55bc87b3752" providerId="ADAL" clId="{A0FB10D4-57D9-4E4D-AED5-A8068207501F}" dt="2023-11-30T14:49:14.270" v="797" actId="18131"/>
          <ac:picMkLst>
            <pc:docMk/>
            <pc:sldMk cId="3385847474" sldId="1027"/>
            <ac:picMk id="18" creationId="{8235F63B-AB54-FF53-9F26-6AED4C6667CE}"/>
          </ac:picMkLst>
        </pc:picChg>
        <pc:picChg chg="add mod modCrop">
          <ac:chgData name="Anja Köpf" userId="ea56cea4-746c-4149-b52b-c55bc87b3752" providerId="ADAL" clId="{A0FB10D4-57D9-4E4D-AED5-A8068207501F}" dt="2023-11-30T15:28:16.216" v="801" actId="166"/>
          <ac:picMkLst>
            <pc:docMk/>
            <pc:sldMk cId="3385847474" sldId="1027"/>
            <ac:picMk id="20" creationId="{DA908B07-3B3F-84D9-6EE4-A2B4DCE3903E}"/>
          </ac:picMkLst>
        </pc:picChg>
      </pc:sldChg>
      <pc:sldChg chg="addSp delSp modSp add mod">
        <pc:chgData name="Anja Köpf" userId="ea56cea4-746c-4149-b52b-c55bc87b3752" providerId="ADAL" clId="{A0FB10D4-57D9-4E4D-AED5-A8068207501F}" dt="2023-12-01T14:47:10.700" v="1616" actId="18131"/>
        <pc:sldMkLst>
          <pc:docMk/>
          <pc:sldMk cId="608161287" sldId="1028"/>
        </pc:sldMkLst>
        <pc:spChg chg="mod">
          <ac:chgData name="Anja Köpf" userId="ea56cea4-746c-4149-b52b-c55bc87b3752" providerId="ADAL" clId="{A0FB10D4-57D9-4E4D-AED5-A8068207501F}" dt="2023-12-01T14:01:46.587" v="961" actId="20577"/>
          <ac:spMkLst>
            <pc:docMk/>
            <pc:sldMk cId="608161287" sldId="1028"/>
            <ac:spMk id="3" creationId="{A7960CA9-9AF9-5B84-ACF5-4C3719101E2B}"/>
          </ac:spMkLst>
        </pc:spChg>
        <pc:spChg chg="del">
          <ac:chgData name="Anja Köpf" userId="ea56cea4-746c-4149-b52b-c55bc87b3752" providerId="ADAL" clId="{A0FB10D4-57D9-4E4D-AED5-A8068207501F}" dt="2023-12-01T14:02:21.064" v="964" actId="478"/>
          <ac:spMkLst>
            <pc:docMk/>
            <pc:sldMk cId="608161287" sldId="1028"/>
            <ac:spMk id="4" creationId="{524D645E-93D8-BACD-A22C-19951428B0F9}"/>
          </ac:spMkLst>
        </pc:spChg>
        <pc:spChg chg="mod">
          <ac:chgData name="Anja Köpf" userId="ea56cea4-746c-4149-b52b-c55bc87b3752" providerId="ADAL" clId="{A0FB10D4-57D9-4E4D-AED5-A8068207501F}" dt="2023-12-01T14:45:42.797" v="1596" actId="14100"/>
          <ac:spMkLst>
            <pc:docMk/>
            <pc:sldMk cId="608161287" sldId="1028"/>
            <ac:spMk id="5" creationId="{632E3FB7-B8FE-5445-1D8A-04454CCF2015}"/>
          </ac:spMkLst>
        </pc:spChg>
        <pc:spChg chg="add del mod">
          <ac:chgData name="Anja Köpf" userId="ea56cea4-746c-4149-b52b-c55bc87b3752" providerId="ADAL" clId="{A0FB10D4-57D9-4E4D-AED5-A8068207501F}" dt="2023-12-01T14:02:22.138" v="965" actId="478"/>
          <ac:spMkLst>
            <pc:docMk/>
            <pc:sldMk cId="608161287" sldId="1028"/>
            <ac:spMk id="6" creationId="{A2AF76C8-0112-664D-EB9E-36A24591743B}"/>
          </ac:spMkLst>
        </pc:spChg>
        <pc:spChg chg="add del mod">
          <ac:chgData name="Anja Köpf" userId="ea56cea4-746c-4149-b52b-c55bc87b3752" providerId="ADAL" clId="{A0FB10D4-57D9-4E4D-AED5-A8068207501F}" dt="2023-12-01T14:44:47.759" v="1577" actId="931"/>
          <ac:spMkLst>
            <pc:docMk/>
            <pc:sldMk cId="608161287" sldId="1028"/>
            <ac:spMk id="8" creationId="{4C1FC443-CAB3-5111-50F3-E39696D71CA0}"/>
          </ac:spMkLst>
        </pc:spChg>
        <pc:spChg chg="add mod">
          <ac:chgData name="Anja Köpf" userId="ea56cea4-746c-4149-b52b-c55bc87b3752" providerId="ADAL" clId="{A0FB10D4-57D9-4E4D-AED5-A8068207501F}" dt="2023-12-01T14:46:37.377" v="1609" actId="207"/>
          <ac:spMkLst>
            <pc:docMk/>
            <pc:sldMk cId="608161287" sldId="1028"/>
            <ac:spMk id="12" creationId="{57B4D48B-6D8E-8BCE-4D09-7185ECC97B51}"/>
          </ac:spMkLst>
        </pc:spChg>
        <pc:picChg chg="add mod">
          <ac:chgData name="Anja Köpf" userId="ea56cea4-746c-4149-b52b-c55bc87b3752" providerId="ADAL" clId="{A0FB10D4-57D9-4E4D-AED5-A8068207501F}" dt="2023-12-01T14:45:55.877" v="1599" actId="1076"/>
          <ac:picMkLst>
            <pc:docMk/>
            <pc:sldMk cId="608161287" sldId="1028"/>
            <ac:picMk id="10" creationId="{F6F70927-B2DB-CDD5-8568-EB6BDA1DE60B}"/>
          </ac:picMkLst>
        </pc:picChg>
        <pc:picChg chg="add mod modCrop">
          <ac:chgData name="Anja Köpf" userId="ea56cea4-746c-4149-b52b-c55bc87b3752" providerId="ADAL" clId="{A0FB10D4-57D9-4E4D-AED5-A8068207501F}" dt="2023-12-01T14:47:10.700" v="1616" actId="18131"/>
          <ac:picMkLst>
            <pc:docMk/>
            <pc:sldMk cId="608161287" sldId="1028"/>
            <ac:picMk id="11" creationId="{0EC589DA-2976-40DF-4A80-21A7D5DB3CE7}"/>
          </ac:picMkLst>
        </pc:picChg>
        <pc:picChg chg="del mod">
          <ac:chgData name="Anja Köpf" userId="ea56cea4-746c-4149-b52b-c55bc87b3752" providerId="ADAL" clId="{A0FB10D4-57D9-4E4D-AED5-A8068207501F}" dt="2023-12-01T14:44:39.501" v="1576" actId="478"/>
          <ac:picMkLst>
            <pc:docMk/>
            <pc:sldMk cId="608161287" sldId="1028"/>
            <ac:picMk id="21" creationId="{8EED0931-9207-F1FB-3DB9-2A72062543B3}"/>
          </ac:picMkLst>
        </pc:picChg>
        <pc:picChg chg="mod">
          <ac:chgData name="Anja Köpf" userId="ea56cea4-746c-4149-b52b-c55bc87b3752" providerId="ADAL" clId="{A0FB10D4-57D9-4E4D-AED5-A8068207501F}" dt="2023-12-01T14:47:04.390" v="1615" actId="166"/>
          <ac:picMkLst>
            <pc:docMk/>
            <pc:sldMk cId="608161287" sldId="1028"/>
            <ac:picMk id="22" creationId="{1077A9E3-B5E9-3434-F818-91C7EB82B587}"/>
          </ac:picMkLst>
        </pc:picChg>
      </pc:sldChg>
      <pc:sldChg chg="addSp delSp modSp add mod">
        <pc:chgData name="Anja Köpf" userId="ea56cea4-746c-4149-b52b-c55bc87b3752" providerId="ADAL" clId="{A0FB10D4-57D9-4E4D-AED5-A8068207501F}" dt="2023-12-01T14:08:23.817" v="1133" actId="14100"/>
        <pc:sldMkLst>
          <pc:docMk/>
          <pc:sldMk cId="1508008567" sldId="1029"/>
        </pc:sldMkLst>
        <pc:spChg chg="mod">
          <ac:chgData name="Anja Köpf" userId="ea56cea4-746c-4149-b52b-c55bc87b3752" providerId="ADAL" clId="{A0FB10D4-57D9-4E4D-AED5-A8068207501F}" dt="2023-12-01T14:05:42.594" v="1083" actId="14100"/>
          <ac:spMkLst>
            <pc:docMk/>
            <pc:sldMk cId="1508008567" sldId="1029"/>
            <ac:spMk id="3" creationId="{A7960CA9-9AF9-5B84-ACF5-4C3719101E2B}"/>
          </ac:spMkLst>
        </pc:spChg>
        <pc:spChg chg="mod">
          <ac:chgData name="Anja Köpf" userId="ea56cea4-746c-4149-b52b-c55bc87b3752" providerId="ADAL" clId="{A0FB10D4-57D9-4E4D-AED5-A8068207501F}" dt="2023-12-01T14:06:38.485" v="1099" actId="1076"/>
          <ac:spMkLst>
            <pc:docMk/>
            <pc:sldMk cId="1508008567" sldId="1029"/>
            <ac:spMk id="5" creationId="{632E3FB7-B8FE-5445-1D8A-04454CCF2015}"/>
          </ac:spMkLst>
        </pc:spChg>
        <pc:spChg chg="add del mod">
          <ac:chgData name="Anja Köpf" userId="ea56cea4-746c-4149-b52b-c55bc87b3752" providerId="ADAL" clId="{A0FB10D4-57D9-4E4D-AED5-A8068207501F}" dt="2023-12-01T14:06:41.584" v="1101" actId="478"/>
          <ac:spMkLst>
            <pc:docMk/>
            <pc:sldMk cId="1508008567" sldId="1029"/>
            <ac:spMk id="12" creationId="{D6ABA408-BC2C-EA1A-D381-86C68979930B}"/>
          </ac:spMkLst>
        </pc:spChg>
        <pc:picChg chg="add del mod">
          <ac:chgData name="Anja Köpf" userId="ea56cea4-746c-4149-b52b-c55bc87b3752" providerId="ADAL" clId="{A0FB10D4-57D9-4E4D-AED5-A8068207501F}" dt="2023-12-01T14:07:35.808" v="1120" actId="478"/>
          <ac:picMkLst>
            <pc:docMk/>
            <pc:sldMk cId="1508008567" sldId="1029"/>
            <ac:picMk id="4" creationId="{A45402DD-DCBB-2ECD-3B8C-BA201BBE3C96}"/>
          </ac:picMkLst>
        </pc:picChg>
        <pc:picChg chg="del">
          <ac:chgData name="Anja Köpf" userId="ea56cea4-746c-4149-b52b-c55bc87b3752" providerId="ADAL" clId="{A0FB10D4-57D9-4E4D-AED5-A8068207501F}" dt="2023-12-01T14:06:40.102" v="1100" actId="478"/>
          <ac:picMkLst>
            <pc:docMk/>
            <pc:sldMk cId="1508008567" sldId="1029"/>
            <ac:picMk id="21" creationId="{8EED0931-9207-F1FB-3DB9-2A72062543B3}"/>
          </ac:picMkLst>
        </pc:picChg>
        <pc:picChg chg="mod">
          <ac:chgData name="Anja Köpf" userId="ea56cea4-746c-4149-b52b-c55bc87b3752" providerId="ADAL" clId="{A0FB10D4-57D9-4E4D-AED5-A8068207501F}" dt="2023-12-01T14:06:59.987" v="1107" actId="1076"/>
          <ac:picMkLst>
            <pc:docMk/>
            <pc:sldMk cId="1508008567" sldId="1029"/>
            <ac:picMk id="22" creationId="{1077A9E3-B5E9-3434-F818-91C7EB82B587}"/>
          </ac:picMkLst>
        </pc:picChg>
        <pc:cxnChg chg="add mod">
          <ac:chgData name="Anja Köpf" userId="ea56cea4-746c-4149-b52b-c55bc87b3752" providerId="ADAL" clId="{A0FB10D4-57D9-4E4D-AED5-A8068207501F}" dt="2023-12-01T14:08:04.952" v="1131" actId="208"/>
          <ac:cxnSpMkLst>
            <pc:docMk/>
            <pc:sldMk cId="1508008567" sldId="1029"/>
            <ac:cxnSpMk id="2" creationId="{39D0D5B0-B57D-FD6C-3A41-3AB6D3475CB5}"/>
          </ac:cxnSpMkLst>
        </pc:cxnChg>
        <pc:cxnChg chg="add mod">
          <ac:chgData name="Anja Köpf" userId="ea56cea4-746c-4149-b52b-c55bc87b3752" providerId="ADAL" clId="{A0FB10D4-57D9-4E4D-AED5-A8068207501F}" dt="2023-12-01T14:08:12.806" v="1132" actId="208"/>
          <ac:cxnSpMkLst>
            <pc:docMk/>
            <pc:sldMk cId="1508008567" sldId="1029"/>
            <ac:cxnSpMk id="6" creationId="{F9368FA4-91A6-9676-C8FE-DD009E118F15}"/>
          </ac:cxnSpMkLst>
        </pc:cxnChg>
        <pc:cxnChg chg="add mod">
          <ac:chgData name="Anja Köpf" userId="ea56cea4-746c-4149-b52b-c55bc87b3752" providerId="ADAL" clId="{A0FB10D4-57D9-4E4D-AED5-A8068207501F}" dt="2023-12-01T14:08:23.817" v="1133" actId="14100"/>
          <ac:cxnSpMkLst>
            <pc:docMk/>
            <pc:sldMk cId="1508008567" sldId="1029"/>
            <ac:cxnSpMk id="7" creationId="{4A677BE0-0534-FBF7-4EAA-94772FB0D97D}"/>
          </ac:cxnSpMkLst>
        </pc:cxnChg>
        <pc:cxnChg chg="add mod">
          <ac:chgData name="Anja Köpf" userId="ea56cea4-746c-4149-b52b-c55bc87b3752" providerId="ADAL" clId="{A0FB10D4-57D9-4E4D-AED5-A8068207501F}" dt="2023-12-01T14:08:12.806" v="1132" actId="208"/>
          <ac:cxnSpMkLst>
            <pc:docMk/>
            <pc:sldMk cId="1508008567" sldId="1029"/>
            <ac:cxnSpMk id="8" creationId="{B72B28A5-397F-2701-DF07-30C094036310}"/>
          </ac:cxnSpMkLst>
        </pc:cxnChg>
        <pc:cxnChg chg="add mod">
          <ac:chgData name="Anja Köpf" userId="ea56cea4-746c-4149-b52b-c55bc87b3752" providerId="ADAL" clId="{A0FB10D4-57D9-4E4D-AED5-A8068207501F}" dt="2023-12-01T14:08:12.806" v="1132" actId="208"/>
          <ac:cxnSpMkLst>
            <pc:docMk/>
            <pc:sldMk cId="1508008567" sldId="1029"/>
            <ac:cxnSpMk id="9" creationId="{F11E4D27-99B9-96C2-D6AF-EFE19F77A338}"/>
          </ac:cxnSpMkLst>
        </pc:cxnChg>
        <pc:cxnChg chg="add mod">
          <ac:chgData name="Anja Köpf" userId="ea56cea4-746c-4149-b52b-c55bc87b3752" providerId="ADAL" clId="{A0FB10D4-57D9-4E4D-AED5-A8068207501F}" dt="2023-12-01T14:08:12.806" v="1132" actId="208"/>
          <ac:cxnSpMkLst>
            <pc:docMk/>
            <pc:sldMk cId="1508008567" sldId="1029"/>
            <ac:cxnSpMk id="10" creationId="{CBF074D6-2A36-BE63-8B94-37B2C723B8C4}"/>
          </ac:cxnSpMkLst>
        </pc:cxnChg>
        <pc:cxnChg chg="add mod">
          <ac:chgData name="Anja Köpf" userId="ea56cea4-746c-4149-b52b-c55bc87b3752" providerId="ADAL" clId="{A0FB10D4-57D9-4E4D-AED5-A8068207501F}" dt="2023-12-01T14:08:04.952" v="1131" actId="208"/>
          <ac:cxnSpMkLst>
            <pc:docMk/>
            <pc:sldMk cId="1508008567" sldId="1029"/>
            <ac:cxnSpMk id="20" creationId="{3B592D76-3F36-FADB-A7DE-1723B5C9F97E}"/>
          </ac:cxnSpMkLst>
        </pc:cxnChg>
      </pc:sldChg>
      <pc:sldChg chg="addSp delSp modSp new mod">
        <pc:chgData name="Anja Köpf" userId="ea56cea4-746c-4149-b52b-c55bc87b3752" providerId="ADAL" clId="{A0FB10D4-57D9-4E4D-AED5-A8068207501F}" dt="2023-12-01T14:18:55.491" v="1242" actId="14100"/>
        <pc:sldMkLst>
          <pc:docMk/>
          <pc:sldMk cId="4002899170" sldId="1030"/>
        </pc:sldMkLst>
        <pc:spChg chg="del">
          <ac:chgData name="Anja Köpf" userId="ea56cea4-746c-4149-b52b-c55bc87b3752" providerId="ADAL" clId="{A0FB10D4-57D9-4E4D-AED5-A8068207501F}" dt="2023-12-01T14:12:30.323" v="1174" actId="931"/>
          <ac:spMkLst>
            <pc:docMk/>
            <pc:sldMk cId="4002899170" sldId="1030"/>
            <ac:spMk id="2" creationId="{2C8BDC6C-8BB5-7A7C-8154-C7F6C0F83D6B}"/>
          </ac:spMkLst>
        </pc:spChg>
        <pc:spChg chg="mod">
          <ac:chgData name="Anja Köpf" userId="ea56cea4-746c-4149-b52b-c55bc87b3752" providerId="ADAL" clId="{A0FB10D4-57D9-4E4D-AED5-A8068207501F}" dt="2023-12-01T14:09:13.747" v="1171" actId="20577"/>
          <ac:spMkLst>
            <pc:docMk/>
            <pc:sldMk cId="4002899170" sldId="1030"/>
            <ac:spMk id="3" creationId="{E19C1FE9-3460-53B5-3356-40F5ACC6B6F0}"/>
          </ac:spMkLst>
        </pc:spChg>
        <pc:spChg chg="del">
          <ac:chgData name="Anja Köpf" userId="ea56cea4-746c-4149-b52b-c55bc87b3752" providerId="ADAL" clId="{A0FB10D4-57D9-4E4D-AED5-A8068207501F}" dt="2023-12-01T14:09:22.410" v="1173" actId="478"/>
          <ac:spMkLst>
            <pc:docMk/>
            <pc:sldMk cId="4002899170" sldId="1030"/>
            <ac:spMk id="4" creationId="{1CC9FD53-1BBD-B7A3-3BCA-1D6BE5C6E320}"/>
          </ac:spMkLst>
        </pc:spChg>
        <pc:spChg chg="del">
          <ac:chgData name="Anja Köpf" userId="ea56cea4-746c-4149-b52b-c55bc87b3752" providerId="ADAL" clId="{A0FB10D4-57D9-4E4D-AED5-A8068207501F}" dt="2023-12-01T14:09:21.083" v="1172" actId="478"/>
          <ac:spMkLst>
            <pc:docMk/>
            <pc:sldMk cId="4002899170" sldId="1030"/>
            <ac:spMk id="5" creationId="{D8DA9512-DBCD-359E-9454-257408375241}"/>
          </ac:spMkLst>
        </pc:spChg>
        <pc:spChg chg="del">
          <ac:chgData name="Anja Köpf" userId="ea56cea4-746c-4149-b52b-c55bc87b3752" providerId="ADAL" clId="{A0FB10D4-57D9-4E4D-AED5-A8068207501F}" dt="2023-12-01T14:12:42.928" v="1175" actId="931"/>
          <ac:spMkLst>
            <pc:docMk/>
            <pc:sldMk cId="4002899170" sldId="1030"/>
            <ac:spMk id="6" creationId="{070B7157-C25A-47BB-4A41-F720CCAF360D}"/>
          </ac:spMkLst>
        </pc:spChg>
        <pc:picChg chg="add mod modCrop">
          <ac:chgData name="Anja Köpf" userId="ea56cea4-746c-4149-b52b-c55bc87b3752" providerId="ADAL" clId="{A0FB10D4-57D9-4E4D-AED5-A8068207501F}" dt="2023-12-01T14:12:59.560" v="1178" actId="18131"/>
          <ac:picMkLst>
            <pc:docMk/>
            <pc:sldMk cId="4002899170" sldId="1030"/>
            <ac:picMk id="8" creationId="{7988BA79-F8C5-ACDA-B9D1-E3C63A837031}"/>
          </ac:picMkLst>
        </pc:picChg>
        <pc:picChg chg="add mod modCrop">
          <ac:chgData name="Anja Köpf" userId="ea56cea4-746c-4149-b52b-c55bc87b3752" providerId="ADAL" clId="{A0FB10D4-57D9-4E4D-AED5-A8068207501F}" dt="2023-12-01T14:18:23.751" v="1235" actId="1076"/>
          <ac:picMkLst>
            <pc:docMk/>
            <pc:sldMk cId="4002899170" sldId="1030"/>
            <ac:picMk id="10" creationId="{D63D826A-851E-73E8-60FD-88348670393F}"/>
          </ac:picMkLst>
        </pc:picChg>
        <pc:picChg chg="add del mod">
          <ac:chgData name="Anja Köpf" userId="ea56cea4-746c-4149-b52b-c55bc87b3752" providerId="ADAL" clId="{A0FB10D4-57D9-4E4D-AED5-A8068207501F}" dt="2023-12-01T14:13:31.795" v="1187" actId="478"/>
          <ac:picMkLst>
            <pc:docMk/>
            <pc:sldMk cId="4002899170" sldId="1030"/>
            <ac:picMk id="11" creationId="{B235F816-BFB7-2210-E2E2-D5CCCBB409A4}"/>
          </ac:picMkLst>
        </pc:picChg>
        <pc:picChg chg="add del mod modCrop">
          <ac:chgData name="Anja Köpf" userId="ea56cea4-746c-4149-b52b-c55bc87b3752" providerId="ADAL" clId="{A0FB10D4-57D9-4E4D-AED5-A8068207501F}" dt="2023-12-01T14:16:29.152" v="1208" actId="478"/>
          <ac:picMkLst>
            <pc:docMk/>
            <pc:sldMk cId="4002899170" sldId="1030"/>
            <ac:picMk id="12" creationId="{30122E50-91DA-3ADB-B195-2064715E7CEF}"/>
          </ac:picMkLst>
        </pc:picChg>
        <pc:picChg chg="add mod">
          <ac:chgData name="Anja Köpf" userId="ea56cea4-746c-4149-b52b-c55bc87b3752" providerId="ADAL" clId="{A0FB10D4-57D9-4E4D-AED5-A8068207501F}" dt="2023-12-01T14:18:55.491" v="1242" actId="14100"/>
          <ac:picMkLst>
            <pc:docMk/>
            <pc:sldMk cId="4002899170" sldId="1030"/>
            <ac:picMk id="13" creationId="{C6A26CEB-8EB6-D239-AE0D-EDFF8012AED3}"/>
          </ac:picMkLst>
        </pc:picChg>
        <pc:picChg chg="add mod modCrop">
          <ac:chgData name="Anja Köpf" userId="ea56cea4-746c-4149-b52b-c55bc87b3752" providerId="ADAL" clId="{A0FB10D4-57D9-4E4D-AED5-A8068207501F}" dt="2023-12-01T14:18:52.203" v="1241" actId="14100"/>
          <ac:picMkLst>
            <pc:docMk/>
            <pc:sldMk cId="4002899170" sldId="1030"/>
            <ac:picMk id="14" creationId="{6D151645-1915-82AC-BF40-019E7AD0E2C7}"/>
          </ac:picMkLst>
        </pc:picChg>
      </pc:sldChg>
      <pc:sldChg chg="addSp delSp modSp add mod ord">
        <pc:chgData name="Anja Köpf" userId="ea56cea4-746c-4149-b52b-c55bc87b3752" providerId="ADAL" clId="{A0FB10D4-57D9-4E4D-AED5-A8068207501F}" dt="2023-12-01T14:20:35.912" v="1288" actId="1076"/>
        <pc:sldMkLst>
          <pc:docMk/>
          <pc:sldMk cId="459251492" sldId="1031"/>
        </pc:sldMkLst>
        <pc:spChg chg="mod">
          <ac:chgData name="Anja Köpf" userId="ea56cea4-746c-4149-b52b-c55bc87b3752" providerId="ADAL" clId="{A0FB10D4-57D9-4E4D-AED5-A8068207501F}" dt="2023-12-01T14:19:29.896" v="1263" actId="20577"/>
          <ac:spMkLst>
            <pc:docMk/>
            <pc:sldMk cId="459251492" sldId="1031"/>
            <ac:spMk id="3" creationId="{A7960CA9-9AF9-5B84-ACF5-4C3719101E2B}"/>
          </ac:spMkLst>
        </pc:spChg>
        <pc:spChg chg="mod">
          <ac:chgData name="Anja Köpf" userId="ea56cea4-746c-4149-b52b-c55bc87b3752" providerId="ADAL" clId="{A0FB10D4-57D9-4E4D-AED5-A8068207501F}" dt="2023-12-01T14:20:10.102" v="1284" actId="20577"/>
          <ac:spMkLst>
            <pc:docMk/>
            <pc:sldMk cId="459251492" sldId="1031"/>
            <ac:spMk id="5" creationId="{632E3FB7-B8FE-5445-1D8A-04454CCF2015}"/>
          </ac:spMkLst>
        </pc:spChg>
        <pc:picChg chg="add mod">
          <ac:chgData name="Anja Köpf" userId="ea56cea4-746c-4149-b52b-c55bc87b3752" providerId="ADAL" clId="{A0FB10D4-57D9-4E4D-AED5-A8068207501F}" dt="2023-12-01T14:20:32.483" v="1287" actId="1076"/>
          <ac:picMkLst>
            <pc:docMk/>
            <pc:sldMk cId="459251492" sldId="1031"/>
            <ac:picMk id="4" creationId="{3BF929EE-6281-450C-2CD1-92210FB9F9F6}"/>
          </ac:picMkLst>
        </pc:picChg>
        <pc:picChg chg="mod">
          <ac:chgData name="Anja Köpf" userId="ea56cea4-746c-4149-b52b-c55bc87b3752" providerId="ADAL" clId="{A0FB10D4-57D9-4E4D-AED5-A8068207501F}" dt="2023-12-01T14:20:35.912" v="1288" actId="1076"/>
          <ac:picMkLst>
            <pc:docMk/>
            <pc:sldMk cId="459251492" sldId="1031"/>
            <ac:picMk id="22" creationId="{1077A9E3-B5E9-3434-F818-91C7EB82B587}"/>
          </ac:picMkLst>
        </pc:picChg>
        <pc:cxnChg chg="del">
          <ac:chgData name="Anja Köpf" userId="ea56cea4-746c-4149-b52b-c55bc87b3752" providerId="ADAL" clId="{A0FB10D4-57D9-4E4D-AED5-A8068207501F}" dt="2023-12-01T14:19:36.328" v="1265" actId="478"/>
          <ac:cxnSpMkLst>
            <pc:docMk/>
            <pc:sldMk cId="459251492" sldId="1031"/>
            <ac:cxnSpMk id="2" creationId="{39D0D5B0-B57D-FD6C-3A41-3AB6D3475CB5}"/>
          </ac:cxnSpMkLst>
        </pc:cxnChg>
        <pc:cxnChg chg="del">
          <ac:chgData name="Anja Köpf" userId="ea56cea4-746c-4149-b52b-c55bc87b3752" providerId="ADAL" clId="{A0FB10D4-57D9-4E4D-AED5-A8068207501F}" dt="2023-12-01T14:19:36.328" v="1265" actId="478"/>
          <ac:cxnSpMkLst>
            <pc:docMk/>
            <pc:sldMk cId="459251492" sldId="1031"/>
            <ac:cxnSpMk id="6" creationId="{F9368FA4-91A6-9676-C8FE-DD009E118F15}"/>
          </ac:cxnSpMkLst>
        </pc:cxnChg>
        <pc:cxnChg chg="del">
          <ac:chgData name="Anja Köpf" userId="ea56cea4-746c-4149-b52b-c55bc87b3752" providerId="ADAL" clId="{A0FB10D4-57D9-4E4D-AED5-A8068207501F}" dt="2023-12-01T14:19:36.328" v="1265" actId="478"/>
          <ac:cxnSpMkLst>
            <pc:docMk/>
            <pc:sldMk cId="459251492" sldId="1031"/>
            <ac:cxnSpMk id="7" creationId="{4A677BE0-0534-FBF7-4EAA-94772FB0D97D}"/>
          </ac:cxnSpMkLst>
        </pc:cxnChg>
        <pc:cxnChg chg="del">
          <ac:chgData name="Anja Köpf" userId="ea56cea4-746c-4149-b52b-c55bc87b3752" providerId="ADAL" clId="{A0FB10D4-57D9-4E4D-AED5-A8068207501F}" dt="2023-12-01T14:19:36.328" v="1265" actId="478"/>
          <ac:cxnSpMkLst>
            <pc:docMk/>
            <pc:sldMk cId="459251492" sldId="1031"/>
            <ac:cxnSpMk id="8" creationId="{B72B28A5-397F-2701-DF07-30C094036310}"/>
          </ac:cxnSpMkLst>
        </pc:cxnChg>
        <pc:cxnChg chg="del">
          <ac:chgData name="Anja Köpf" userId="ea56cea4-746c-4149-b52b-c55bc87b3752" providerId="ADAL" clId="{A0FB10D4-57D9-4E4D-AED5-A8068207501F}" dt="2023-12-01T14:19:36.328" v="1265" actId="478"/>
          <ac:cxnSpMkLst>
            <pc:docMk/>
            <pc:sldMk cId="459251492" sldId="1031"/>
            <ac:cxnSpMk id="9" creationId="{F11E4D27-99B9-96C2-D6AF-EFE19F77A338}"/>
          </ac:cxnSpMkLst>
        </pc:cxnChg>
        <pc:cxnChg chg="del">
          <ac:chgData name="Anja Köpf" userId="ea56cea4-746c-4149-b52b-c55bc87b3752" providerId="ADAL" clId="{A0FB10D4-57D9-4E4D-AED5-A8068207501F}" dt="2023-12-01T14:19:36.328" v="1265" actId="478"/>
          <ac:cxnSpMkLst>
            <pc:docMk/>
            <pc:sldMk cId="459251492" sldId="1031"/>
            <ac:cxnSpMk id="10" creationId="{CBF074D6-2A36-BE63-8B94-37B2C723B8C4}"/>
          </ac:cxnSpMkLst>
        </pc:cxnChg>
        <pc:cxnChg chg="del">
          <ac:chgData name="Anja Köpf" userId="ea56cea4-746c-4149-b52b-c55bc87b3752" providerId="ADAL" clId="{A0FB10D4-57D9-4E4D-AED5-A8068207501F}" dt="2023-12-01T14:19:33.633" v="1264" actId="478"/>
          <ac:cxnSpMkLst>
            <pc:docMk/>
            <pc:sldMk cId="459251492" sldId="1031"/>
            <ac:cxnSpMk id="20" creationId="{3B592D76-3F36-FADB-A7DE-1723B5C9F97E}"/>
          </ac:cxnSpMkLst>
        </pc:cxnChg>
      </pc:sldChg>
      <pc:sldChg chg="addSp delSp modSp add del mod">
        <pc:chgData name="Anja Köpf" userId="ea56cea4-746c-4149-b52b-c55bc87b3752" providerId="ADAL" clId="{A0FB10D4-57D9-4E4D-AED5-A8068207501F}" dt="2023-12-01T14:19:18.918" v="1243" actId="2696"/>
        <pc:sldMkLst>
          <pc:docMk/>
          <pc:sldMk cId="3442767204" sldId="1031"/>
        </pc:sldMkLst>
        <pc:spChg chg="add del mod">
          <ac:chgData name="Anja Köpf" userId="ea56cea4-746c-4149-b52b-c55bc87b3752" providerId="ADAL" clId="{A0FB10D4-57D9-4E4D-AED5-A8068207501F}" dt="2023-12-01T14:13:45.381" v="1190" actId="931"/>
          <ac:spMkLst>
            <pc:docMk/>
            <pc:sldMk cId="3442767204" sldId="1031"/>
            <ac:spMk id="4" creationId="{E8CCD3D1-447B-B0CA-5760-149E2F8F9AD8}"/>
          </ac:spMkLst>
        </pc:spChg>
        <pc:spChg chg="add del mod">
          <ac:chgData name="Anja Köpf" userId="ea56cea4-746c-4149-b52b-c55bc87b3752" providerId="ADAL" clId="{A0FB10D4-57D9-4E4D-AED5-A8068207501F}" dt="2023-12-01T14:14:37.659" v="1199" actId="931"/>
          <ac:spMkLst>
            <pc:docMk/>
            <pc:sldMk cId="3442767204" sldId="1031"/>
            <ac:spMk id="9" creationId="{56EAD5E6-652D-5602-89B2-B5756ABB0042}"/>
          </ac:spMkLst>
        </pc:spChg>
        <pc:spChg chg="add del mod">
          <ac:chgData name="Anja Köpf" userId="ea56cea4-746c-4149-b52b-c55bc87b3752" providerId="ADAL" clId="{A0FB10D4-57D9-4E4D-AED5-A8068207501F}" dt="2023-12-01T14:16:55.282" v="1213" actId="931"/>
          <ac:spMkLst>
            <pc:docMk/>
            <pc:sldMk cId="3442767204" sldId="1031"/>
            <ac:spMk id="14" creationId="{62AFD538-B41F-A37A-A489-DBEED2E17FC8}"/>
          </ac:spMkLst>
        </pc:spChg>
        <pc:picChg chg="add del mod">
          <ac:chgData name="Anja Köpf" userId="ea56cea4-746c-4149-b52b-c55bc87b3752" providerId="ADAL" clId="{A0FB10D4-57D9-4E4D-AED5-A8068207501F}" dt="2023-12-01T14:14:13.842" v="1198" actId="478"/>
          <ac:picMkLst>
            <pc:docMk/>
            <pc:sldMk cId="3442767204" sldId="1031"/>
            <ac:picMk id="6" creationId="{52677CA6-0CCB-B515-6C31-3B95ED08D9FD}"/>
          </ac:picMkLst>
        </pc:picChg>
        <pc:picChg chg="del">
          <ac:chgData name="Anja Köpf" userId="ea56cea4-746c-4149-b52b-c55bc87b3752" providerId="ADAL" clId="{A0FB10D4-57D9-4E4D-AED5-A8068207501F}" dt="2023-12-01T14:13:37.456" v="1189" actId="478"/>
          <ac:picMkLst>
            <pc:docMk/>
            <pc:sldMk cId="3442767204" sldId="1031"/>
            <ac:picMk id="10" creationId="{D63D826A-851E-73E8-60FD-88348670393F}"/>
          </ac:picMkLst>
        </pc:picChg>
        <pc:picChg chg="add del mod">
          <ac:chgData name="Anja Köpf" userId="ea56cea4-746c-4149-b52b-c55bc87b3752" providerId="ADAL" clId="{A0FB10D4-57D9-4E4D-AED5-A8068207501F}" dt="2023-12-01T14:16:43.383" v="1212" actId="478"/>
          <ac:picMkLst>
            <pc:docMk/>
            <pc:sldMk cId="3442767204" sldId="1031"/>
            <ac:picMk id="12" creationId="{96E8840A-2D1E-F1DF-4A8D-AB287B3A725E}"/>
          </ac:picMkLst>
        </pc:picChg>
        <pc:picChg chg="add mod">
          <ac:chgData name="Anja Köpf" userId="ea56cea4-746c-4149-b52b-c55bc87b3752" providerId="ADAL" clId="{A0FB10D4-57D9-4E4D-AED5-A8068207501F}" dt="2023-12-01T14:16:55.282" v="1213" actId="931"/>
          <ac:picMkLst>
            <pc:docMk/>
            <pc:sldMk cId="3442767204" sldId="1031"/>
            <ac:picMk id="16" creationId="{13132C57-6152-0E44-B220-73672812ABD2}"/>
          </ac:picMkLst>
        </pc:picChg>
      </pc:sldChg>
      <pc:sldChg chg="addSp delSp modSp new mod">
        <pc:chgData name="Anja Köpf" userId="ea56cea4-746c-4149-b52b-c55bc87b3752" providerId="ADAL" clId="{A0FB10D4-57D9-4E4D-AED5-A8068207501F}" dt="2023-12-01T14:32:17.522" v="1465" actId="1076"/>
        <pc:sldMkLst>
          <pc:docMk/>
          <pc:sldMk cId="1140553340" sldId="1032"/>
        </pc:sldMkLst>
        <pc:spChg chg="del">
          <ac:chgData name="Anja Köpf" userId="ea56cea4-746c-4149-b52b-c55bc87b3752" providerId="ADAL" clId="{A0FB10D4-57D9-4E4D-AED5-A8068207501F}" dt="2023-12-01T14:26:19.984" v="1366" actId="931"/>
          <ac:spMkLst>
            <pc:docMk/>
            <pc:sldMk cId="1140553340" sldId="1032"/>
            <ac:spMk id="2" creationId="{1141CFB7-B393-AEE8-AFEC-C6C885AEE54E}"/>
          </ac:spMkLst>
        </pc:spChg>
        <pc:spChg chg="mod">
          <ac:chgData name="Anja Köpf" userId="ea56cea4-746c-4149-b52b-c55bc87b3752" providerId="ADAL" clId="{A0FB10D4-57D9-4E4D-AED5-A8068207501F}" dt="2023-12-01T14:22:56.090" v="1317" actId="14100"/>
          <ac:spMkLst>
            <pc:docMk/>
            <pc:sldMk cId="1140553340" sldId="1032"/>
            <ac:spMk id="3" creationId="{777CC3BB-2D76-1558-BFA0-66623984B11B}"/>
          </ac:spMkLst>
        </pc:spChg>
        <pc:spChg chg="del">
          <ac:chgData name="Anja Köpf" userId="ea56cea4-746c-4149-b52b-c55bc87b3752" providerId="ADAL" clId="{A0FB10D4-57D9-4E4D-AED5-A8068207501F}" dt="2023-12-01T14:22:57.798" v="1318" actId="478"/>
          <ac:spMkLst>
            <pc:docMk/>
            <pc:sldMk cId="1140553340" sldId="1032"/>
            <ac:spMk id="4" creationId="{7785628B-EA7E-8D42-9B73-FDE1EAC8E940}"/>
          </ac:spMkLst>
        </pc:spChg>
        <pc:spChg chg="mod">
          <ac:chgData name="Anja Köpf" userId="ea56cea4-746c-4149-b52b-c55bc87b3752" providerId="ADAL" clId="{A0FB10D4-57D9-4E4D-AED5-A8068207501F}" dt="2023-12-01T14:24:36.317" v="1365" actId="2711"/>
          <ac:spMkLst>
            <pc:docMk/>
            <pc:sldMk cId="1140553340" sldId="1032"/>
            <ac:spMk id="5" creationId="{CBE92C59-AF8E-7C94-5E0D-65E23F2615EB}"/>
          </ac:spMkLst>
        </pc:spChg>
        <pc:spChg chg="del mod">
          <ac:chgData name="Anja Köpf" userId="ea56cea4-746c-4149-b52b-c55bc87b3752" providerId="ADAL" clId="{A0FB10D4-57D9-4E4D-AED5-A8068207501F}" dt="2023-12-01T14:26:55.048" v="1372" actId="931"/>
          <ac:spMkLst>
            <pc:docMk/>
            <pc:sldMk cId="1140553340" sldId="1032"/>
            <ac:spMk id="6" creationId="{B05A4A6A-3886-2751-F974-B21A8A63F902}"/>
          </ac:spMkLst>
        </pc:spChg>
        <pc:picChg chg="add mod modCrop">
          <ac:chgData name="Anja Köpf" userId="ea56cea4-746c-4149-b52b-c55bc87b3752" providerId="ADAL" clId="{A0FB10D4-57D9-4E4D-AED5-A8068207501F}" dt="2023-12-01T14:26:43.317" v="1371" actId="18131"/>
          <ac:picMkLst>
            <pc:docMk/>
            <pc:sldMk cId="1140553340" sldId="1032"/>
            <ac:picMk id="8" creationId="{4748FB1B-2011-7185-C83D-745B0C0277B6}"/>
          </ac:picMkLst>
        </pc:picChg>
        <pc:picChg chg="add mod">
          <ac:chgData name="Anja Köpf" userId="ea56cea4-746c-4149-b52b-c55bc87b3752" providerId="ADAL" clId="{A0FB10D4-57D9-4E4D-AED5-A8068207501F}" dt="2023-12-01T14:26:59.008" v="1373" actId="1076"/>
          <ac:picMkLst>
            <pc:docMk/>
            <pc:sldMk cId="1140553340" sldId="1032"/>
            <ac:picMk id="10" creationId="{8659A38F-B49B-88D7-BEED-B31A723BFEF2}"/>
          </ac:picMkLst>
        </pc:picChg>
        <pc:picChg chg="add mod">
          <ac:chgData name="Anja Köpf" userId="ea56cea4-746c-4149-b52b-c55bc87b3752" providerId="ADAL" clId="{A0FB10D4-57D9-4E4D-AED5-A8068207501F}" dt="2023-12-01T14:27:31.462" v="1380" actId="1076"/>
          <ac:picMkLst>
            <pc:docMk/>
            <pc:sldMk cId="1140553340" sldId="1032"/>
            <ac:picMk id="11" creationId="{CBBE30C9-3503-2EDD-6D14-63DA20FC3E6A}"/>
          </ac:picMkLst>
        </pc:picChg>
        <pc:picChg chg="add mod">
          <ac:chgData name="Anja Köpf" userId="ea56cea4-746c-4149-b52b-c55bc87b3752" providerId="ADAL" clId="{A0FB10D4-57D9-4E4D-AED5-A8068207501F}" dt="2023-12-01T14:28:12.496" v="1389" actId="1076"/>
          <ac:picMkLst>
            <pc:docMk/>
            <pc:sldMk cId="1140553340" sldId="1032"/>
            <ac:picMk id="12" creationId="{CC992EFE-DFB5-C019-7C43-D56012B82918}"/>
          </ac:picMkLst>
        </pc:picChg>
        <pc:picChg chg="add mod">
          <ac:chgData name="Anja Köpf" userId="ea56cea4-746c-4149-b52b-c55bc87b3752" providerId="ADAL" clId="{A0FB10D4-57D9-4E4D-AED5-A8068207501F}" dt="2023-12-01T14:32:17.522" v="1465" actId="1076"/>
          <ac:picMkLst>
            <pc:docMk/>
            <pc:sldMk cId="1140553340" sldId="1032"/>
            <ac:picMk id="13" creationId="{77F4916B-245F-78F3-EB5D-7C83460ADAA4}"/>
          </ac:picMkLst>
        </pc:picChg>
      </pc:sldChg>
      <pc:sldChg chg="addSp delSp modSp add del mod">
        <pc:chgData name="Anja Köpf" userId="ea56cea4-746c-4149-b52b-c55bc87b3752" providerId="ADAL" clId="{A0FB10D4-57D9-4E4D-AED5-A8068207501F}" dt="2023-12-01T14:28:18.553" v="1390" actId="2696"/>
        <pc:sldMkLst>
          <pc:docMk/>
          <pc:sldMk cId="2033129993" sldId="1033"/>
        </pc:sldMkLst>
        <pc:spChg chg="add del mod">
          <ac:chgData name="Anja Köpf" userId="ea56cea4-746c-4149-b52b-c55bc87b3752" providerId="ADAL" clId="{A0FB10D4-57D9-4E4D-AED5-A8068207501F}" dt="2023-12-01T14:27:13.526" v="1376" actId="931"/>
          <ac:spMkLst>
            <pc:docMk/>
            <pc:sldMk cId="2033129993" sldId="1033"/>
            <ac:spMk id="4" creationId="{034A9718-DCC4-DB6B-0286-D727ED1ED516}"/>
          </ac:spMkLst>
        </pc:spChg>
        <pc:spChg chg="add del mod">
          <ac:chgData name="Anja Köpf" userId="ea56cea4-746c-4149-b52b-c55bc87b3752" providerId="ADAL" clId="{A0FB10D4-57D9-4E4D-AED5-A8068207501F}" dt="2023-12-01T14:27:39.823" v="1382" actId="931"/>
          <ac:spMkLst>
            <pc:docMk/>
            <pc:sldMk cId="2033129993" sldId="1033"/>
            <ac:spMk id="11" creationId="{577C48A9-5FD7-C9BA-FF0C-23B4123720BC}"/>
          </ac:spMkLst>
        </pc:spChg>
        <pc:picChg chg="add del mod modCrop">
          <ac:chgData name="Anja Köpf" userId="ea56cea4-746c-4149-b52b-c55bc87b3752" providerId="ADAL" clId="{A0FB10D4-57D9-4E4D-AED5-A8068207501F}" dt="2023-12-01T14:27:34.867" v="1381" actId="478"/>
          <ac:picMkLst>
            <pc:docMk/>
            <pc:sldMk cId="2033129993" sldId="1033"/>
            <ac:picMk id="7" creationId="{E69B65D9-75AD-F28C-EED2-C8649A95C057}"/>
          </ac:picMkLst>
        </pc:picChg>
        <pc:picChg chg="del">
          <ac:chgData name="Anja Köpf" userId="ea56cea4-746c-4149-b52b-c55bc87b3752" providerId="ADAL" clId="{A0FB10D4-57D9-4E4D-AED5-A8068207501F}" dt="2023-12-01T14:27:06.902" v="1375" actId="478"/>
          <ac:picMkLst>
            <pc:docMk/>
            <pc:sldMk cId="2033129993" sldId="1033"/>
            <ac:picMk id="10" creationId="{8659A38F-B49B-88D7-BEED-B31A723BFEF2}"/>
          </ac:picMkLst>
        </pc:picChg>
        <pc:picChg chg="add mod modCrop">
          <ac:chgData name="Anja Köpf" userId="ea56cea4-746c-4149-b52b-c55bc87b3752" providerId="ADAL" clId="{A0FB10D4-57D9-4E4D-AED5-A8068207501F}" dt="2023-12-01T14:27:49.724" v="1384" actId="18131"/>
          <ac:picMkLst>
            <pc:docMk/>
            <pc:sldMk cId="2033129993" sldId="1033"/>
            <ac:picMk id="13" creationId="{D5F2CDDB-4948-11E0-8097-4531A73255B7}"/>
          </ac:picMkLst>
        </pc:picChg>
      </pc:sldChg>
      <pc:sldChg chg="addSp delSp modSp add mod">
        <pc:chgData name="Anja Köpf" userId="ea56cea4-746c-4149-b52b-c55bc87b3752" providerId="ADAL" clId="{A0FB10D4-57D9-4E4D-AED5-A8068207501F}" dt="2023-12-01T14:32:22.310" v="1467" actId="1076"/>
        <pc:sldMkLst>
          <pc:docMk/>
          <pc:sldMk cId="3776577610" sldId="1033"/>
        </pc:sldMkLst>
        <pc:spChg chg="mod">
          <ac:chgData name="Anja Köpf" userId="ea56cea4-746c-4149-b52b-c55bc87b3752" providerId="ADAL" clId="{A0FB10D4-57D9-4E4D-AED5-A8068207501F}" dt="2023-12-01T14:29:08.564" v="1414" actId="14100"/>
          <ac:spMkLst>
            <pc:docMk/>
            <pc:sldMk cId="3776577610" sldId="1033"/>
            <ac:spMk id="3" creationId="{777CC3BB-2D76-1558-BFA0-66623984B11B}"/>
          </ac:spMkLst>
        </pc:spChg>
        <pc:spChg chg="add del mod">
          <ac:chgData name="Anja Köpf" userId="ea56cea4-746c-4149-b52b-c55bc87b3752" providerId="ADAL" clId="{A0FB10D4-57D9-4E4D-AED5-A8068207501F}" dt="2023-12-01T14:31:46.264" v="1456" actId="931"/>
          <ac:spMkLst>
            <pc:docMk/>
            <pc:sldMk cId="3776577610" sldId="1033"/>
            <ac:spMk id="4" creationId="{EEB7853A-7C87-620E-40A5-D7A175CD7F65}"/>
          </ac:spMkLst>
        </pc:spChg>
        <pc:spChg chg="mod">
          <ac:chgData name="Anja Köpf" userId="ea56cea4-746c-4149-b52b-c55bc87b3752" providerId="ADAL" clId="{A0FB10D4-57D9-4E4D-AED5-A8068207501F}" dt="2023-12-01T14:31:03.685" v="1452" actId="2711"/>
          <ac:spMkLst>
            <pc:docMk/>
            <pc:sldMk cId="3776577610" sldId="1033"/>
            <ac:spMk id="5" creationId="{CBE92C59-AF8E-7C94-5E0D-65E23F2615EB}"/>
          </ac:spMkLst>
        </pc:spChg>
        <pc:spChg chg="add del mod">
          <ac:chgData name="Anja Köpf" userId="ea56cea4-746c-4149-b52b-c55bc87b3752" providerId="ADAL" clId="{A0FB10D4-57D9-4E4D-AED5-A8068207501F}" dt="2023-12-01T14:31:53.980" v="1458" actId="931"/>
          <ac:spMkLst>
            <pc:docMk/>
            <pc:sldMk cId="3776577610" sldId="1033"/>
            <ac:spMk id="13" creationId="{05DA4377-B98B-B7D7-4E20-A62C01E3CB20}"/>
          </ac:spMkLst>
        </pc:spChg>
        <pc:picChg chg="add mod">
          <ac:chgData name="Anja Köpf" userId="ea56cea4-746c-4149-b52b-c55bc87b3752" providerId="ADAL" clId="{A0FB10D4-57D9-4E4D-AED5-A8068207501F}" dt="2023-12-01T14:32:03.277" v="1461" actId="1076"/>
          <ac:picMkLst>
            <pc:docMk/>
            <pc:sldMk cId="3776577610" sldId="1033"/>
            <ac:picMk id="7" creationId="{01E027F0-B9B9-8F69-63EB-C64E2EEE4E86}"/>
          </ac:picMkLst>
        </pc:picChg>
        <pc:picChg chg="del">
          <ac:chgData name="Anja Köpf" userId="ea56cea4-746c-4149-b52b-c55bc87b3752" providerId="ADAL" clId="{A0FB10D4-57D9-4E4D-AED5-A8068207501F}" dt="2023-12-01T14:31:47.754" v="1457" actId="478"/>
          <ac:picMkLst>
            <pc:docMk/>
            <pc:sldMk cId="3776577610" sldId="1033"/>
            <ac:picMk id="8" creationId="{4748FB1B-2011-7185-C83D-745B0C0277B6}"/>
          </ac:picMkLst>
        </pc:picChg>
        <pc:picChg chg="del">
          <ac:chgData name="Anja Köpf" userId="ea56cea4-746c-4149-b52b-c55bc87b3752" providerId="ADAL" clId="{A0FB10D4-57D9-4E4D-AED5-A8068207501F}" dt="2023-12-01T14:31:20.700" v="1455" actId="478"/>
          <ac:picMkLst>
            <pc:docMk/>
            <pc:sldMk cId="3776577610" sldId="1033"/>
            <ac:picMk id="10" creationId="{8659A38F-B49B-88D7-BEED-B31A723BFEF2}"/>
          </ac:picMkLst>
        </pc:picChg>
        <pc:picChg chg="del">
          <ac:chgData name="Anja Köpf" userId="ea56cea4-746c-4149-b52b-c55bc87b3752" providerId="ADAL" clId="{A0FB10D4-57D9-4E4D-AED5-A8068207501F}" dt="2023-12-01T14:31:19.007" v="1454" actId="478"/>
          <ac:picMkLst>
            <pc:docMk/>
            <pc:sldMk cId="3776577610" sldId="1033"/>
            <ac:picMk id="11" creationId="{CBBE30C9-3503-2EDD-6D14-63DA20FC3E6A}"/>
          </ac:picMkLst>
        </pc:picChg>
        <pc:picChg chg="del">
          <ac:chgData name="Anja Köpf" userId="ea56cea4-746c-4149-b52b-c55bc87b3752" providerId="ADAL" clId="{A0FB10D4-57D9-4E4D-AED5-A8068207501F}" dt="2023-12-01T14:31:18.358" v="1453" actId="478"/>
          <ac:picMkLst>
            <pc:docMk/>
            <pc:sldMk cId="3776577610" sldId="1033"/>
            <ac:picMk id="12" creationId="{CC992EFE-DFB5-C019-7C43-D56012B82918}"/>
          </ac:picMkLst>
        </pc:picChg>
        <pc:picChg chg="add mod">
          <ac:chgData name="Anja Köpf" userId="ea56cea4-746c-4149-b52b-c55bc87b3752" providerId="ADAL" clId="{A0FB10D4-57D9-4E4D-AED5-A8068207501F}" dt="2023-12-01T14:31:53.980" v="1458" actId="931"/>
          <ac:picMkLst>
            <pc:docMk/>
            <pc:sldMk cId="3776577610" sldId="1033"/>
            <ac:picMk id="15" creationId="{B7791C9F-305E-80E4-B1DD-257027E5F906}"/>
          </ac:picMkLst>
        </pc:picChg>
        <pc:picChg chg="add mod">
          <ac:chgData name="Anja Köpf" userId="ea56cea4-746c-4149-b52b-c55bc87b3752" providerId="ADAL" clId="{A0FB10D4-57D9-4E4D-AED5-A8068207501F}" dt="2023-12-01T14:32:22.310" v="1467" actId="1076"/>
          <ac:picMkLst>
            <pc:docMk/>
            <pc:sldMk cId="3776577610" sldId="1033"/>
            <ac:picMk id="16" creationId="{89EBBD90-1D3D-6E09-BBAB-5713F15D5323}"/>
          </ac:picMkLst>
        </pc:picChg>
      </pc:sldChg>
      <pc:sldChg chg="addSp delSp modSp add mod">
        <pc:chgData name="Anja Köpf" userId="ea56cea4-746c-4149-b52b-c55bc87b3752" providerId="ADAL" clId="{A0FB10D4-57D9-4E4D-AED5-A8068207501F}" dt="2023-12-01T14:37:56.905" v="1574" actId="1076"/>
        <pc:sldMkLst>
          <pc:docMk/>
          <pc:sldMk cId="2717251786" sldId="1034"/>
        </pc:sldMkLst>
        <pc:spChg chg="mod">
          <ac:chgData name="Anja Köpf" userId="ea56cea4-746c-4149-b52b-c55bc87b3752" providerId="ADAL" clId="{A0FB10D4-57D9-4E4D-AED5-A8068207501F}" dt="2023-12-01T14:32:50.651" v="1487" actId="20577"/>
          <ac:spMkLst>
            <pc:docMk/>
            <pc:sldMk cId="2717251786" sldId="1034"/>
            <ac:spMk id="3" creationId="{777CC3BB-2D76-1558-BFA0-66623984B11B}"/>
          </ac:spMkLst>
        </pc:spChg>
        <pc:spChg chg="add del mod">
          <ac:chgData name="Anja Köpf" userId="ea56cea4-746c-4149-b52b-c55bc87b3752" providerId="ADAL" clId="{A0FB10D4-57D9-4E4D-AED5-A8068207501F}" dt="2023-12-01T14:36:04.114" v="1548" actId="931"/>
          <ac:spMkLst>
            <pc:docMk/>
            <pc:sldMk cId="2717251786" sldId="1034"/>
            <ac:spMk id="4" creationId="{D5F6C149-3C7F-C70C-3840-09B2DAA094AA}"/>
          </ac:spMkLst>
        </pc:spChg>
        <pc:spChg chg="mod">
          <ac:chgData name="Anja Köpf" userId="ea56cea4-746c-4149-b52b-c55bc87b3752" providerId="ADAL" clId="{A0FB10D4-57D9-4E4D-AED5-A8068207501F}" dt="2023-12-01T14:34:45.133" v="1546" actId="20577"/>
          <ac:spMkLst>
            <pc:docMk/>
            <pc:sldMk cId="2717251786" sldId="1034"/>
            <ac:spMk id="5" creationId="{CBE92C59-AF8E-7C94-5E0D-65E23F2615EB}"/>
          </ac:spMkLst>
        </pc:spChg>
        <pc:spChg chg="add del mod">
          <ac:chgData name="Anja Köpf" userId="ea56cea4-746c-4149-b52b-c55bc87b3752" providerId="ADAL" clId="{A0FB10D4-57D9-4E4D-AED5-A8068207501F}" dt="2023-12-01T14:36:32.537" v="1553" actId="931"/>
          <ac:spMkLst>
            <pc:docMk/>
            <pc:sldMk cId="2717251786" sldId="1034"/>
            <ac:spMk id="10" creationId="{1325C593-36DA-2644-91CD-4328E8AB3527}"/>
          </ac:spMkLst>
        </pc:spChg>
        <pc:picChg chg="del mod">
          <ac:chgData name="Anja Köpf" userId="ea56cea4-746c-4149-b52b-c55bc87b3752" providerId="ADAL" clId="{A0FB10D4-57D9-4E4D-AED5-A8068207501F}" dt="2023-12-01T14:36:21.019" v="1552" actId="478"/>
          <ac:picMkLst>
            <pc:docMk/>
            <pc:sldMk cId="2717251786" sldId="1034"/>
            <ac:picMk id="7" creationId="{01E027F0-B9B9-8F69-63EB-C64E2EEE4E86}"/>
          </ac:picMkLst>
        </pc:picChg>
        <pc:picChg chg="add mod">
          <ac:chgData name="Anja Köpf" userId="ea56cea4-746c-4149-b52b-c55bc87b3752" providerId="ADAL" clId="{A0FB10D4-57D9-4E4D-AED5-A8068207501F}" dt="2023-12-01T14:36:14.518" v="1550" actId="1076"/>
          <ac:picMkLst>
            <pc:docMk/>
            <pc:sldMk cId="2717251786" sldId="1034"/>
            <ac:picMk id="8" creationId="{0A8CB2D5-092F-6031-36D6-EABF20C98A42}"/>
          </ac:picMkLst>
        </pc:picChg>
        <pc:picChg chg="add mod modCrop">
          <ac:chgData name="Anja Köpf" userId="ea56cea4-746c-4149-b52b-c55bc87b3752" providerId="ADAL" clId="{A0FB10D4-57D9-4E4D-AED5-A8068207501F}" dt="2023-12-01T14:36:45.123" v="1557" actId="1076"/>
          <ac:picMkLst>
            <pc:docMk/>
            <pc:sldMk cId="2717251786" sldId="1034"/>
            <ac:picMk id="12" creationId="{1E075B65-F1AD-A421-78B3-E5B724677111}"/>
          </ac:picMkLst>
        </pc:picChg>
        <pc:picChg chg="add mod">
          <ac:chgData name="Anja Köpf" userId="ea56cea4-746c-4149-b52b-c55bc87b3752" providerId="ADAL" clId="{A0FB10D4-57D9-4E4D-AED5-A8068207501F}" dt="2023-12-01T14:37:15.967" v="1565" actId="1076"/>
          <ac:picMkLst>
            <pc:docMk/>
            <pc:sldMk cId="2717251786" sldId="1034"/>
            <ac:picMk id="13" creationId="{5DC3B239-5B40-FAA1-0ED6-E2017415DDD2}"/>
          </ac:picMkLst>
        </pc:picChg>
        <pc:picChg chg="add mod">
          <ac:chgData name="Anja Köpf" userId="ea56cea4-746c-4149-b52b-c55bc87b3752" providerId="ADAL" clId="{A0FB10D4-57D9-4E4D-AED5-A8068207501F}" dt="2023-12-01T14:37:49.681" v="1571" actId="1076"/>
          <ac:picMkLst>
            <pc:docMk/>
            <pc:sldMk cId="2717251786" sldId="1034"/>
            <ac:picMk id="14" creationId="{AC88AC47-42B9-00CD-A423-D9A9E3E711B4}"/>
          </ac:picMkLst>
        </pc:picChg>
        <pc:picChg chg="del">
          <ac:chgData name="Anja Köpf" userId="ea56cea4-746c-4149-b52b-c55bc87b3752" providerId="ADAL" clId="{A0FB10D4-57D9-4E4D-AED5-A8068207501F}" dt="2023-12-01T14:35:55.254" v="1547" actId="478"/>
          <ac:picMkLst>
            <pc:docMk/>
            <pc:sldMk cId="2717251786" sldId="1034"/>
            <ac:picMk id="15" creationId="{B7791C9F-305E-80E4-B1DD-257027E5F906}"/>
          </ac:picMkLst>
        </pc:picChg>
        <pc:picChg chg="mod">
          <ac:chgData name="Anja Köpf" userId="ea56cea4-746c-4149-b52b-c55bc87b3752" providerId="ADAL" clId="{A0FB10D4-57D9-4E4D-AED5-A8068207501F}" dt="2023-12-01T14:37:56.905" v="1574" actId="1076"/>
          <ac:picMkLst>
            <pc:docMk/>
            <pc:sldMk cId="2717251786" sldId="1034"/>
            <ac:picMk id="16" creationId="{89EBBD90-1D3D-6E09-BBAB-5713F15D5323}"/>
          </ac:picMkLst>
        </pc:picChg>
      </pc:sldChg>
      <pc:sldChg chg="addSp delSp modSp new mod">
        <pc:chgData name="Anja Köpf" userId="ea56cea4-746c-4149-b52b-c55bc87b3752" providerId="ADAL" clId="{A0FB10D4-57D9-4E4D-AED5-A8068207501F}" dt="2023-12-01T14:54:59.915" v="1782" actId="1076"/>
        <pc:sldMkLst>
          <pc:docMk/>
          <pc:sldMk cId="1214270507" sldId="1035"/>
        </pc:sldMkLst>
        <pc:spChg chg="add del">
          <ac:chgData name="Anja Köpf" userId="ea56cea4-746c-4149-b52b-c55bc87b3752" providerId="ADAL" clId="{A0FB10D4-57D9-4E4D-AED5-A8068207501F}" dt="2023-12-01T14:51:15.809" v="1733" actId="931"/>
          <ac:spMkLst>
            <pc:docMk/>
            <pc:sldMk cId="1214270507" sldId="1035"/>
            <ac:spMk id="2" creationId="{5CE598B6-75AF-2815-72EC-875CDF36EC1C}"/>
          </ac:spMkLst>
        </pc:spChg>
        <pc:spChg chg="mod">
          <ac:chgData name="Anja Köpf" userId="ea56cea4-746c-4149-b52b-c55bc87b3752" providerId="ADAL" clId="{A0FB10D4-57D9-4E4D-AED5-A8068207501F}" dt="2023-12-01T14:48:11.560" v="1632" actId="313"/>
          <ac:spMkLst>
            <pc:docMk/>
            <pc:sldMk cId="1214270507" sldId="1035"/>
            <ac:spMk id="3" creationId="{7E23BBBA-638E-2BDC-0484-3A6FEE834C10}"/>
          </ac:spMkLst>
        </pc:spChg>
        <pc:spChg chg="del mod">
          <ac:chgData name="Anja Köpf" userId="ea56cea4-746c-4149-b52b-c55bc87b3752" providerId="ADAL" clId="{A0FB10D4-57D9-4E4D-AED5-A8068207501F}" dt="2023-12-01T14:51:56.189" v="1757" actId="478"/>
          <ac:spMkLst>
            <pc:docMk/>
            <pc:sldMk cId="1214270507" sldId="1035"/>
            <ac:spMk id="4" creationId="{1AE6288D-FEFE-D1F6-93D7-1B5CD64F349B}"/>
          </ac:spMkLst>
        </pc:spChg>
        <pc:spChg chg="mod">
          <ac:chgData name="Anja Köpf" userId="ea56cea4-746c-4149-b52b-c55bc87b3752" providerId="ADAL" clId="{A0FB10D4-57D9-4E4D-AED5-A8068207501F}" dt="2023-12-01T14:52:02.687" v="1759" actId="1076"/>
          <ac:spMkLst>
            <pc:docMk/>
            <pc:sldMk cId="1214270507" sldId="1035"/>
            <ac:spMk id="5" creationId="{05BC757C-3846-531C-EAD6-5D2998DD2C70}"/>
          </ac:spMkLst>
        </pc:spChg>
        <pc:spChg chg="del">
          <ac:chgData name="Anja Köpf" userId="ea56cea4-746c-4149-b52b-c55bc87b3752" providerId="ADAL" clId="{A0FB10D4-57D9-4E4D-AED5-A8068207501F}" dt="2023-12-01T14:51:22.322" v="1736" actId="478"/>
          <ac:spMkLst>
            <pc:docMk/>
            <pc:sldMk cId="1214270507" sldId="1035"/>
            <ac:spMk id="6" creationId="{A0A08D9C-4AB0-C451-AB15-8F3BE307B2A0}"/>
          </ac:spMkLst>
        </pc:spChg>
        <pc:spChg chg="add del mod">
          <ac:chgData name="Anja Köpf" userId="ea56cea4-746c-4149-b52b-c55bc87b3752" providerId="ADAL" clId="{A0FB10D4-57D9-4E4D-AED5-A8068207501F}" dt="2023-12-01T14:51:21.604" v="1735" actId="478"/>
          <ac:spMkLst>
            <pc:docMk/>
            <pc:sldMk cId="1214270507" sldId="1035"/>
            <ac:spMk id="12" creationId="{EC2B7702-FDDE-EB89-E22D-BE649D538D49}"/>
          </ac:spMkLst>
        </pc:spChg>
        <pc:spChg chg="add del mod">
          <ac:chgData name="Anja Köpf" userId="ea56cea4-746c-4149-b52b-c55bc87b3752" providerId="ADAL" clId="{A0FB10D4-57D9-4E4D-AED5-A8068207501F}" dt="2023-12-01T14:51:59.203" v="1758" actId="478"/>
          <ac:spMkLst>
            <pc:docMk/>
            <pc:sldMk cId="1214270507" sldId="1035"/>
            <ac:spMk id="16" creationId="{ACF4830E-E8CB-3E4A-5644-89469410D92F}"/>
          </ac:spMkLst>
        </pc:spChg>
        <pc:picChg chg="add del mod">
          <ac:chgData name="Anja Köpf" userId="ea56cea4-746c-4149-b52b-c55bc87b3752" providerId="ADAL" clId="{A0FB10D4-57D9-4E4D-AED5-A8068207501F}" dt="2023-12-01T14:51:00.827" v="1732"/>
          <ac:picMkLst>
            <pc:docMk/>
            <pc:sldMk cId="1214270507" sldId="1035"/>
            <ac:picMk id="8" creationId="{D4205009-FD9E-D0FB-B50A-3BF10C3EE902}"/>
          </ac:picMkLst>
        </pc:picChg>
        <pc:picChg chg="add del mod">
          <ac:chgData name="Anja Köpf" userId="ea56cea4-746c-4149-b52b-c55bc87b3752" providerId="ADAL" clId="{A0FB10D4-57D9-4E4D-AED5-A8068207501F}" dt="2023-12-01T14:51:20.007" v="1734" actId="478"/>
          <ac:picMkLst>
            <pc:docMk/>
            <pc:sldMk cId="1214270507" sldId="1035"/>
            <ac:picMk id="10" creationId="{83D63F06-E06F-AD20-3FF4-3B233D104E0D}"/>
          </ac:picMkLst>
        </pc:picChg>
        <pc:picChg chg="add mod">
          <ac:chgData name="Anja Köpf" userId="ea56cea4-746c-4149-b52b-c55bc87b3752" providerId="ADAL" clId="{A0FB10D4-57D9-4E4D-AED5-A8068207501F}" dt="2023-12-01T14:52:02.687" v="1759" actId="1076"/>
          <ac:picMkLst>
            <pc:docMk/>
            <pc:sldMk cId="1214270507" sldId="1035"/>
            <ac:picMk id="14" creationId="{77796203-A217-30C0-CF17-8B57E51E1FE7}"/>
          </ac:picMkLst>
        </pc:picChg>
        <pc:picChg chg="add mod modCrop">
          <ac:chgData name="Anja Köpf" userId="ea56cea4-746c-4149-b52b-c55bc87b3752" providerId="ADAL" clId="{A0FB10D4-57D9-4E4D-AED5-A8068207501F}" dt="2023-12-01T14:54:32.364" v="1779" actId="1076"/>
          <ac:picMkLst>
            <pc:docMk/>
            <pc:sldMk cId="1214270507" sldId="1035"/>
            <ac:picMk id="17" creationId="{ED140145-066C-320C-1690-6EABE0C7AEE2}"/>
          </ac:picMkLst>
        </pc:picChg>
        <pc:picChg chg="add mod">
          <ac:chgData name="Anja Köpf" userId="ea56cea4-746c-4149-b52b-c55bc87b3752" providerId="ADAL" clId="{A0FB10D4-57D9-4E4D-AED5-A8068207501F}" dt="2023-12-01T14:54:59.915" v="1782" actId="1076"/>
          <ac:picMkLst>
            <pc:docMk/>
            <pc:sldMk cId="1214270507" sldId="1035"/>
            <ac:picMk id="18" creationId="{6D60D661-F9F3-A12D-6330-289A7E2B35A7}"/>
          </ac:picMkLst>
        </pc:picChg>
      </pc:sldChg>
      <pc:sldChg chg="addSp delSp modSp add del mod">
        <pc:chgData name="Anja Köpf" userId="ea56cea4-746c-4149-b52b-c55bc87b3752" providerId="ADAL" clId="{A0FB10D4-57D9-4E4D-AED5-A8068207501F}" dt="2023-12-01T14:47:22.742" v="1617" actId="2696"/>
        <pc:sldMkLst>
          <pc:docMk/>
          <pc:sldMk cId="1270393083" sldId="1035"/>
        </pc:sldMkLst>
        <pc:spChg chg="add del mod">
          <ac:chgData name="Anja Köpf" userId="ea56cea4-746c-4149-b52b-c55bc87b3752" providerId="ADAL" clId="{A0FB10D4-57D9-4E4D-AED5-A8068207501F}" dt="2023-12-01T14:45:10.196" v="1582" actId="931"/>
          <ac:spMkLst>
            <pc:docMk/>
            <pc:sldMk cId="1270393083" sldId="1035"/>
            <ac:spMk id="4" creationId="{9C6D5D68-9638-2B3A-C4CC-B5F2186067F0}"/>
          </ac:spMkLst>
        </pc:spChg>
        <pc:picChg chg="add mod">
          <ac:chgData name="Anja Köpf" userId="ea56cea4-746c-4149-b52b-c55bc87b3752" providerId="ADAL" clId="{A0FB10D4-57D9-4E4D-AED5-A8068207501F}" dt="2023-12-01T14:45:10.196" v="1582" actId="931"/>
          <ac:picMkLst>
            <pc:docMk/>
            <pc:sldMk cId="1270393083" sldId="1035"/>
            <ac:picMk id="7" creationId="{189FBE5E-310F-A17E-155D-4590156493A6}"/>
          </ac:picMkLst>
        </pc:picChg>
        <pc:picChg chg="del">
          <ac:chgData name="Anja Köpf" userId="ea56cea4-746c-4149-b52b-c55bc87b3752" providerId="ADAL" clId="{A0FB10D4-57D9-4E4D-AED5-A8068207501F}" dt="2023-12-01T14:45:02.507" v="1581" actId="478"/>
          <ac:picMkLst>
            <pc:docMk/>
            <pc:sldMk cId="1270393083" sldId="1035"/>
            <ac:picMk id="10" creationId="{F6F70927-B2DB-CDD5-8568-EB6BDA1DE60B}"/>
          </ac:picMkLst>
        </pc:picChg>
      </pc:sldChg>
      <pc:sldChg chg="addSp delSp modSp add del mod">
        <pc:chgData name="Anja Köpf" userId="ea56cea4-746c-4149-b52b-c55bc87b3752" providerId="ADAL" clId="{A0FB10D4-57D9-4E4D-AED5-A8068207501F}" dt="2023-12-01T14:37:59.088" v="1575" actId="2696"/>
        <pc:sldMkLst>
          <pc:docMk/>
          <pc:sldMk cId="2589603752" sldId="1035"/>
        </pc:sldMkLst>
        <pc:spChg chg="add del mod">
          <ac:chgData name="Anja Köpf" userId="ea56cea4-746c-4149-b52b-c55bc87b3752" providerId="ADAL" clId="{A0FB10D4-57D9-4E4D-AED5-A8068207501F}" dt="2023-12-01T14:37:02.254" v="1560" actId="931"/>
          <ac:spMkLst>
            <pc:docMk/>
            <pc:sldMk cId="2589603752" sldId="1035"/>
            <ac:spMk id="4" creationId="{D499656A-F7E0-88C3-DF2C-66D533B3295A}"/>
          </ac:spMkLst>
        </pc:spChg>
        <pc:spChg chg="add del mod">
          <ac:chgData name="Anja Köpf" userId="ea56cea4-746c-4149-b52b-c55bc87b3752" providerId="ADAL" clId="{A0FB10D4-57D9-4E4D-AED5-A8068207501F}" dt="2023-12-01T14:37:38.199" v="1567" actId="931"/>
          <ac:spMkLst>
            <pc:docMk/>
            <pc:sldMk cId="2589603752" sldId="1035"/>
            <ac:spMk id="10" creationId="{A2B5D969-A3EB-3BC4-1836-88C712AD65B6}"/>
          </ac:spMkLst>
        </pc:spChg>
        <pc:picChg chg="add del mod modCrop">
          <ac:chgData name="Anja Köpf" userId="ea56cea4-746c-4149-b52b-c55bc87b3752" providerId="ADAL" clId="{A0FB10D4-57D9-4E4D-AED5-A8068207501F}" dt="2023-12-01T14:37:20.137" v="1566" actId="478"/>
          <ac:picMkLst>
            <pc:docMk/>
            <pc:sldMk cId="2589603752" sldId="1035"/>
            <ac:picMk id="7" creationId="{35A2E743-CEB3-6C21-ED3D-310D6389B6E9}"/>
          </ac:picMkLst>
        </pc:picChg>
        <pc:picChg chg="del">
          <ac:chgData name="Anja Köpf" userId="ea56cea4-746c-4149-b52b-c55bc87b3752" providerId="ADAL" clId="{A0FB10D4-57D9-4E4D-AED5-A8068207501F}" dt="2023-12-01T14:36:53.635" v="1559" actId="478"/>
          <ac:picMkLst>
            <pc:docMk/>
            <pc:sldMk cId="2589603752" sldId="1035"/>
            <ac:picMk id="12" creationId="{1E075B65-F1AD-A421-78B3-E5B724677111}"/>
          </ac:picMkLst>
        </pc:picChg>
        <pc:picChg chg="add mod modCrop">
          <ac:chgData name="Anja Köpf" userId="ea56cea4-746c-4149-b52b-c55bc87b3752" providerId="ADAL" clId="{A0FB10D4-57D9-4E4D-AED5-A8068207501F}" dt="2023-12-01T14:37:44.056" v="1569" actId="18131"/>
          <ac:picMkLst>
            <pc:docMk/>
            <pc:sldMk cId="2589603752" sldId="1035"/>
            <ac:picMk id="13" creationId="{D3AD80DB-87C4-6A35-AFBE-ABDA54206DB3}"/>
          </ac:picMkLst>
        </pc:picChg>
      </pc:sldChg>
      <pc:sldChg chg="addSp delSp modSp add mod setBg">
        <pc:chgData name="Anja Köpf" userId="ea56cea4-746c-4149-b52b-c55bc87b3752" providerId="ADAL" clId="{A0FB10D4-57D9-4E4D-AED5-A8068207501F}" dt="2023-12-01T14:59:27.596" v="1796" actId="1076"/>
        <pc:sldMkLst>
          <pc:docMk/>
          <pc:sldMk cId="2868900035" sldId="1036"/>
        </pc:sldMkLst>
        <pc:picChg chg="del">
          <ac:chgData name="Anja Köpf" userId="ea56cea4-746c-4149-b52b-c55bc87b3752" providerId="ADAL" clId="{A0FB10D4-57D9-4E4D-AED5-A8068207501F}" dt="2023-12-01T14:58:07.874" v="1786" actId="478"/>
          <ac:picMkLst>
            <pc:docMk/>
            <pc:sldMk cId="2868900035" sldId="1036"/>
            <ac:picMk id="3" creationId="{049D3177-879F-37EB-D5F6-C1C9FFC0B0C3}"/>
          </ac:picMkLst>
        </pc:picChg>
        <pc:picChg chg="add mod">
          <ac:chgData name="Anja Köpf" userId="ea56cea4-746c-4149-b52b-c55bc87b3752" providerId="ADAL" clId="{A0FB10D4-57D9-4E4D-AED5-A8068207501F}" dt="2023-12-01T14:59:01.782" v="1792" actId="1076"/>
          <ac:picMkLst>
            <pc:docMk/>
            <pc:sldMk cId="2868900035" sldId="1036"/>
            <ac:picMk id="4" creationId="{77CE9B6D-BCE1-095F-8C4F-75902AF917F7}"/>
          </ac:picMkLst>
        </pc:picChg>
        <pc:picChg chg="add mod">
          <ac:chgData name="Anja Köpf" userId="ea56cea4-746c-4149-b52b-c55bc87b3752" providerId="ADAL" clId="{A0FB10D4-57D9-4E4D-AED5-A8068207501F}" dt="2023-12-01T14:59:27.596" v="1796" actId="1076"/>
          <ac:picMkLst>
            <pc:docMk/>
            <pc:sldMk cId="2868900035" sldId="1036"/>
            <ac:picMk id="6" creationId="{00F69DA7-3C7F-7517-C59B-64360CD0FB14}"/>
          </ac:picMkLst>
        </pc:picChg>
      </pc:sldChg>
      <pc:sldChg chg="add">
        <pc:chgData name="Anja Köpf" userId="ea56cea4-746c-4149-b52b-c55bc87b3752" providerId="ADAL" clId="{A0FB10D4-57D9-4E4D-AED5-A8068207501F}" dt="2023-12-01T16:13:09.705" v="1797" actId="2890"/>
        <pc:sldMkLst>
          <pc:docMk/>
          <pc:sldMk cId="2107696215" sldId="1037"/>
        </pc:sldMkLst>
      </pc:sldChg>
      <pc:sldChg chg="add">
        <pc:chgData name="Anja Köpf" userId="ea56cea4-746c-4149-b52b-c55bc87b3752" providerId="ADAL" clId="{A0FB10D4-57D9-4E4D-AED5-A8068207501F}" dt="2023-12-05T08:19:53.798" v="1872"/>
        <pc:sldMkLst>
          <pc:docMk/>
          <pc:sldMk cId="3918999514" sldId="1038"/>
        </pc:sldMkLst>
      </pc:sldChg>
    </pc:docChg>
  </pc:docChgLst>
  <pc:docChgLst>
    <pc:chgData name="Anja Köpf" userId="ea56cea4-746c-4149-b52b-c55bc87b3752" providerId="ADAL" clId="{FB803652-951B-F643-B4DD-EE430C9EF3D0}"/>
    <pc:docChg chg="custSel addSld delSld modSld sldOrd modMainMaster">
      <pc:chgData name="Anja Köpf" userId="ea56cea4-746c-4149-b52b-c55bc87b3752" providerId="ADAL" clId="{FB803652-951B-F643-B4DD-EE430C9EF3D0}" dt="2023-09-14T13:26:54.670" v="1063" actId="166"/>
      <pc:docMkLst>
        <pc:docMk/>
      </pc:docMkLst>
      <pc:sldChg chg="modSp del mod ord">
        <pc:chgData name="Anja Köpf" userId="ea56cea4-746c-4149-b52b-c55bc87b3752" providerId="ADAL" clId="{FB803652-951B-F643-B4DD-EE430C9EF3D0}" dt="2023-09-14T11:46:53.878" v="144" actId="2696"/>
        <pc:sldMkLst>
          <pc:docMk/>
          <pc:sldMk cId="2899847949" sldId="308"/>
        </pc:sldMkLst>
        <pc:spChg chg="mod">
          <ac:chgData name="Anja Köpf" userId="ea56cea4-746c-4149-b52b-c55bc87b3752" providerId="ADAL" clId="{FB803652-951B-F643-B4DD-EE430C9EF3D0}" dt="2023-09-14T09:16:48.881" v="17" actId="2711"/>
          <ac:spMkLst>
            <pc:docMk/>
            <pc:sldMk cId="2899847949" sldId="308"/>
            <ac:spMk id="5" creationId="{F3FC55E8-161C-F548-B74A-DB3944147623}"/>
          </ac:spMkLst>
        </pc:spChg>
      </pc:sldChg>
      <pc:sldChg chg="modSp add del mod">
        <pc:chgData name="Anja Köpf" userId="ea56cea4-746c-4149-b52b-c55bc87b3752" providerId="ADAL" clId="{FB803652-951B-F643-B4DD-EE430C9EF3D0}" dt="2023-09-14T11:47:41.423" v="190" actId="2696"/>
        <pc:sldMkLst>
          <pc:docMk/>
          <pc:sldMk cId="1190516044" sldId="312"/>
        </pc:sldMkLst>
        <pc:spChg chg="mod">
          <ac:chgData name="Anja Köpf" userId="ea56cea4-746c-4149-b52b-c55bc87b3752" providerId="ADAL" clId="{FB803652-951B-F643-B4DD-EE430C9EF3D0}" dt="2023-09-14T09:18:43.295" v="45" actId="20577"/>
          <ac:spMkLst>
            <pc:docMk/>
            <pc:sldMk cId="1190516044" sldId="312"/>
            <ac:spMk id="4" creationId="{A9D23F81-B0BE-BA46-974F-F32380B519B3}"/>
          </ac:spMkLst>
        </pc:spChg>
        <pc:spChg chg="mod">
          <ac:chgData name="Anja Köpf" userId="ea56cea4-746c-4149-b52b-c55bc87b3752" providerId="ADAL" clId="{FB803652-951B-F643-B4DD-EE430C9EF3D0}" dt="2023-09-14T09:18:38.514" v="41" actId="2711"/>
          <ac:spMkLst>
            <pc:docMk/>
            <pc:sldMk cId="1190516044" sldId="312"/>
            <ac:spMk id="5" creationId="{F3FC55E8-161C-F548-B74A-DB3944147623}"/>
          </ac:spMkLst>
        </pc:spChg>
      </pc:sldChg>
      <pc:sldChg chg="addSp delSp modSp add mod modClrScheme chgLayout">
        <pc:chgData name="Anja Köpf" userId="ea56cea4-746c-4149-b52b-c55bc87b3752" providerId="ADAL" clId="{FB803652-951B-F643-B4DD-EE430C9EF3D0}" dt="2023-09-14T13:20:44.803" v="1025" actId="700"/>
        <pc:sldMkLst>
          <pc:docMk/>
          <pc:sldMk cId="2695587175" sldId="313"/>
        </pc:sldMkLst>
        <pc:spChg chg="del">
          <ac:chgData name="Anja Köpf" userId="ea56cea4-746c-4149-b52b-c55bc87b3752" providerId="ADAL" clId="{FB803652-951B-F643-B4DD-EE430C9EF3D0}" dt="2023-09-14T11:40:10.370" v="80" actId="931"/>
          <ac:spMkLst>
            <pc:docMk/>
            <pc:sldMk cId="2695587175" sldId="313"/>
            <ac:spMk id="2" creationId="{686081B6-0643-2318-D241-26F1F5B1F631}"/>
          </ac:spMkLst>
        </pc:spChg>
        <pc:spChg chg="mod ord">
          <ac:chgData name="Anja Köpf" userId="ea56cea4-746c-4149-b52b-c55bc87b3752" providerId="ADAL" clId="{FB803652-951B-F643-B4DD-EE430C9EF3D0}" dt="2023-09-14T13:20:44.803" v="1025" actId="700"/>
          <ac:spMkLst>
            <pc:docMk/>
            <pc:sldMk cId="2695587175" sldId="313"/>
            <ac:spMk id="3" creationId="{A6BE6798-F1EE-E3D8-3980-C475930C8DDE}"/>
          </ac:spMkLst>
        </pc:spChg>
        <pc:spChg chg="mod ord">
          <ac:chgData name="Anja Köpf" userId="ea56cea4-746c-4149-b52b-c55bc87b3752" providerId="ADAL" clId="{FB803652-951B-F643-B4DD-EE430C9EF3D0}" dt="2023-09-14T13:20:44.803" v="1025" actId="700"/>
          <ac:spMkLst>
            <pc:docMk/>
            <pc:sldMk cId="2695587175" sldId="313"/>
            <ac:spMk id="4" creationId="{4BDDEF17-82FC-0002-FEC4-6ABEC040CB60}"/>
          </ac:spMkLst>
        </pc:spChg>
        <pc:spChg chg="mod ord">
          <ac:chgData name="Anja Köpf" userId="ea56cea4-746c-4149-b52b-c55bc87b3752" providerId="ADAL" clId="{FB803652-951B-F643-B4DD-EE430C9EF3D0}" dt="2023-09-14T13:20:44.803" v="1025" actId="700"/>
          <ac:spMkLst>
            <pc:docMk/>
            <pc:sldMk cId="2695587175" sldId="313"/>
            <ac:spMk id="5" creationId="{0A7329D4-2A84-63C3-DE9B-B5F5A30C04B4}"/>
          </ac:spMkLst>
        </pc:spChg>
        <pc:spChg chg="del">
          <ac:chgData name="Anja Köpf" userId="ea56cea4-746c-4149-b52b-c55bc87b3752" providerId="ADAL" clId="{FB803652-951B-F643-B4DD-EE430C9EF3D0}" dt="2023-09-14T11:42:11.392" v="83" actId="931"/>
          <ac:spMkLst>
            <pc:docMk/>
            <pc:sldMk cId="2695587175" sldId="313"/>
            <ac:spMk id="6" creationId="{9B181951-6DF4-17C9-39B0-71543F35EC92}"/>
          </ac:spMkLst>
        </pc:spChg>
        <pc:picChg chg="add mod ord modCrop">
          <ac:chgData name="Anja Köpf" userId="ea56cea4-746c-4149-b52b-c55bc87b3752" providerId="ADAL" clId="{FB803652-951B-F643-B4DD-EE430C9EF3D0}" dt="2023-09-14T13:20:44.803" v="1025" actId="700"/>
          <ac:picMkLst>
            <pc:docMk/>
            <pc:sldMk cId="2695587175" sldId="313"/>
            <ac:picMk id="8" creationId="{7347DF57-53D8-4F33-B865-80D73326C8A9}"/>
          </ac:picMkLst>
        </pc:picChg>
        <pc:picChg chg="add mod ord modCrop">
          <ac:chgData name="Anja Köpf" userId="ea56cea4-746c-4149-b52b-c55bc87b3752" providerId="ADAL" clId="{FB803652-951B-F643-B4DD-EE430C9EF3D0}" dt="2023-09-14T13:20:44.803" v="1025" actId="700"/>
          <ac:picMkLst>
            <pc:docMk/>
            <pc:sldMk cId="2695587175" sldId="313"/>
            <ac:picMk id="10" creationId="{064B7670-1AC8-33AA-369A-F76AC8391C0D}"/>
          </ac:picMkLst>
        </pc:picChg>
        <pc:picChg chg="add mod">
          <ac:chgData name="Anja Köpf" userId="ea56cea4-746c-4149-b52b-c55bc87b3752" providerId="ADAL" clId="{FB803652-951B-F643-B4DD-EE430C9EF3D0}" dt="2023-09-14T11:42:38.156" v="88"/>
          <ac:picMkLst>
            <pc:docMk/>
            <pc:sldMk cId="2695587175" sldId="313"/>
            <ac:picMk id="11" creationId="{1F7D6767-CBE8-C583-DCB8-704EDE116924}"/>
          </ac:picMkLst>
        </pc:picChg>
      </pc:sldChg>
      <pc:sldChg chg="del">
        <pc:chgData name="Anja Köpf" userId="ea56cea4-746c-4149-b52b-c55bc87b3752" providerId="ADAL" clId="{FB803652-951B-F643-B4DD-EE430C9EF3D0}" dt="2023-09-14T13:17:17.852" v="1016" actId="2696"/>
        <pc:sldMkLst>
          <pc:docMk/>
          <pc:sldMk cId="3682395131" sldId="314"/>
        </pc:sldMkLst>
      </pc:sldChg>
      <pc:sldChg chg="del">
        <pc:chgData name="Anja Köpf" userId="ea56cea4-746c-4149-b52b-c55bc87b3752" providerId="ADAL" clId="{FB803652-951B-F643-B4DD-EE430C9EF3D0}" dt="2023-09-14T13:16:31.567" v="997" actId="2696"/>
        <pc:sldMkLst>
          <pc:docMk/>
          <pc:sldMk cId="3493459747" sldId="317"/>
        </pc:sldMkLst>
      </pc:sldChg>
      <pc:sldChg chg="del">
        <pc:chgData name="Anja Köpf" userId="ea56cea4-746c-4149-b52b-c55bc87b3752" providerId="ADAL" clId="{FB803652-951B-F643-B4DD-EE430C9EF3D0}" dt="2023-09-14T13:20:17.743" v="1024" actId="2696"/>
        <pc:sldMkLst>
          <pc:docMk/>
          <pc:sldMk cId="1466071847" sldId="321"/>
        </pc:sldMkLst>
      </pc:sldChg>
      <pc:sldChg chg="addSp delSp modSp add del mod">
        <pc:chgData name="Anja Köpf" userId="ea56cea4-746c-4149-b52b-c55bc87b3752" providerId="ADAL" clId="{FB803652-951B-F643-B4DD-EE430C9EF3D0}" dt="2023-09-14T11:59:05.842" v="234" actId="2696"/>
        <pc:sldMkLst>
          <pc:docMk/>
          <pc:sldMk cId="505731119" sldId="328"/>
        </pc:sldMkLst>
        <pc:spChg chg="mod">
          <ac:chgData name="Anja Köpf" userId="ea56cea4-746c-4149-b52b-c55bc87b3752" providerId="ADAL" clId="{FB803652-951B-F643-B4DD-EE430C9EF3D0}" dt="2023-09-14T11:57:02.991" v="208" actId="20577"/>
          <ac:spMkLst>
            <pc:docMk/>
            <pc:sldMk cId="505731119" sldId="328"/>
            <ac:spMk id="4" creationId="{A9D23F81-B0BE-BA46-974F-F32380B519B3}"/>
          </ac:spMkLst>
        </pc:spChg>
        <pc:spChg chg="add mod">
          <ac:chgData name="Anja Köpf" userId="ea56cea4-746c-4149-b52b-c55bc87b3752" providerId="ADAL" clId="{FB803652-951B-F643-B4DD-EE430C9EF3D0}" dt="2023-09-14T11:57:13.013" v="209" actId="478"/>
          <ac:spMkLst>
            <pc:docMk/>
            <pc:sldMk cId="505731119" sldId="328"/>
            <ac:spMk id="7" creationId="{C0EAE582-CB91-44EF-8A51-1FEFD873061E}"/>
          </ac:spMkLst>
        </pc:spChg>
        <pc:picChg chg="del">
          <ac:chgData name="Anja Köpf" userId="ea56cea4-746c-4149-b52b-c55bc87b3752" providerId="ADAL" clId="{FB803652-951B-F643-B4DD-EE430C9EF3D0}" dt="2023-09-14T11:57:13.013" v="209" actId="478"/>
          <ac:picMkLst>
            <pc:docMk/>
            <pc:sldMk cId="505731119" sldId="328"/>
            <ac:picMk id="9" creationId="{826ACF4C-A33E-3613-1A10-835F72FB3741}"/>
          </ac:picMkLst>
        </pc:picChg>
      </pc:sldChg>
      <pc:sldChg chg="add del">
        <pc:chgData name="Anja Köpf" userId="ea56cea4-746c-4149-b52b-c55bc87b3752" providerId="ADAL" clId="{FB803652-951B-F643-B4DD-EE430C9EF3D0}" dt="2023-09-14T12:00:36.014" v="250" actId="2696"/>
        <pc:sldMkLst>
          <pc:docMk/>
          <pc:sldMk cId="2470597032" sldId="329"/>
        </pc:sldMkLst>
      </pc:sldChg>
      <pc:sldChg chg="del">
        <pc:chgData name="Anja Köpf" userId="ea56cea4-746c-4149-b52b-c55bc87b3752" providerId="ADAL" clId="{FB803652-951B-F643-B4DD-EE430C9EF3D0}" dt="2023-09-14T09:14:34.574" v="9" actId="2696"/>
        <pc:sldMkLst>
          <pc:docMk/>
          <pc:sldMk cId="3683094024" sldId="331"/>
        </pc:sldMkLst>
      </pc:sldChg>
      <pc:sldChg chg="del">
        <pc:chgData name="Anja Köpf" userId="ea56cea4-746c-4149-b52b-c55bc87b3752" providerId="ADAL" clId="{FB803652-951B-F643-B4DD-EE430C9EF3D0}" dt="2023-09-14T12:31:46.985" v="679" actId="2696"/>
        <pc:sldMkLst>
          <pc:docMk/>
          <pc:sldMk cId="2460405314" sldId="332"/>
        </pc:sldMkLst>
      </pc:sldChg>
      <pc:sldChg chg="add del">
        <pc:chgData name="Anja Köpf" userId="ea56cea4-746c-4149-b52b-c55bc87b3752" providerId="ADAL" clId="{FB803652-951B-F643-B4DD-EE430C9EF3D0}" dt="2023-09-14T12:10:04.618" v="553" actId="2696"/>
        <pc:sldMkLst>
          <pc:docMk/>
          <pc:sldMk cId="2346048959" sldId="334"/>
        </pc:sldMkLst>
      </pc:sldChg>
      <pc:sldChg chg="del">
        <pc:chgData name="Anja Köpf" userId="ea56cea4-746c-4149-b52b-c55bc87b3752" providerId="ADAL" clId="{FB803652-951B-F643-B4DD-EE430C9EF3D0}" dt="2023-09-14T13:08:00.865" v="859" actId="2696"/>
        <pc:sldMkLst>
          <pc:docMk/>
          <pc:sldMk cId="1730231923" sldId="336"/>
        </pc:sldMkLst>
      </pc:sldChg>
      <pc:sldChg chg="modSp del mod">
        <pc:chgData name="Anja Köpf" userId="ea56cea4-746c-4149-b52b-c55bc87b3752" providerId="ADAL" clId="{FB803652-951B-F643-B4DD-EE430C9EF3D0}" dt="2023-09-14T11:42:45.364" v="90" actId="2696"/>
        <pc:sldMkLst>
          <pc:docMk/>
          <pc:sldMk cId="2929934421" sldId="383"/>
        </pc:sldMkLst>
        <pc:spChg chg="mod">
          <ac:chgData name="Anja Köpf" userId="ea56cea4-746c-4149-b52b-c55bc87b3752" providerId="ADAL" clId="{FB803652-951B-F643-B4DD-EE430C9EF3D0}" dt="2023-09-14T09:16:21.567" v="15" actId="2711"/>
          <ac:spMkLst>
            <pc:docMk/>
            <pc:sldMk cId="2929934421" sldId="383"/>
            <ac:spMk id="5" creationId="{52AA3DE9-1B49-408E-9604-9A0142B32251}"/>
          </ac:spMkLst>
        </pc:spChg>
      </pc:sldChg>
      <pc:sldChg chg="modSp">
        <pc:chgData name="Anja Köpf" userId="ea56cea4-746c-4149-b52b-c55bc87b3752" providerId="ADAL" clId="{FB803652-951B-F643-B4DD-EE430C9EF3D0}" dt="2023-09-14T09:17:31.418" v="23" actId="2711"/>
        <pc:sldMkLst>
          <pc:docMk/>
          <pc:sldMk cId="3015088900" sldId="653"/>
        </pc:sldMkLst>
        <pc:spChg chg="mod">
          <ac:chgData name="Anja Köpf" userId="ea56cea4-746c-4149-b52b-c55bc87b3752" providerId="ADAL" clId="{FB803652-951B-F643-B4DD-EE430C9EF3D0}" dt="2023-09-14T09:17:31.418" v="23" actId="2711"/>
          <ac:spMkLst>
            <pc:docMk/>
            <pc:sldMk cId="3015088900" sldId="653"/>
            <ac:spMk id="2" creationId="{1A707DCF-D135-4371-A8CF-15D5BC5075A9}"/>
          </ac:spMkLst>
        </pc:spChg>
        <pc:spChg chg="mod">
          <ac:chgData name="Anja Köpf" userId="ea56cea4-746c-4149-b52b-c55bc87b3752" providerId="ADAL" clId="{FB803652-951B-F643-B4DD-EE430C9EF3D0}" dt="2023-09-14T09:16:57.708" v="18" actId="2711"/>
          <ac:spMkLst>
            <pc:docMk/>
            <pc:sldMk cId="3015088900" sldId="653"/>
            <ac:spMk id="4" creationId="{15AAB8D3-E523-4D25-B7C6-9CC908306AE1}"/>
          </ac:spMkLst>
        </pc:spChg>
      </pc:sldChg>
      <pc:sldChg chg="del">
        <pc:chgData name="Anja Köpf" userId="ea56cea4-746c-4149-b52b-c55bc87b3752" providerId="ADAL" clId="{FB803652-951B-F643-B4DD-EE430C9EF3D0}" dt="2023-09-14T12:23:11.164" v="636" actId="2696"/>
        <pc:sldMkLst>
          <pc:docMk/>
          <pc:sldMk cId="2408071649" sldId="891"/>
        </pc:sldMkLst>
      </pc:sldChg>
      <pc:sldChg chg="modSp mod">
        <pc:chgData name="Anja Köpf" userId="ea56cea4-746c-4149-b52b-c55bc87b3752" providerId="ADAL" clId="{FB803652-951B-F643-B4DD-EE430C9EF3D0}" dt="2023-09-14T09:16:14.922" v="14" actId="2711"/>
        <pc:sldMkLst>
          <pc:docMk/>
          <pc:sldMk cId="1860895141" sldId="909"/>
        </pc:sldMkLst>
        <pc:spChg chg="mod">
          <ac:chgData name="Anja Köpf" userId="ea56cea4-746c-4149-b52b-c55bc87b3752" providerId="ADAL" clId="{FB803652-951B-F643-B4DD-EE430C9EF3D0}" dt="2023-09-14T09:16:14.922" v="14" actId="2711"/>
          <ac:spMkLst>
            <pc:docMk/>
            <pc:sldMk cId="1860895141" sldId="909"/>
            <ac:spMk id="3" creationId="{A6339E97-BE0B-275D-1603-6543A126F9D4}"/>
          </ac:spMkLst>
        </pc:spChg>
      </pc:sldChg>
      <pc:sldChg chg="add del">
        <pc:chgData name="Anja Köpf" userId="ea56cea4-746c-4149-b52b-c55bc87b3752" providerId="ADAL" clId="{FB803652-951B-F643-B4DD-EE430C9EF3D0}" dt="2023-09-14T12:39:35.050" v="738" actId="2696"/>
        <pc:sldMkLst>
          <pc:docMk/>
          <pc:sldMk cId="38964017" sldId="911"/>
        </pc:sldMkLst>
      </pc:sldChg>
      <pc:sldChg chg="del">
        <pc:chgData name="Anja Köpf" userId="ea56cea4-746c-4149-b52b-c55bc87b3752" providerId="ADAL" clId="{FB803652-951B-F643-B4DD-EE430C9EF3D0}" dt="2023-09-14T12:45:29.035" v="756" actId="2696"/>
        <pc:sldMkLst>
          <pc:docMk/>
          <pc:sldMk cId="1572925841" sldId="943"/>
        </pc:sldMkLst>
      </pc:sldChg>
      <pc:sldChg chg="del">
        <pc:chgData name="Anja Köpf" userId="ea56cea4-746c-4149-b52b-c55bc87b3752" providerId="ADAL" clId="{FB803652-951B-F643-B4DD-EE430C9EF3D0}" dt="2023-09-14T09:15:14.465" v="12" actId="2696"/>
        <pc:sldMkLst>
          <pc:docMk/>
          <pc:sldMk cId="1855109800" sldId="946"/>
        </pc:sldMkLst>
      </pc:sldChg>
      <pc:sldChg chg="del">
        <pc:chgData name="Anja Köpf" userId="ea56cea4-746c-4149-b52b-c55bc87b3752" providerId="ADAL" clId="{FB803652-951B-F643-B4DD-EE430C9EF3D0}" dt="2023-09-14T13:10:42.429" v="914" actId="2696"/>
        <pc:sldMkLst>
          <pc:docMk/>
          <pc:sldMk cId="1257140236" sldId="947"/>
        </pc:sldMkLst>
      </pc:sldChg>
      <pc:sldChg chg="del">
        <pc:chgData name="Anja Köpf" userId="ea56cea4-746c-4149-b52b-c55bc87b3752" providerId="ADAL" clId="{FB803652-951B-F643-B4DD-EE430C9EF3D0}" dt="2023-09-14T09:13:26.834" v="0" actId="2696"/>
        <pc:sldMkLst>
          <pc:docMk/>
          <pc:sldMk cId="2812656379" sldId="949"/>
        </pc:sldMkLst>
      </pc:sldChg>
      <pc:sldChg chg="del">
        <pc:chgData name="Anja Köpf" userId="ea56cea4-746c-4149-b52b-c55bc87b3752" providerId="ADAL" clId="{FB803652-951B-F643-B4DD-EE430C9EF3D0}" dt="2023-09-14T09:15:21.601" v="13" actId="2696"/>
        <pc:sldMkLst>
          <pc:docMk/>
          <pc:sldMk cId="3847402912" sldId="958"/>
        </pc:sldMkLst>
      </pc:sldChg>
      <pc:sldChg chg="del">
        <pc:chgData name="Anja Köpf" userId="ea56cea4-746c-4149-b52b-c55bc87b3752" providerId="ADAL" clId="{FB803652-951B-F643-B4DD-EE430C9EF3D0}" dt="2023-09-14T13:14:01.470" v="957" actId="2696"/>
        <pc:sldMkLst>
          <pc:docMk/>
          <pc:sldMk cId="626550615" sldId="993"/>
        </pc:sldMkLst>
      </pc:sldChg>
      <pc:sldChg chg="modSp mod">
        <pc:chgData name="Anja Köpf" userId="ea56cea4-746c-4149-b52b-c55bc87b3752" providerId="ADAL" clId="{FB803652-951B-F643-B4DD-EE430C9EF3D0}" dt="2023-09-14T09:18:29.409" v="40" actId="2711"/>
        <pc:sldMkLst>
          <pc:docMk/>
          <pc:sldMk cId="715535792" sldId="996"/>
        </pc:sldMkLst>
        <pc:spChg chg="mod">
          <ac:chgData name="Anja Köpf" userId="ea56cea4-746c-4149-b52b-c55bc87b3752" providerId="ADAL" clId="{FB803652-951B-F643-B4DD-EE430C9EF3D0}" dt="2023-09-14T09:18:29.409" v="40" actId="2711"/>
          <ac:spMkLst>
            <pc:docMk/>
            <pc:sldMk cId="715535792" sldId="996"/>
            <ac:spMk id="5" creationId="{DB49B947-3CF7-C880-087A-AB581307E2F9}"/>
          </ac:spMkLst>
        </pc:spChg>
        <pc:spChg chg="mod">
          <ac:chgData name="Anja Köpf" userId="ea56cea4-746c-4149-b52b-c55bc87b3752" providerId="ADAL" clId="{FB803652-951B-F643-B4DD-EE430C9EF3D0}" dt="2023-09-14T09:17:41.667" v="24" actId="2711"/>
          <ac:spMkLst>
            <pc:docMk/>
            <pc:sldMk cId="715535792" sldId="996"/>
            <ac:spMk id="6" creationId="{62B3E674-CD26-4086-9F6A-6AF42FC26A83}"/>
          </ac:spMkLst>
        </pc:spChg>
        <pc:spChg chg="mod">
          <ac:chgData name="Anja Köpf" userId="ea56cea4-746c-4149-b52b-c55bc87b3752" providerId="ADAL" clId="{FB803652-951B-F643-B4DD-EE430C9EF3D0}" dt="2023-09-14T09:18:14.061" v="39" actId="1076"/>
          <ac:spMkLst>
            <pc:docMk/>
            <pc:sldMk cId="715535792" sldId="996"/>
            <ac:spMk id="7" creationId="{2858D86A-68DE-BA5D-90D9-A164D25E3AA4}"/>
          </ac:spMkLst>
        </pc:spChg>
      </pc:sldChg>
      <pc:sldChg chg="del">
        <pc:chgData name="Anja Köpf" userId="ea56cea4-746c-4149-b52b-c55bc87b3752" providerId="ADAL" clId="{FB803652-951B-F643-B4DD-EE430C9EF3D0}" dt="2023-09-14T13:14:07.602" v="958" actId="2696"/>
        <pc:sldMkLst>
          <pc:docMk/>
          <pc:sldMk cId="865956399" sldId="997"/>
        </pc:sldMkLst>
      </pc:sldChg>
      <pc:sldChg chg="del">
        <pc:chgData name="Anja Köpf" userId="ea56cea4-746c-4149-b52b-c55bc87b3752" providerId="ADAL" clId="{FB803652-951B-F643-B4DD-EE430C9EF3D0}" dt="2023-09-14T09:15:07.764" v="11" actId="2696"/>
        <pc:sldMkLst>
          <pc:docMk/>
          <pc:sldMk cId="1573195678" sldId="998"/>
        </pc:sldMkLst>
      </pc:sldChg>
      <pc:sldChg chg="addSp delSp modSp add mod modClrScheme chgLayout">
        <pc:chgData name="Anja Köpf" userId="ea56cea4-746c-4149-b52b-c55bc87b3752" providerId="ADAL" clId="{FB803652-951B-F643-B4DD-EE430C9EF3D0}" dt="2023-09-14T13:21:14.362" v="1027" actId="18131"/>
        <pc:sldMkLst>
          <pc:docMk/>
          <pc:sldMk cId="1651175860" sldId="998"/>
        </pc:sldMkLst>
        <pc:spChg chg="mod ord">
          <ac:chgData name="Anja Köpf" userId="ea56cea4-746c-4149-b52b-c55bc87b3752" providerId="ADAL" clId="{FB803652-951B-F643-B4DD-EE430C9EF3D0}" dt="2023-09-14T13:20:54.709" v="1026" actId="700"/>
          <ac:spMkLst>
            <pc:docMk/>
            <pc:sldMk cId="1651175860" sldId="998"/>
            <ac:spMk id="3" creationId="{A6BE6798-F1EE-E3D8-3980-C475930C8DDE}"/>
          </ac:spMkLst>
        </pc:spChg>
        <pc:spChg chg="mod ord">
          <ac:chgData name="Anja Köpf" userId="ea56cea4-746c-4149-b52b-c55bc87b3752" providerId="ADAL" clId="{FB803652-951B-F643-B4DD-EE430C9EF3D0}" dt="2023-09-14T13:20:54.709" v="1026" actId="700"/>
          <ac:spMkLst>
            <pc:docMk/>
            <pc:sldMk cId="1651175860" sldId="998"/>
            <ac:spMk id="4" creationId="{4BDDEF17-82FC-0002-FEC4-6ABEC040CB60}"/>
          </ac:spMkLst>
        </pc:spChg>
        <pc:spChg chg="mod ord">
          <ac:chgData name="Anja Köpf" userId="ea56cea4-746c-4149-b52b-c55bc87b3752" providerId="ADAL" clId="{FB803652-951B-F643-B4DD-EE430C9EF3D0}" dt="2023-09-14T13:20:54.709" v="1026" actId="700"/>
          <ac:spMkLst>
            <pc:docMk/>
            <pc:sldMk cId="1651175860" sldId="998"/>
            <ac:spMk id="5" creationId="{0A7329D4-2A84-63C3-DE9B-B5F5A30C04B4}"/>
          </ac:spMkLst>
        </pc:spChg>
        <pc:spChg chg="add del mod">
          <ac:chgData name="Anja Köpf" userId="ea56cea4-746c-4149-b52b-c55bc87b3752" providerId="ADAL" clId="{FB803652-951B-F643-B4DD-EE430C9EF3D0}" dt="2023-09-14T11:44:22.576" v="103" actId="931"/>
          <ac:spMkLst>
            <pc:docMk/>
            <pc:sldMk cId="1651175860" sldId="998"/>
            <ac:spMk id="6" creationId="{DBA5AED7-8108-3C9B-C1D1-559A522A2DD2}"/>
          </ac:spMkLst>
        </pc:spChg>
        <pc:spChg chg="add del mod">
          <ac:chgData name="Anja Köpf" userId="ea56cea4-746c-4149-b52b-c55bc87b3752" providerId="ADAL" clId="{FB803652-951B-F643-B4DD-EE430C9EF3D0}" dt="2023-09-14T11:46:17.908" v="113" actId="931"/>
          <ac:spMkLst>
            <pc:docMk/>
            <pc:sldMk cId="1651175860" sldId="998"/>
            <ac:spMk id="13" creationId="{7DE647CF-0E6C-5DC4-6E28-0AF53C59457C}"/>
          </ac:spMkLst>
        </pc:spChg>
        <pc:picChg chg="del">
          <ac:chgData name="Anja Köpf" userId="ea56cea4-746c-4149-b52b-c55bc87b3752" providerId="ADAL" clId="{FB803652-951B-F643-B4DD-EE430C9EF3D0}" dt="2023-09-14T11:43:10.717" v="102" actId="478"/>
          <ac:picMkLst>
            <pc:docMk/>
            <pc:sldMk cId="1651175860" sldId="998"/>
            <ac:picMk id="8" creationId="{7347DF57-53D8-4F33-B865-80D73326C8A9}"/>
          </ac:picMkLst>
        </pc:picChg>
        <pc:picChg chg="add mod ord modCrop">
          <ac:chgData name="Anja Köpf" userId="ea56cea4-746c-4149-b52b-c55bc87b3752" providerId="ADAL" clId="{FB803652-951B-F643-B4DD-EE430C9EF3D0}" dt="2023-09-14T13:21:14.362" v="1027" actId="18131"/>
          <ac:picMkLst>
            <pc:docMk/>
            <pc:sldMk cId="1651175860" sldId="998"/>
            <ac:picMk id="9" creationId="{A6007E64-B3D6-DD2D-150A-EF23EFC16CFC}"/>
          </ac:picMkLst>
        </pc:picChg>
        <pc:picChg chg="del">
          <ac:chgData name="Anja Köpf" userId="ea56cea4-746c-4149-b52b-c55bc87b3752" providerId="ADAL" clId="{FB803652-951B-F643-B4DD-EE430C9EF3D0}" dt="2023-09-14T11:45:27.829" v="112" actId="478"/>
          <ac:picMkLst>
            <pc:docMk/>
            <pc:sldMk cId="1651175860" sldId="998"/>
            <ac:picMk id="10" creationId="{064B7670-1AC8-33AA-369A-F76AC8391C0D}"/>
          </ac:picMkLst>
        </pc:picChg>
        <pc:picChg chg="mod">
          <ac:chgData name="Anja Köpf" userId="ea56cea4-746c-4149-b52b-c55bc87b3752" providerId="ADAL" clId="{FB803652-951B-F643-B4DD-EE430C9EF3D0}" dt="2023-09-14T11:46:32.465" v="117" actId="166"/>
          <ac:picMkLst>
            <pc:docMk/>
            <pc:sldMk cId="1651175860" sldId="998"/>
            <ac:picMk id="11" creationId="{1F7D6767-CBE8-C583-DCB8-704EDE116924}"/>
          </ac:picMkLst>
        </pc:picChg>
        <pc:picChg chg="add mod ord modCrop">
          <ac:chgData name="Anja Köpf" userId="ea56cea4-746c-4149-b52b-c55bc87b3752" providerId="ADAL" clId="{FB803652-951B-F643-B4DD-EE430C9EF3D0}" dt="2023-09-14T13:20:54.709" v="1026" actId="700"/>
          <ac:picMkLst>
            <pc:docMk/>
            <pc:sldMk cId="1651175860" sldId="998"/>
            <ac:picMk id="15" creationId="{8FD57680-FB60-3DAC-D0EA-B814378DE94D}"/>
          </ac:picMkLst>
        </pc:picChg>
      </pc:sldChg>
      <pc:sldChg chg="addSp delSp modSp add mod ord modClrScheme chgLayout">
        <pc:chgData name="Anja Köpf" userId="ea56cea4-746c-4149-b52b-c55bc87b3752" providerId="ADAL" clId="{FB803652-951B-F643-B4DD-EE430C9EF3D0}" dt="2023-09-14T13:21:40.371" v="1029" actId="18131"/>
        <pc:sldMkLst>
          <pc:docMk/>
          <pc:sldMk cId="784640551" sldId="999"/>
        </pc:sldMkLst>
        <pc:spChg chg="mod ord">
          <ac:chgData name="Anja Köpf" userId="ea56cea4-746c-4149-b52b-c55bc87b3752" providerId="ADAL" clId="{FB803652-951B-F643-B4DD-EE430C9EF3D0}" dt="2023-09-14T13:21:28.731" v="1028" actId="700"/>
          <ac:spMkLst>
            <pc:docMk/>
            <pc:sldMk cId="784640551" sldId="999"/>
            <ac:spMk id="3" creationId="{A6BE6798-F1EE-E3D8-3980-C475930C8DDE}"/>
          </ac:spMkLst>
        </pc:spChg>
        <pc:spChg chg="mod ord">
          <ac:chgData name="Anja Köpf" userId="ea56cea4-746c-4149-b52b-c55bc87b3752" providerId="ADAL" clId="{FB803652-951B-F643-B4DD-EE430C9EF3D0}" dt="2023-09-14T13:21:28.731" v="1028" actId="700"/>
          <ac:spMkLst>
            <pc:docMk/>
            <pc:sldMk cId="784640551" sldId="999"/>
            <ac:spMk id="4" creationId="{4BDDEF17-82FC-0002-FEC4-6ABEC040CB60}"/>
          </ac:spMkLst>
        </pc:spChg>
        <pc:spChg chg="mod ord">
          <ac:chgData name="Anja Köpf" userId="ea56cea4-746c-4149-b52b-c55bc87b3752" providerId="ADAL" clId="{FB803652-951B-F643-B4DD-EE430C9EF3D0}" dt="2023-09-14T13:21:28.731" v="1028" actId="700"/>
          <ac:spMkLst>
            <pc:docMk/>
            <pc:sldMk cId="784640551" sldId="999"/>
            <ac:spMk id="5" creationId="{0A7329D4-2A84-63C3-DE9B-B5F5A30C04B4}"/>
          </ac:spMkLst>
        </pc:spChg>
        <pc:spChg chg="add del mod">
          <ac:chgData name="Anja Köpf" userId="ea56cea4-746c-4149-b52b-c55bc87b3752" providerId="ADAL" clId="{FB803652-951B-F643-B4DD-EE430C9EF3D0}" dt="2023-09-14T11:54:45.037" v="192" actId="931"/>
          <ac:spMkLst>
            <pc:docMk/>
            <pc:sldMk cId="784640551" sldId="999"/>
            <ac:spMk id="6" creationId="{B5D71363-7CD0-CBC2-8B73-820D2085F80A}"/>
          </ac:spMkLst>
        </pc:spChg>
        <pc:spChg chg="add del mod">
          <ac:chgData name="Anja Köpf" userId="ea56cea4-746c-4149-b52b-c55bc87b3752" providerId="ADAL" clId="{FB803652-951B-F643-B4DD-EE430C9EF3D0}" dt="2023-09-14T11:56:04.616" v="199" actId="931"/>
          <ac:spMkLst>
            <pc:docMk/>
            <pc:sldMk cId="784640551" sldId="999"/>
            <ac:spMk id="12" creationId="{42EE080A-DE20-0BE5-2DEB-826C1DF365C5}"/>
          </ac:spMkLst>
        </pc:spChg>
        <pc:picChg chg="add mod ord modCrop">
          <ac:chgData name="Anja Köpf" userId="ea56cea4-746c-4149-b52b-c55bc87b3752" providerId="ADAL" clId="{FB803652-951B-F643-B4DD-EE430C9EF3D0}" dt="2023-09-14T13:21:40.371" v="1029" actId="18131"/>
          <ac:picMkLst>
            <pc:docMk/>
            <pc:sldMk cId="784640551" sldId="999"/>
            <ac:picMk id="8" creationId="{38BACF45-C45C-83F1-C0ED-7624E88E0A68}"/>
          </ac:picMkLst>
        </pc:picChg>
        <pc:picChg chg="del">
          <ac:chgData name="Anja Köpf" userId="ea56cea4-746c-4149-b52b-c55bc87b3752" providerId="ADAL" clId="{FB803652-951B-F643-B4DD-EE430C9EF3D0}" dt="2023-09-14T11:54:32.859" v="191" actId="478"/>
          <ac:picMkLst>
            <pc:docMk/>
            <pc:sldMk cId="784640551" sldId="999"/>
            <ac:picMk id="9" creationId="{A6007E64-B3D6-DD2D-150A-EF23EFC16CFC}"/>
          </ac:picMkLst>
        </pc:picChg>
        <pc:picChg chg="mod">
          <ac:chgData name="Anja Köpf" userId="ea56cea4-746c-4149-b52b-c55bc87b3752" providerId="ADAL" clId="{FB803652-951B-F643-B4DD-EE430C9EF3D0}" dt="2023-09-14T11:56:15.003" v="202" actId="166"/>
          <ac:picMkLst>
            <pc:docMk/>
            <pc:sldMk cId="784640551" sldId="999"/>
            <ac:picMk id="11" creationId="{1F7D6767-CBE8-C583-DCB8-704EDE116924}"/>
          </ac:picMkLst>
        </pc:picChg>
        <pc:picChg chg="add mod ord modCrop">
          <ac:chgData name="Anja Köpf" userId="ea56cea4-746c-4149-b52b-c55bc87b3752" providerId="ADAL" clId="{FB803652-951B-F643-B4DD-EE430C9EF3D0}" dt="2023-09-14T13:21:28.731" v="1028" actId="700"/>
          <ac:picMkLst>
            <pc:docMk/>
            <pc:sldMk cId="784640551" sldId="999"/>
            <ac:picMk id="14" creationId="{16326972-9BD8-C9A0-FD4D-749C8E95389F}"/>
          </ac:picMkLst>
        </pc:picChg>
        <pc:picChg chg="del">
          <ac:chgData name="Anja Köpf" userId="ea56cea4-746c-4149-b52b-c55bc87b3752" providerId="ADAL" clId="{FB803652-951B-F643-B4DD-EE430C9EF3D0}" dt="2023-09-14T11:55:08.146" v="198" actId="478"/>
          <ac:picMkLst>
            <pc:docMk/>
            <pc:sldMk cId="784640551" sldId="999"/>
            <ac:picMk id="15" creationId="{8FD57680-FB60-3DAC-D0EA-B814378DE94D}"/>
          </ac:picMkLst>
        </pc:picChg>
      </pc:sldChg>
      <pc:sldChg chg="add del">
        <pc:chgData name="Anja Köpf" userId="ea56cea4-746c-4149-b52b-c55bc87b3752" providerId="ADAL" clId="{FB803652-951B-F643-B4DD-EE430C9EF3D0}" dt="2023-09-14T09:14:40.372" v="10" actId="2696"/>
        <pc:sldMkLst>
          <pc:docMk/>
          <pc:sldMk cId="3285819706" sldId="999"/>
        </pc:sldMkLst>
      </pc:sldChg>
      <pc:sldChg chg="addSp delSp modSp add mod modClrScheme chgLayout">
        <pc:chgData name="Anja Köpf" userId="ea56cea4-746c-4149-b52b-c55bc87b3752" providerId="ADAL" clId="{FB803652-951B-F643-B4DD-EE430C9EF3D0}" dt="2023-09-14T13:22:08.292" v="1031" actId="18131"/>
        <pc:sldMkLst>
          <pc:docMk/>
          <pc:sldMk cId="3853729928" sldId="1000"/>
        </pc:sldMkLst>
        <pc:spChg chg="mod ord">
          <ac:chgData name="Anja Köpf" userId="ea56cea4-746c-4149-b52b-c55bc87b3752" providerId="ADAL" clId="{FB803652-951B-F643-B4DD-EE430C9EF3D0}" dt="2023-09-14T13:21:57.001" v="1030" actId="700"/>
          <ac:spMkLst>
            <pc:docMk/>
            <pc:sldMk cId="3853729928" sldId="1000"/>
            <ac:spMk id="3" creationId="{A6BE6798-F1EE-E3D8-3980-C475930C8DDE}"/>
          </ac:spMkLst>
        </pc:spChg>
        <pc:spChg chg="mod ord">
          <ac:chgData name="Anja Köpf" userId="ea56cea4-746c-4149-b52b-c55bc87b3752" providerId="ADAL" clId="{FB803652-951B-F643-B4DD-EE430C9EF3D0}" dt="2023-09-14T13:21:57.001" v="1030" actId="700"/>
          <ac:spMkLst>
            <pc:docMk/>
            <pc:sldMk cId="3853729928" sldId="1000"/>
            <ac:spMk id="4" creationId="{4BDDEF17-82FC-0002-FEC4-6ABEC040CB60}"/>
          </ac:spMkLst>
        </pc:spChg>
        <pc:spChg chg="mod ord">
          <ac:chgData name="Anja Köpf" userId="ea56cea4-746c-4149-b52b-c55bc87b3752" providerId="ADAL" clId="{FB803652-951B-F643-B4DD-EE430C9EF3D0}" dt="2023-09-14T13:21:57.001" v="1030" actId="700"/>
          <ac:spMkLst>
            <pc:docMk/>
            <pc:sldMk cId="3853729928" sldId="1000"/>
            <ac:spMk id="5" creationId="{0A7329D4-2A84-63C3-DE9B-B5F5A30C04B4}"/>
          </ac:spMkLst>
        </pc:spChg>
        <pc:spChg chg="add del mod">
          <ac:chgData name="Anja Köpf" userId="ea56cea4-746c-4149-b52b-c55bc87b3752" providerId="ADAL" clId="{FB803652-951B-F643-B4DD-EE430C9EF3D0}" dt="2023-09-14T11:58:00.492" v="227" actId="931"/>
          <ac:spMkLst>
            <pc:docMk/>
            <pc:sldMk cId="3853729928" sldId="1000"/>
            <ac:spMk id="6" creationId="{3486B873-DB14-F344-4CF3-46FCF10CBCEA}"/>
          </ac:spMkLst>
        </pc:spChg>
        <pc:picChg chg="del">
          <ac:chgData name="Anja Köpf" userId="ea56cea4-746c-4149-b52b-c55bc87b3752" providerId="ADAL" clId="{FB803652-951B-F643-B4DD-EE430C9EF3D0}" dt="2023-09-14T11:57:53.589" v="226" actId="478"/>
          <ac:picMkLst>
            <pc:docMk/>
            <pc:sldMk cId="3853729928" sldId="1000"/>
            <ac:picMk id="8" creationId="{38BACF45-C45C-83F1-C0ED-7624E88E0A68}"/>
          </ac:picMkLst>
        </pc:picChg>
        <pc:picChg chg="add mod ord modCrop">
          <ac:chgData name="Anja Köpf" userId="ea56cea4-746c-4149-b52b-c55bc87b3752" providerId="ADAL" clId="{FB803652-951B-F643-B4DD-EE430C9EF3D0}" dt="2023-09-14T13:22:08.292" v="1031" actId="18131"/>
          <ac:picMkLst>
            <pc:docMk/>
            <pc:sldMk cId="3853729928" sldId="1000"/>
            <ac:picMk id="9" creationId="{3FA01DA0-8F86-8389-95ED-99142B715B22}"/>
          </ac:picMkLst>
        </pc:picChg>
        <pc:picChg chg="mod">
          <ac:chgData name="Anja Köpf" userId="ea56cea4-746c-4149-b52b-c55bc87b3752" providerId="ADAL" clId="{FB803652-951B-F643-B4DD-EE430C9EF3D0}" dt="2023-09-14T11:58:49.937" v="233" actId="166"/>
          <ac:picMkLst>
            <pc:docMk/>
            <pc:sldMk cId="3853729928" sldId="1000"/>
            <ac:picMk id="11" creationId="{1F7D6767-CBE8-C583-DCB8-704EDE116924}"/>
          </ac:picMkLst>
        </pc:picChg>
        <pc:picChg chg="mod ord">
          <ac:chgData name="Anja Köpf" userId="ea56cea4-746c-4149-b52b-c55bc87b3752" providerId="ADAL" clId="{FB803652-951B-F643-B4DD-EE430C9EF3D0}" dt="2023-09-14T13:21:57.001" v="1030" actId="700"/>
          <ac:picMkLst>
            <pc:docMk/>
            <pc:sldMk cId="3853729928" sldId="1000"/>
            <ac:picMk id="14" creationId="{16326972-9BD8-C9A0-FD4D-749C8E95389F}"/>
          </ac:picMkLst>
        </pc:picChg>
      </pc:sldChg>
      <pc:sldChg chg="addSp delSp modSp add mod modClrScheme chgLayout">
        <pc:chgData name="Anja Köpf" userId="ea56cea4-746c-4149-b52b-c55bc87b3752" providerId="ADAL" clId="{FB803652-951B-F643-B4DD-EE430C9EF3D0}" dt="2023-09-14T13:22:29.544" v="1034" actId="18131"/>
        <pc:sldMkLst>
          <pc:docMk/>
          <pc:sldMk cId="3643712406" sldId="1001"/>
        </pc:sldMkLst>
        <pc:spChg chg="mod ord">
          <ac:chgData name="Anja Köpf" userId="ea56cea4-746c-4149-b52b-c55bc87b3752" providerId="ADAL" clId="{FB803652-951B-F643-B4DD-EE430C9EF3D0}" dt="2023-09-14T13:22:17.722" v="1032" actId="700"/>
          <ac:spMkLst>
            <pc:docMk/>
            <pc:sldMk cId="3643712406" sldId="1001"/>
            <ac:spMk id="3" creationId="{A6BE6798-F1EE-E3D8-3980-C475930C8DDE}"/>
          </ac:spMkLst>
        </pc:spChg>
        <pc:spChg chg="mod ord">
          <ac:chgData name="Anja Köpf" userId="ea56cea4-746c-4149-b52b-c55bc87b3752" providerId="ADAL" clId="{FB803652-951B-F643-B4DD-EE430C9EF3D0}" dt="2023-09-14T13:22:17.722" v="1032" actId="700"/>
          <ac:spMkLst>
            <pc:docMk/>
            <pc:sldMk cId="3643712406" sldId="1001"/>
            <ac:spMk id="4" creationId="{4BDDEF17-82FC-0002-FEC4-6ABEC040CB60}"/>
          </ac:spMkLst>
        </pc:spChg>
        <pc:spChg chg="mod ord">
          <ac:chgData name="Anja Köpf" userId="ea56cea4-746c-4149-b52b-c55bc87b3752" providerId="ADAL" clId="{FB803652-951B-F643-B4DD-EE430C9EF3D0}" dt="2023-09-14T13:22:17.722" v="1032" actId="700"/>
          <ac:spMkLst>
            <pc:docMk/>
            <pc:sldMk cId="3643712406" sldId="1001"/>
            <ac:spMk id="5" creationId="{0A7329D4-2A84-63C3-DE9B-B5F5A30C04B4}"/>
          </ac:spMkLst>
        </pc:spChg>
        <pc:spChg chg="add del mod">
          <ac:chgData name="Anja Köpf" userId="ea56cea4-746c-4149-b52b-c55bc87b3752" providerId="ADAL" clId="{FB803652-951B-F643-B4DD-EE430C9EF3D0}" dt="2023-09-14T11:59:49.412" v="244" actId="931"/>
          <ac:spMkLst>
            <pc:docMk/>
            <pc:sldMk cId="3643712406" sldId="1001"/>
            <ac:spMk id="6" creationId="{0555D98E-D78C-73B7-1D84-B91AB4608980}"/>
          </ac:spMkLst>
        </pc:spChg>
        <pc:picChg chg="add mod ord modCrop">
          <ac:chgData name="Anja Köpf" userId="ea56cea4-746c-4149-b52b-c55bc87b3752" providerId="ADAL" clId="{FB803652-951B-F643-B4DD-EE430C9EF3D0}" dt="2023-09-14T13:22:29.544" v="1034" actId="18131"/>
          <ac:picMkLst>
            <pc:docMk/>
            <pc:sldMk cId="3643712406" sldId="1001"/>
            <ac:picMk id="8" creationId="{3AA4CEDC-716C-8910-4AFF-CB4D3332892C}"/>
          </ac:picMkLst>
        </pc:picChg>
        <pc:picChg chg="del">
          <ac:chgData name="Anja Köpf" userId="ea56cea4-746c-4149-b52b-c55bc87b3752" providerId="ADAL" clId="{FB803652-951B-F643-B4DD-EE430C9EF3D0}" dt="2023-09-14T11:59:41.229" v="243" actId="478"/>
          <ac:picMkLst>
            <pc:docMk/>
            <pc:sldMk cId="3643712406" sldId="1001"/>
            <ac:picMk id="9" creationId="{3FA01DA0-8F86-8389-95ED-99142B715B22}"/>
          </ac:picMkLst>
        </pc:picChg>
        <pc:picChg chg="mod">
          <ac:chgData name="Anja Köpf" userId="ea56cea4-746c-4149-b52b-c55bc87b3752" providerId="ADAL" clId="{FB803652-951B-F643-B4DD-EE430C9EF3D0}" dt="2023-09-14T12:00:23.493" v="249" actId="166"/>
          <ac:picMkLst>
            <pc:docMk/>
            <pc:sldMk cId="3643712406" sldId="1001"/>
            <ac:picMk id="11" creationId="{1F7D6767-CBE8-C583-DCB8-704EDE116924}"/>
          </ac:picMkLst>
        </pc:picChg>
        <pc:picChg chg="mod ord">
          <ac:chgData name="Anja Köpf" userId="ea56cea4-746c-4149-b52b-c55bc87b3752" providerId="ADAL" clId="{FB803652-951B-F643-B4DD-EE430C9EF3D0}" dt="2023-09-14T13:22:17.722" v="1032" actId="700"/>
          <ac:picMkLst>
            <pc:docMk/>
            <pc:sldMk cId="3643712406" sldId="1001"/>
            <ac:picMk id="14" creationId="{16326972-9BD8-C9A0-FD4D-749C8E95389F}"/>
          </ac:picMkLst>
        </pc:picChg>
      </pc:sldChg>
      <pc:sldChg chg="addSp delSp modSp add mod modClrScheme chgLayout">
        <pc:chgData name="Anja Köpf" userId="ea56cea4-746c-4149-b52b-c55bc87b3752" providerId="ADAL" clId="{FB803652-951B-F643-B4DD-EE430C9EF3D0}" dt="2023-09-14T13:22:56.768" v="1038" actId="18131"/>
        <pc:sldMkLst>
          <pc:docMk/>
          <pc:sldMk cId="1204509232" sldId="1002"/>
        </pc:sldMkLst>
        <pc:spChg chg="mod ord">
          <ac:chgData name="Anja Köpf" userId="ea56cea4-746c-4149-b52b-c55bc87b3752" providerId="ADAL" clId="{FB803652-951B-F643-B4DD-EE430C9EF3D0}" dt="2023-09-14T13:22:36.124" v="1035" actId="700"/>
          <ac:spMkLst>
            <pc:docMk/>
            <pc:sldMk cId="1204509232" sldId="1002"/>
            <ac:spMk id="3" creationId="{A6BE6798-F1EE-E3D8-3980-C475930C8DDE}"/>
          </ac:spMkLst>
        </pc:spChg>
        <pc:spChg chg="mod ord">
          <ac:chgData name="Anja Köpf" userId="ea56cea4-746c-4149-b52b-c55bc87b3752" providerId="ADAL" clId="{FB803652-951B-F643-B4DD-EE430C9EF3D0}" dt="2023-09-14T13:22:36.124" v="1035" actId="700"/>
          <ac:spMkLst>
            <pc:docMk/>
            <pc:sldMk cId="1204509232" sldId="1002"/>
            <ac:spMk id="4" creationId="{4BDDEF17-82FC-0002-FEC4-6ABEC040CB60}"/>
          </ac:spMkLst>
        </pc:spChg>
        <pc:spChg chg="mod ord">
          <ac:chgData name="Anja Köpf" userId="ea56cea4-746c-4149-b52b-c55bc87b3752" providerId="ADAL" clId="{FB803652-951B-F643-B4DD-EE430C9EF3D0}" dt="2023-09-14T13:22:36.124" v="1035" actId="700"/>
          <ac:spMkLst>
            <pc:docMk/>
            <pc:sldMk cId="1204509232" sldId="1002"/>
            <ac:spMk id="5" creationId="{0A7329D4-2A84-63C3-DE9B-B5F5A30C04B4}"/>
          </ac:spMkLst>
        </pc:spChg>
        <pc:spChg chg="add del mod">
          <ac:chgData name="Anja Köpf" userId="ea56cea4-746c-4149-b52b-c55bc87b3752" providerId="ADAL" clId="{FB803652-951B-F643-B4DD-EE430C9EF3D0}" dt="2023-09-14T12:02:28.691" v="292" actId="931"/>
          <ac:spMkLst>
            <pc:docMk/>
            <pc:sldMk cId="1204509232" sldId="1002"/>
            <ac:spMk id="6" creationId="{A6948AC0-A62B-DE7D-BC47-5C16E1067218}"/>
          </ac:spMkLst>
        </pc:spChg>
        <pc:spChg chg="add del mod">
          <ac:chgData name="Anja Köpf" userId="ea56cea4-746c-4149-b52b-c55bc87b3752" providerId="ADAL" clId="{FB803652-951B-F643-B4DD-EE430C9EF3D0}" dt="2023-09-14T12:03:11.492" v="297" actId="931"/>
          <ac:spMkLst>
            <pc:docMk/>
            <pc:sldMk cId="1204509232" sldId="1002"/>
            <ac:spMk id="12" creationId="{D0DE5683-7C3F-4EDD-FC24-FDB52ABF54E7}"/>
          </ac:spMkLst>
        </pc:spChg>
        <pc:picChg chg="del">
          <ac:chgData name="Anja Köpf" userId="ea56cea4-746c-4149-b52b-c55bc87b3752" providerId="ADAL" clId="{FB803652-951B-F643-B4DD-EE430C9EF3D0}" dt="2023-09-14T12:02:12.449" v="291" actId="478"/>
          <ac:picMkLst>
            <pc:docMk/>
            <pc:sldMk cId="1204509232" sldId="1002"/>
            <ac:picMk id="8" creationId="{3AA4CEDC-716C-8910-4AFF-CB4D3332892C}"/>
          </ac:picMkLst>
        </pc:picChg>
        <pc:picChg chg="add mod ord modCrop">
          <ac:chgData name="Anja Köpf" userId="ea56cea4-746c-4149-b52b-c55bc87b3752" providerId="ADAL" clId="{FB803652-951B-F643-B4DD-EE430C9EF3D0}" dt="2023-09-14T13:22:56.768" v="1038" actId="18131"/>
          <ac:picMkLst>
            <pc:docMk/>
            <pc:sldMk cId="1204509232" sldId="1002"/>
            <ac:picMk id="9" creationId="{CCF5636B-455B-623B-6BA3-AB42CF119363}"/>
          </ac:picMkLst>
        </pc:picChg>
        <pc:picChg chg="mod">
          <ac:chgData name="Anja Köpf" userId="ea56cea4-746c-4149-b52b-c55bc87b3752" providerId="ADAL" clId="{FB803652-951B-F643-B4DD-EE430C9EF3D0}" dt="2023-09-14T12:03:20.756" v="299" actId="166"/>
          <ac:picMkLst>
            <pc:docMk/>
            <pc:sldMk cId="1204509232" sldId="1002"/>
            <ac:picMk id="11" creationId="{1F7D6767-CBE8-C583-DCB8-704EDE116924}"/>
          </ac:picMkLst>
        </pc:picChg>
        <pc:picChg chg="del">
          <ac:chgData name="Anja Köpf" userId="ea56cea4-746c-4149-b52b-c55bc87b3752" providerId="ADAL" clId="{FB803652-951B-F643-B4DD-EE430C9EF3D0}" dt="2023-09-14T12:02:55.596" v="296" actId="478"/>
          <ac:picMkLst>
            <pc:docMk/>
            <pc:sldMk cId="1204509232" sldId="1002"/>
            <ac:picMk id="14" creationId="{16326972-9BD8-C9A0-FD4D-749C8E95389F}"/>
          </ac:picMkLst>
        </pc:picChg>
        <pc:picChg chg="add mod ord modCrop">
          <ac:chgData name="Anja Köpf" userId="ea56cea4-746c-4149-b52b-c55bc87b3752" providerId="ADAL" clId="{FB803652-951B-F643-B4DD-EE430C9EF3D0}" dt="2023-09-14T13:22:36.124" v="1035" actId="700"/>
          <ac:picMkLst>
            <pc:docMk/>
            <pc:sldMk cId="1204509232" sldId="1002"/>
            <ac:picMk id="15" creationId="{D8781909-624D-4384-E510-D4D12303A141}"/>
          </ac:picMkLst>
        </pc:picChg>
      </pc:sldChg>
      <pc:sldChg chg="addSp delSp modSp add mod modClrScheme chgLayout">
        <pc:chgData name="Anja Köpf" userId="ea56cea4-746c-4149-b52b-c55bc87b3752" providerId="ADAL" clId="{FB803652-951B-F643-B4DD-EE430C9EF3D0}" dt="2023-09-14T13:23:22.870" v="1042" actId="1076"/>
        <pc:sldMkLst>
          <pc:docMk/>
          <pc:sldMk cId="868098675" sldId="1003"/>
        </pc:sldMkLst>
        <pc:spChg chg="mod ord">
          <ac:chgData name="Anja Köpf" userId="ea56cea4-746c-4149-b52b-c55bc87b3752" providerId="ADAL" clId="{FB803652-951B-F643-B4DD-EE430C9EF3D0}" dt="2023-09-14T13:23:02.569" v="1039" actId="700"/>
          <ac:spMkLst>
            <pc:docMk/>
            <pc:sldMk cId="868098675" sldId="1003"/>
            <ac:spMk id="3" creationId="{A6BE6798-F1EE-E3D8-3980-C475930C8DDE}"/>
          </ac:spMkLst>
        </pc:spChg>
        <pc:spChg chg="mod ord">
          <ac:chgData name="Anja Köpf" userId="ea56cea4-746c-4149-b52b-c55bc87b3752" providerId="ADAL" clId="{FB803652-951B-F643-B4DD-EE430C9EF3D0}" dt="2023-09-14T13:23:02.569" v="1039" actId="700"/>
          <ac:spMkLst>
            <pc:docMk/>
            <pc:sldMk cId="868098675" sldId="1003"/>
            <ac:spMk id="4" creationId="{4BDDEF17-82FC-0002-FEC4-6ABEC040CB60}"/>
          </ac:spMkLst>
        </pc:spChg>
        <pc:spChg chg="mod ord">
          <ac:chgData name="Anja Köpf" userId="ea56cea4-746c-4149-b52b-c55bc87b3752" providerId="ADAL" clId="{FB803652-951B-F643-B4DD-EE430C9EF3D0}" dt="2023-09-14T13:23:02.569" v="1039" actId="700"/>
          <ac:spMkLst>
            <pc:docMk/>
            <pc:sldMk cId="868098675" sldId="1003"/>
            <ac:spMk id="5" creationId="{0A7329D4-2A84-63C3-DE9B-B5F5A30C04B4}"/>
          </ac:spMkLst>
        </pc:spChg>
        <pc:spChg chg="add del mod">
          <ac:chgData name="Anja Köpf" userId="ea56cea4-746c-4149-b52b-c55bc87b3752" providerId="ADAL" clId="{FB803652-951B-F643-B4DD-EE430C9EF3D0}" dt="2023-09-14T12:07:07.014" v="492" actId="931"/>
          <ac:spMkLst>
            <pc:docMk/>
            <pc:sldMk cId="868098675" sldId="1003"/>
            <ac:spMk id="6" creationId="{E59418B4-39AD-8A5E-99A7-16A3A97A2504}"/>
          </ac:spMkLst>
        </pc:spChg>
        <pc:spChg chg="add del mod ord">
          <ac:chgData name="Anja Köpf" userId="ea56cea4-746c-4149-b52b-c55bc87b3752" providerId="ADAL" clId="{FB803652-951B-F643-B4DD-EE430C9EF3D0}" dt="2023-09-14T13:23:02.569" v="1039" actId="700"/>
          <ac:spMkLst>
            <pc:docMk/>
            <pc:sldMk cId="868098675" sldId="1003"/>
            <ac:spMk id="12" creationId="{59779841-571B-6C40-10FC-BC0C723F5CFF}"/>
          </ac:spMkLst>
        </pc:spChg>
        <pc:spChg chg="add mod">
          <ac:chgData name="Anja Köpf" userId="ea56cea4-746c-4149-b52b-c55bc87b3752" providerId="ADAL" clId="{FB803652-951B-F643-B4DD-EE430C9EF3D0}" dt="2023-09-14T13:23:14.371" v="1041" actId="1076"/>
          <ac:spMkLst>
            <pc:docMk/>
            <pc:sldMk cId="868098675" sldId="1003"/>
            <ac:spMk id="13" creationId="{07AE7C6F-2AFA-F7F9-12D6-C877E24B4ABE}"/>
          </ac:spMkLst>
        </pc:spChg>
        <pc:spChg chg="add mod ord">
          <ac:chgData name="Anja Köpf" userId="ea56cea4-746c-4149-b52b-c55bc87b3752" providerId="ADAL" clId="{FB803652-951B-F643-B4DD-EE430C9EF3D0}" dt="2023-09-14T13:23:10.186" v="1040" actId="207"/>
          <ac:spMkLst>
            <pc:docMk/>
            <pc:sldMk cId="868098675" sldId="1003"/>
            <ac:spMk id="14" creationId="{4ED025B3-7CF5-7DD6-9B0C-BBB8FF73BA8C}"/>
          </ac:spMkLst>
        </pc:spChg>
        <pc:picChg chg="add mod ord modCrop">
          <ac:chgData name="Anja Köpf" userId="ea56cea4-746c-4149-b52b-c55bc87b3752" providerId="ADAL" clId="{FB803652-951B-F643-B4DD-EE430C9EF3D0}" dt="2023-09-14T13:23:02.569" v="1039" actId="700"/>
          <ac:picMkLst>
            <pc:docMk/>
            <pc:sldMk cId="868098675" sldId="1003"/>
            <ac:picMk id="8" creationId="{A69EED84-D3CF-7820-823F-6000573F5866}"/>
          </ac:picMkLst>
        </pc:picChg>
        <pc:picChg chg="del">
          <ac:chgData name="Anja Köpf" userId="ea56cea4-746c-4149-b52b-c55bc87b3752" providerId="ADAL" clId="{FB803652-951B-F643-B4DD-EE430C9EF3D0}" dt="2023-09-14T12:06:58.345" v="491" actId="478"/>
          <ac:picMkLst>
            <pc:docMk/>
            <pc:sldMk cId="868098675" sldId="1003"/>
            <ac:picMk id="9" creationId="{CCF5636B-455B-623B-6BA3-AB42CF119363}"/>
          </ac:picMkLst>
        </pc:picChg>
        <pc:picChg chg="mod">
          <ac:chgData name="Anja Köpf" userId="ea56cea4-746c-4149-b52b-c55bc87b3752" providerId="ADAL" clId="{FB803652-951B-F643-B4DD-EE430C9EF3D0}" dt="2023-09-14T13:23:22.870" v="1042" actId="1076"/>
          <ac:picMkLst>
            <pc:docMk/>
            <pc:sldMk cId="868098675" sldId="1003"/>
            <ac:picMk id="11" creationId="{1F7D6767-CBE8-C583-DCB8-704EDE116924}"/>
          </ac:picMkLst>
        </pc:picChg>
        <pc:picChg chg="del">
          <ac:chgData name="Anja Köpf" userId="ea56cea4-746c-4149-b52b-c55bc87b3752" providerId="ADAL" clId="{FB803652-951B-F643-B4DD-EE430C9EF3D0}" dt="2023-09-14T12:07:40.006" v="495" actId="478"/>
          <ac:picMkLst>
            <pc:docMk/>
            <pc:sldMk cId="868098675" sldId="1003"/>
            <ac:picMk id="15" creationId="{D8781909-624D-4384-E510-D4D12303A141}"/>
          </ac:picMkLst>
        </pc:picChg>
      </pc:sldChg>
      <pc:sldChg chg="addSp delSp modSp add mod ord modClrScheme chgLayout">
        <pc:chgData name="Anja Köpf" userId="ea56cea4-746c-4149-b52b-c55bc87b3752" providerId="ADAL" clId="{FB803652-951B-F643-B4DD-EE430C9EF3D0}" dt="2023-09-14T13:26:10.863" v="1058" actId="18131"/>
        <pc:sldMkLst>
          <pc:docMk/>
          <pc:sldMk cId="126028157" sldId="1004"/>
        </pc:sldMkLst>
        <pc:spChg chg="mod ord">
          <ac:chgData name="Anja Köpf" userId="ea56cea4-746c-4149-b52b-c55bc87b3752" providerId="ADAL" clId="{FB803652-951B-F643-B4DD-EE430C9EF3D0}" dt="2023-09-14T13:25:37.567" v="1052" actId="700"/>
          <ac:spMkLst>
            <pc:docMk/>
            <pc:sldMk cId="126028157" sldId="1004"/>
            <ac:spMk id="3" creationId="{A6BE6798-F1EE-E3D8-3980-C475930C8DDE}"/>
          </ac:spMkLst>
        </pc:spChg>
        <pc:spChg chg="mod ord">
          <ac:chgData name="Anja Köpf" userId="ea56cea4-746c-4149-b52b-c55bc87b3752" providerId="ADAL" clId="{FB803652-951B-F643-B4DD-EE430C9EF3D0}" dt="2023-09-14T13:25:37.567" v="1052" actId="700"/>
          <ac:spMkLst>
            <pc:docMk/>
            <pc:sldMk cId="126028157" sldId="1004"/>
            <ac:spMk id="4" creationId="{4BDDEF17-82FC-0002-FEC4-6ABEC040CB60}"/>
          </ac:spMkLst>
        </pc:spChg>
        <pc:spChg chg="mod ord">
          <ac:chgData name="Anja Köpf" userId="ea56cea4-746c-4149-b52b-c55bc87b3752" providerId="ADAL" clId="{FB803652-951B-F643-B4DD-EE430C9EF3D0}" dt="2023-09-14T13:25:37.567" v="1052" actId="700"/>
          <ac:spMkLst>
            <pc:docMk/>
            <pc:sldMk cId="126028157" sldId="1004"/>
            <ac:spMk id="5" creationId="{0A7329D4-2A84-63C3-DE9B-B5F5A30C04B4}"/>
          </ac:spMkLst>
        </pc:spChg>
        <pc:spChg chg="add del mod">
          <ac:chgData name="Anja Köpf" userId="ea56cea4-746c-4149-b52b-c55bc87b3752" providerId="ADAL" clId="{FB803652-951B-F643-B4DD-EE430C9EF3D0}" dt="2023-09-14T12:26:00.435" v="638" actId="931"/>
          <ac:spMkLst>
            <pc:docMk/>
            <pc:sldMk cId="126028157" sldId="1004"/>
            <ac:spMk id="6" creationId="{35044B6D-7302-79A0-216B-F77D25373541}"/>
          </ac:spMkLst>
        </pc:spChg>
        <pc:spChg chg="add del mod">
          <ac:chgData name="Anja Köpf" userId="ea56cea4-746c-4149-b52b-c55bc87b3752" providerId="ADAL" clId="{FB803652-951B-F643-B4DD-EE430C9EF3D0}" dt="2023-09-14T12:26:59.823" v="643" actId="931"/>
          <ac:spMkLst>
            <pc:docMk/>
            <pc:sldMk cId="126028157" sldId="1004"/>
            <ac:spMk id="12" creationId="{22246D23-A7FE-C47B-6AC7-09BD605B8295}"/>
          </ac:spMkLst>
        </pc:spChg>
        <pc:picChg chg="add mod ord modCrop">
          <ac:chgData name="Anja Köpf" userId="ea56cea4-746c-4149-b52b-c55bc87b3752" providerId="ADAL" clId="{FB803652-951B-F643-B4DD-EE430C9EF3D0}" dt="2023-09-14T13:26:04.591" v="1056" actId="18131"/>
          <ac:picMkLst>
            <pc:docMk/>
            <pc:sldMk cId="126028157" sldId="1004"/>
            <ac:picMk id="8" creationId="{06055859-7027-6FA2-9062-C4018436241F}"/>
          </ac:picMkLst>
        </pc:picChg>
        <pc:picChg chg="del">
          <ac:chgData name="Anja Köpf" userId="ea56cea4-746c-4149-b52b-c55bc87b3752" providerId="ADAL" clId="{FB803652-951B-F643-B4DD-EE430C9EF3D0}" dt="2023-09-14T12:25:52.763" v="637" actId="478"/>
          <ac:picMkLst>
            <pc:docMk/>
            <pc:sldMk cId="126028157" sldId="1004"/>
            <ac:picMk id="9" creationId="{CCF5636B-455B-623B-6BA3-AB42CF119363}"/>
          </ac:picMkLst>
        </pc:picChg>
        <pc:picChg chg="mod">
          <ac:chgData name="Anja Köpf" userId="ea56cea4-746c-4149-b52b-c55bc87b3752" providerId="ADAL" clId="{FB803652-951B-F643-B4DD-EE430C9EF3D0}" dt="2023-09-14T12:27:11.725" v="646" actId="166"/>
          <ac:picMkLst>
            <pc:docMk/>
            <pc:sldMk cId="126028157" sldId="1004"/>
            <ac:picMk id="11" creationId="{1F7D6767-CBE8-C583-DCB8-704EDE116924}"/>
          </ac:picMkLst>
        </pc:picChg>
        <pc:picChg chg="add mod ord modCrop">
          <ac:chgData name="Anja Köpf" userId="ea56cea4-746c-4149-b52b-c55bc87b3752" providerId="ADAL" clId="{FB803652-951B-F643-B4DD-EE430C9EF3D0}" dt="2023-09-14T13:26:10.863" v="1058" actId="18131"/>
          <ac:picMkLst>
            <pc:docMk/>
            <pc:sldMk cId="126028157" sldId="1004"/>
            <ac:picMk id="14" creationId="{428A5937-552A-B524-8921-423456E130D0}"/>
          </ac:picMkLst>
        </pc:picChg>
        <pc:picChg chg="del">
          <ac:chgData name="Anja Köpf" userId="ea56cea4-746c-4149-b52b-c55bc87b3752" providerId="ADAL" clId="{FB803652-951B-F643-B4DD-EE430C9EF3D0}" dt="2023-09-14T12:26:17.313" v="642" actId="478"/>
          <ac:picMkLst>
            <pc:docMk/>
            <pc:sldMk cId="126028157" sldId="1004"/>
            <ac:picMk id="15" creationId="{D8781909-624D-4384-E510-D4D12303A141}"/>
          </ac:picMkLst>
        </pc:picChg>
      </pc:sldChg>
      <pc:sldChg chg="addSp delSp modSp add mod modClrScheme chgLayout">
        <pc:chgData name="Anja Köpf" userId="ea56cea4-746c-4149-b52b-c55bc87b3752" providerId="ADAL" clId="{FB803652-951B-F643-B4DD-EE430C9EF3D0}" dt="2023-09-14T13:25:30.343" v="1051" actId="700"/>
        <pc:sldMkLst>
          <pc:docMk/>
          <pc:sldMk cId="1084485164" sldId="1005"/>
        </pc:sldMkLst>
        <pc:spChg chg="mod ord">
          <ac:chgData name="Anja Köpf" userId="ea56cea4-746c-4149-b52b-c55bc87b3752" providerId="ADAL" clId="{FB803652-951B-F643-B4DD-EE430C9EF3D0}" dt="2023-09-14T13:25:30.343" v="1051" actId="700"/>
          <ac:spMkLst>
            <pc:docMk/>
            <pc:sldMk cId="1084485164" sldId="1005"/>
            <ac:spMk id="3" creationId="{A6BE6798-F1EE-E3D8-3980-C475930C8DDE}"/>
          </ac:spMkLst>
        </pc:spChg>
        <pc:spChg chg="mod ord">
          <ac:chgData name="Anja Köpf" userId="ea56cea4-746c-4149-b52b-c55bc87b3752" providerId="ADAL" clId="{FB803652-951B-F643-B4DD-EE430C9EF3D0}" dt="2023-09-14T13:25:30.343" v="1051" actId="700"/>
          <ac:spMkLst>
            <pc:docMk/>
            <pc:sldMk cId="1084485164" sldId="1005"/>
            <ac:spMk id="4" creationId="{4BDDEF17-82FC-0002-FEC4-6ABEC040CB60}"/>
          </ac:spMkLst>
        </pc:spChg>
        <pc:spChg chg="mod ord">
          <ac:chgData name="Anja Köpf" userId="ea56cea4-746c-4149-b52b-c55bc87b3752" providerId="ADAL" clId="{FB803652-951B-F643-B4DD-EE430C9EF3D0}" dt="2023-09-14T13:25:30.343" v="1051" actId="700"/>
          <ac:spMkLst>
            <pc:docMk/>
            <pc:sldMk cId="1084485164" sldId="1005"/>
            <ac:spMk id="5" creationId="{0A7329D4-2A84-63C3-DE9B-B5F5A30C04B4}"/>
          </ac:spMkLst>
        </pc:spChg>
        <pc:spChg chg="add del mod">
          <ac:chgData name="Anja Köpf" userId="ea56cea4-746c-4149-b52b-c55bc87b3752" providerId="ADAL" clId="{FB803652-951B-F643-B4DD-EE430C9EF3D0}" dt="2023-09-14T12:29:09.464" v="660" actId="931"/>
          <ac:spMkLst>
            <pc:docMk/>
            <pc:sldMk cId="1084485164" sldId="1005"/>
            <ac:spMk id="6" creationId="{0F8E6376-BE85-54AD-D810-CAB956DDFFCA}"/>
          </ac:spMkLst>
        </pc:spChg>
        <pc:spChg chg="add del mod">
          <ac:chgData name="Anja Köpf" userId="ea56cea4-746c-4149-b52b-c55bc87b3752" providerId="ADAL" clId="{FB803652-951B-F643-B4DD-EE430C9EF3D0}" dt="2023-09-14T12:30:15.309" v="664" actId="931"/>
          <ac:spMkLst>
            <pc:docMk/>
            <pc:sldMk cId="1084485164" sldId="1005"/>
            <ac:spMk id="12" creationId="{FA45CFF3-B9B0-A069-FEDD-FC5D95F5A648}"/>
          </ac:spMkLst>
        </pc:spChg>
        <pc:spChg chg="add del mod">
          <ac:chgData name="Anja Köpf" userId="ea56cea4-746c-4149-b52b-c55bc87b3752" providerId="ADAL" clId="{FB803652-951B-F643-B4DD-EE430C9EF3D0}" dt="2023-09-14T12:30:43.067" v="669" actId="931"/>
          <ac:spMkLst>
            <pc:docMk/>
            <pc:sldMk cId="1084485164" sldId="1005"/>
            <ac:spMk id="17" creationId="{CF0E0361-7344-BD67-D8FB-E22AA8705987}"/>
          </ac:spMkLst>
        </pc:spChg>
        <pc:spChg chg="add del mod">
          <ac:chgData name="Anja Köpf" userId="ea56cea4-746c-4149-b52b-c55bc87b3752" providerId="ADAL" clId="{FB803652-951B-F643-B4DD-EE430C9EF3D0}" dt="2023-09-14T12:31:07.876" v="671" actId="931"/>
          <ac:spMkLst>
            <pc:docMk/>
            <pc:sldMk cId="1084485164" sldId="1005"/>
            <ac:spMk id="21" creationId="{856327E0-31D2-5008-BAC2-F81F2DB01D12}"/>
          </ac:spMkLst>
        </pc:spChg>
        <pc:picChg chg="del">
          <ac:chgData name="Anja Köpf" userId="ea56cea4-746c-4149-b52b-c55bc87b3752" providerId="ADAL" clId="{FB803652-951B-F643-B4DD-EE430C9EF3D0}" dt="2023-09-14T12:28:11.622" v="659" actId="478"/>
          <ac:picMkLst>
            <pc:docMk/>
            <pc:sldMk cId="1084485164" sldId="1005"/>
            <ac:picMk id="8" creationId="{06055859-7027-6FA2-9062-C4018436241F}"/>
          </ac:picMkLst>
        </pc:picChg>
        <pc:picChg chg="add del mod modCrop">
          <ac:chgData name="Anja Köpf" userId="ea56cea4-746c-4149-b52b-c55bc87b3752" providerId="ADAL" clId="{FB803652-951B-F643-B4DD-EE430C9EF3D0}" dt="2023-09-14T12:30:46.961" v="670" actId="478"/>
          <ac:picMkLst>
            <pc:docMk/>
            <pc:sldMk cId="1084485164" sldId="1005"/>
            <ac:picMk id="9" creationId="{30229822-B8E0-9623-1C96-CAF98C54C3A3}"/>
          </ac:picMkLst>
        </pc:picChg>
        <pc:picChg chg="mod">
          <ac:chgData name="Anja Köpf" userId="ea56cea4-746c-4149-b52b-c55bc87b3752" providerId="ADAL" clId="{FB803652-951B-F643-B4DD-EE430C9EF3D0}" dt="2023-09-14T12:31:42.914" v="678" actId="1076"/>
          <ac:picMkLst>
            <pc:docMk/>
            <pc:sldMk cId="1084485164" sldId="1005"/>
            <ac:picMk id="11" creationId="{1F7D6767-CBE8-C583-DCB8-704EDE116924}"/>
          </ac:picMkLst>
        </pc:picChg>
        <pc:picChg chg="del">
          <ac:chgData name="Anja Köpf" userId="ea56cea4-746c-4149-b52b-c55bc87b3752" providerId="ADAL" clId="{FB803652-951B-F643-B4DD-EE430C9EF3D0}" dt="2023-09-14T12:29:27.492" v="663" actId="478"/>
          <ac:picMkLst>
            <pc:docMk/>
            <pc:sldMk cId="1084485164" sldId="1005"/>
            <ac:picMk id="14" creationId="{428A5937-552A-B524-8921-423456E130D0}"/>
          </ac:picMkLst>
        </pc:picChg>
        <pc:picChg chg="add del mod modCrop">
          <ac:chgData name="Anja Köpf" userId="ea56cea4-746c-4149-b52b-c55bc87b3752" providerId="ADAL" clId="{FB803652-951B-F643-B4DD-EE430C9EF3D0}" dt="2023-09-14T12:30:29.799" v="668" actId="478"/>
          <ac:picMkLst>
            <pc:docMk/>
            <pc:sldMk cId="1084485164" sldId="1005"/>
            <ac:picMk id="15" creationId="{349FAF2A-8367-A9A9-B4D4-55C0BD15F459}"/>
          </ac:picMkLst>
        </pc:picChg>
        <pc:picChg chg="add mod ord">
          <ac:chgData name="Anja Köpf" userId="ea56cea4-746c-4149-b52b-c55bc87b3752" providerId="ADAL" clId="{FB803652-951B-F643-B4DD-EE430C9EF3D0}" dt="2023-09-14T13:25:30.343" v="1051" actId="700"/>
          <ac:picMkLst>
            <pc:docMk/>
            <pc:sldMk cId="1084485164" sldId="1005"/>
            <ac:picMk id="19" creationId="{3E0B8804-0E9E-1F90-70F4-D0467B0ADD6C}"/>
          </ac:picMkLst>
        </pc:picChg>
        <pc:picChg chg="add mod ord modCrop">
          <ac:chgData name="Anja Köpf" userId="ea56cea4-746c-4149-b52b-c55bc87b3752" providerId="ADAL" clId="{FB803652-951B-F643-B4DD-EE430C9EF3D0}" dt="2023-09-14T13:25:30.343" v="1051" actId="700"/>
          <ac:picMkLst>
            <pc:docMk/>
            <pc:sldMk cId="1084485164" sldId="1005"/>
            <ac:picMk id="23" creationId="{0F5769C8-380C-DCD8-7EFA-E9F440D06838}"/>
          </ac:picMkLst>
        </pc:picChg>
      </pc:sldChg>
      <pc:sldChg chg="addSp delSp modSp add mod modClrScheme chgLayout">
        <pc:chgData name="Anja Köpf" userId="ea56cea4-746c-4149-b52b-c55bc87b3752" providerId="ADAL" clId="{FB803652-951B-F643-B4DD-EE430C9EF3D0}" dt="2023-09-14T13:24:24.745" v="1048" actId="18131"/>
        <pc:sldMkLst>
          <pc:docMk/>
          <pc:sldMk cId="1103558365" sldId="1006"/>
        </pc:sldMkLst>
        <pc:spChg chg="mod ord">
          <ac:chgData name="Anja Köpf" userId="ea56cea4-746c-4149-b52b-c55bc87b3752" providerId="ADAL" clId="{FB803652-951B-F643-B4DD-EE430C9EF3D0}" dt="2023-09-14T13:23:41.054" v="1043" actId="700"/>
          <ac:spMkLst>
            <pc:docMk/>
            <pc:sldMk cId="1103558365" sldId="1006"/>
            <ac:spMk id="3" creationId="{A6BE6798-F1EE-E3D8-3980-C475930C8DDE}"/>
          </ac:spMkLst>
        </pc:spChg>
        <pc:spChg chg="mod ord">
          <ac:chgData name="Anja Köpf" userId="ea56cea4-746c-4149-b52b-c55bc87b3752" providerId="ADAL" clId="{FB803652-951B-F643-B4DD-EE430C9EF3D0}" dt="2023-09-14T13:23:41.054" v="1043" actId="700"/>
          <ac:spMkLst>
            <pc:docMk/>
            <pc:sldMk cId="1103558365" sldId="1006"/>
            <ac:spMk id="4" creationId="{4BDDEF17-82FC-0002-FEC4-6ABEC040CB60}"/>
          </ac:spMkLst>
        </pc:spChg>
        <pc:spChg chg="mod ord">
          <ac:chgData name="Anja Köpf" userId="ea56cea4-746c-4149-b52b-c55bc87b3752" providerId="ADAL" clId="{FB803652-951B-F643-B4DD-EE430C9EF3D0}" dt="2023-09-14T13:23:41.054" v="1043" actId="700"/>
          <ac:spMkLst>
            <pc:docMk/>
            <pc:sldMk cId="1103558365" sldId="1006"/>
            <ac:spMk id="5" creationId="{0A7329D4-2A84-63C3-DE9B-B5F5A30C04B4}"/>
          </ac:spMkLst>
        </pc:spChg>
        <pc:spChg chg="add del mod">
          <ac:chgData name="Anja Köpf" userId="ea56cea4-746c-4149-b52b-c55bc87b3752" providerId="ADAL" clId="{FB803652-951B-F643-B4DD-EE430C9EF3D0}" dt="2023-09-14T12:38:23.859" v="730" actId="931"/>
          <ac:spMkLst>
            <pc:docMk/>
            <pc:sldMk cId="1103558365" sldId="1006"/>
            <ac:spMk id="6" creationId="{52AB0C26-CE41-29F2-7D6F-AE672B91C815}"/>
          </ac:spMkLst>
        </pc:spChg>
        <pc:spChg chg="add del mod">
          <ac:chgData name="Anja Köpf" userId="ea56cea4-746c-4149-b52b-c55bc87b3752" providerId="ADAL" clId="{FB803652-951B-F643-B4DD-EE430C9EF3D0}" dt="2023-09-14T12:39:17.305" v="734" actId="931"/>
          <ac:spMkLst>
            <pc:docMk/>
            <pc:sldMk cId="1103558365" sldId="1006"/>
            <ac:spMk id="10" creationId="{0E9FEB10-E0F3-E475-7AA7-8BA81D3369BE}"/>
          </ac:spMkLst>
        </pc:spChg>
        <pc:picChg chg="add mod ord modCrop">
          <ac:chgData name="Anja Köpf" userId="ea56cea4-746c-4149-b52b-c55bc87b3752" providerId="ADAL" clId="{FB803652-951B-F643-B4DD-EE430C9EF3D0}" dt="2023-09-14T13:24:24.745" v="1048" actId="18131"/>
          <ac:picMkLst>
            <pc:docMk/>
            <pc:sldMk cId="1103558365" sldId="1006"/>
            <ac:picMk id="8" creationId="{1C3F05C5-1A9C-6F34-26D4-DF8B344FF679}"/>
          </ac:picMkLst>
        </pc:picChg>
        <pc:picChg chg="mod">
          <ac:chgData name="Anja Köpf" userId="ea56cea4-746c-4149-b52b-c55bc87b3752" providerId="ADAL" clId="{FB803652-951B-F643-B4DD-EE430C9EF3D0}" dt="2023-09-14T12:39:28.399" v="737" actId="166"/>
          <ac:picMkLst>
            <pc:docMk/>
            <pc:sldMk cId="1103558365" sldId="1006"/>
            <ac:picMk id="11" creationId="{1F7D6767-CBE8-C583-DCB8-704EDE116924}"/>
          </ac:picMkLst>
        </pc:picChg>
        <pc:picChg chg="add mod ord modCrop">
          <ac:chgData name="Anja Köpf" userId="ea56cea4-746c-4149-b52b-c55bc87b3752" providerId="ADAL" clId="{FB803652-951B-F643-B4DD-EE430C9EF3D0}" dt="2023-09-14T13:24:00.176" v="1045" actId="18131"/>
          <ac:picMkLst>
            <pc:docMk/>
            <pc:sldMk cId="1103558365" sldId="1006"/>
            <ac:picMk id="13" creationId="{CEB6E4AA-6734-F3D2-2B35-2B0D794F8603}"/>
          </ac:picMkLst>
        </pc:picChg>
        <pc:picChg chg="del">
          <ac:chgData name="Anja Köpf" userId="ea56cea4-746c-4149-b52b-c55bc87b3752" providerId="ADAL" clId="{FB803652-951B-F643-B4DD-EE430C9EF3D0}" dt="2023-09-14T12:39:11.750" v="733" actId="478"/>
          <ac:picMkLst>
            <pc:docMk/>
            <pc:sldMk cId="1103558365" sldId="1006"/>
            <ac:picMk id="19" creationId="{3E0B8804-0E9E-1F90-70F4-D0467B0ADD6C}"/>
          </ac:picMkLst>
        </pc:picChg>
        <pc:picChg chg="del">
          <ac:chgData name="Anja Köpf" userId="ea56cea4-746c-4149-b52b-c55bc87b3752" providerId="ADAL" clId="{FB803652-951B-F643-B4DD-EE430C9EF3D0}" dt="2023-09-14T12:38:13.634" v="729" actId="478"/>
          <ac:picMkLst>
            <pc:docMk/>
            <pc:sldMk cId="1103558365" sldId="1006"/>
            <ac:picMk id="23" creationId="{0F5769C8-380C-DCD8-7EFA-E9F440D06838}"/>
          </ac:picMkLst>
        </pc:picChg>
      </pc:sldChg>
      <pc:sldChg chg="addSp delSp modSp add mod ord modClrScheme chgLayout">
        <pc:chgData name="Anja Köpf" userId="ea56cea4-746c-4149-b52b-c55bc87b3752" providerId="ADAL" clId="{FB803652-951B-F643-B4DD-EE430C9EF3D0}" dt="2023-09-14T13:26:38.157" v="1060" actId="18131"/>
        <pc:sldMkLst>
          <pc:docMk/>
          <pc:sldMk cId="3746721092" sldId="1007"/>
        </pc:sldMkLst>
        <pc:spChg chg="mod ord">
          <ac:chgData name="Anja Köpf" userId="ea56cea4-746c-4149-b52b-c55bc87b3752" providerId="ADAL" clId="{FB803652-951B-F643-B4DD-EE430C9EF3D0}" dt="2023-09-14T13:26:29.851" v="1059" actId="700"/>
          <ac:spMkLst>
            <pc:docMk/>
            <pc:sldMk cId="3746721092" sldId="1007"/>
            <ac:spMk id="3" creationId="{A6BE6798-F1EE-E3D8-3980-C475930C8DDE}"/>
          </ac:spMkLst>
        </pc:spChg>
        <pc:spChg chg="mod ord">
          <ac:chgData name="Anja Köpf" userId="ea56cea4-746c-4149-b52b-c55bc87b3752" providerId="ADAL" clId="{FB803652-951B-F643-B4DD-EE430C9EF3D0}" dt="2023-09-14T13:26:29.851" v="1059" actId="700"/>
          <ac:spMkLst>
            <pc:docMk/>
            <pc:sldMk cId="3746721092" sldId="1007"/>
            <ac:spMk id="4" creationId="{4BDDEF17-82FC-0002-FEC4-6ABEC040CB60}"/>
          </ac:spMkLst>
        </pc:spChg>
        <pc:spChg chg="mod ord">
          <ac:chgData name="Anja Köpf" userId="ea56cea4-746c-4149-b52b-c55bc87b3752" providerId="ADAL" clId="{FB803652-951B-F643-B4DD-EE430C9EF3D0}" dt="2023-09-14T13:26:29.851" v="1059" actId="700"/>
          <ac:spMkLst>
            <pc:docMk/>
            <pc:sldMk cId="3746721092" sldId="1007"/>
            <ac:spMk id="5" creationId="{0A7329D4-2A84-63C3-DE9B-B5F5A30C04B4}"/>
          </ac:spMkLst>
        </pc:spChg>
        <pc:spChg chg="add del mod">
          <ac:chgData name="Anja Köpf" userId="ea56cea4-746c-4149-b52b-c55bc87b3752" providerId="ADAL" clId="{FB803652-951B-F643-B4DD-EE430C9EF3D0}" dt="2023-09-14T12:50:21.603" v="800" actId="931"/>
          <ac:spMkLst>
            <pc:docMk/>
            <pc:sldMk cId="3746721092" sldId="1007"/>
            <ac:spMk id="6" creationId="{72079D51-E67B-9166-07B2-F8B54960C4FC}"/>
          </ac:spMkLst>
        </pc:spChg>
        <pc:spChg chg="add del mod">
          <ac:chgData name="Anja Köpf" userId="ea56cea4-746c-4149-b52b-c55bc87b3752" providerId="ADAL" clId="{FB803652-951B-F643-B4DD-EE430C9EF3D0}" dt="2023-09-14T12:45:06.417" v="753" actId="931"/>
          <ac:spMkLst>
            <pc:docMk/>
            <pc:sldMk cId="3746721092" sldId="1007"/>
            <ac:spMk id="10" creationId="{993495BC-D5C1-0130-56FC-F2AF61E6E637}"/>
          </ac:spMkLst>
        </pc:spChg>
        <pc:picChg chg="add del mod">
          <ac:chgData name="Anja Köpf" userId="ea56cea4-746c-4149-b52b-c55bc87b3752" providerId="ADAL" clId="{FB803652-951B-F643-B4DD-EE430C9EF3D0}" dt="2023-09-14T12:49:38.501" v="799" actId="478"/>
          <ac:picMkLst>
            <pc:docMk/>
            <pc:sldMk cId="3746721092" sldId="1007"/>
            <ac:picMk id="7" creationId="{CEE43963-7709-904C-A911-916CDD2DCBA0}"/>
          </ac:picMkLst>
        </pc:picChg>
        <pc:picChg chg="del">
          <ac:chgData name="Anja Köpf" userId="ea56cea4-746c-4149-b52b-c55bc87b3752" providerId="ADAL" clId="{FB803652-951B-F643-B4DD-EE430C9EF3D0}" dt="2023-09-14T12:42:26.420" v="744" actId="478"/>
          <ac:picMkLst>
            <pc:docMk/>
            <pc:sldMk cId="3746721092" sldId="1007"/>
            <ac:picMk id="8" creationId="{1C3F05C5-1A9C-6F34-26D4-DF8B344FF679}"/>
          </ac:picMkLst>
        </pc:picChg>
        <pc:picChg chg="mod">
          <ac:chgData name="Anja Köpf" userId="ea56cea4-746c-4149-b52b-c55bc87b3752" providerId="ADAL" clId="{FB803652-951B-F643-B4DD-EE430C9EF3D0}" dt="2023-09-14T12:45:11.409" v="754" actId="166"/>
          <ac:picMkLst>
            <pc:docMk/>
            <pc:sldMk cId="3746721092" sldId="1007"/>
            <ac:picMk id="11" creationId="{1F7D6767-CBE8-C583-DCB8-704EDE116924}"/>
          </ac:picMkLst>
        </pc:picChg>
        <pc:picChg chg="del">
          <ac:chgData name="Anja Köpf" userId="ea56cea4-746c-4149-b52b-c55bc87b3752" providerId="ADAL" clId="{FB803652-951B-F643-B4DD-EE430C9EF3D0}" dt="2023-09-14T12:44:30.775" v="752" actId="478"/>
          <ac:picMkLst>
            <pc:docMk/>
            <pc:sldMk cId="3746721092" sldId="1007"/>
            <ac:picMk id="13" creationId="{CEB6E4AA-6734-F3D2-2B35-2B0D794F8603}"/>
          </ac:picMkLst>
        </pc:picChg>
        <pc:picChg chg="add mod ord">
          <ac:chgData name="Anja Köpf" userId="ea56cea4-746c-4149-b52b-c55bc87b3752" providerId="ADAL" clId="{FB803652-951B-F643-B4DD-EE430C9EF3D0}" dt="2023-09-14T13:26:29.851" v="1059" actId="700"/>
          <ac:picMkLst>
            <pc:docMk/>
            <pc:sldMk cId="3746721092" sldId="1007"/>
            <ac:picMk id="14" creationId="{E6A66A93-44E5-5038-614D-B652893CCA0A}"/>
          </ac:picMkLst>
        </pc:picChg>
        <pc:picChg chg="add mod ord modCrop">
          <ac:chgData name="Anja Köpf" userId="ea56cea4-746c-4149-b52b-c55bc87b3752" providerId="ADAL" clId="{FB803652-951B-F643-B4DD-EE430C9EF3D0}" dt="2023-09-14T13:26:38.157" v="1060" actId="18131"/>
          <ac:picMkLst>
            <pc:docMk/>
            <pc:sldMk cId="3746721092" sldId="1007"/>
            <ac:picMk id="16" creationId="{842AE497-966D-08E9-26AC-32B454DB5034}"/>
          </ac:picMkLst>
        </pc:picChg>
      </pc:sldChg>
      <pc:sldChg chg="addSp delSp modSp add mod modClrScheme chgLayout">
        <pc:chgData name="Anja Köpf" userId="ea56cea4-746c-4149-b52b-c55bc87b3752" providerId="ADAL" clId="{FB803652-951B-F643-B4DD-EE430C9EF3D0}" dt="2023-09-14T13:26:54.670" v="1063" actId="166"/>
        <pc:sldMkLst>
          <pc:docMk/>
          <pc:sldMk cId="3825149111" sldId="1008"/>
        </pc:sldMkLst>
        <pc:spChg chg="add mod ord">
          <ac:chgData name="Anja Köpf" userId="ea56cea4-746c-4149-b52b-c55bc87b3752" providerId="ADAL" clId="{FB803652-951B-F643-B4DD-EE430C9EF3D0}" dt="2023-09-14T13:26:43.669" v="1061" actId="700"/>
          <ac:spMkLst>
            <pc:docMk/>
            <pc:sldMk cId="3825149111" sldId="1008"/>
            <ac:spMk id="2" creationId="{52279D3C-D063-F8E5-886E-073325634634}"/>
          </ac:spMkLst>
        </pc:spChg>
        <pc:spChg chg="mod ord">
          <ac:chgData name="Anja Köpf" userId="ea56cea4-746c-4149-b52b-c55bc87b3752" providerId="ADAL" clId="{FB803652-951B-F643-B4DD-EE430C9EF3D0}" dt="2023-09-14T13:26:43.669" v="1061" actId="700"/>
          <ac:spMkLst>
            <pc:docMk/>
            <pc:sldMk cId="3825149111" sldId="1008"/>
            <ac:spMk id="3" creationId="{A6BE6798-F1EE-E3D8-3980-C475930C8DDE}"/>
          </ac:spMkLst>
        </pc:spChg>
        <pc:spChg chg="mod ord">
          <ac:chgData name="Anja Köpf" userId="ea56cea4-746c-4149-b52b-c55bc87b3752" providerId="ADAL" clId="{FB803652-951B-F643-B4DD-EE430C9EF3D0}" dt="2023-09-14T13:26:43.669" v="1061" actId="700"/>
          <ac:spMkLst>
            <pc:docMk/>
            <pc:sldMk cId="3825149111" sldId="1008"/>
            <ac:spMk id="4" creationId="{4BDDEF17-82FC-0002-FEC4-6ABEC040CB60}"/>
          </ac:spMkLst>
        </pc:spChg>
        <pc:spChg chg="mod ord">
          <ac:chgData name="Anja Köpf" userId="ea56cea4-746c-4149-b52b-c55bc87b3752" providerId="ADAL" clId="{FB803652-951B-F643-B4DD-EE430C9EF3D0}" dt="2023-09-14T13:26:43.669" v="1061" actId="700"/>
          <ac:spMkLst>
            <pc:docMk/>
            <pc:sldMk cId="3825149111" sldId="1008"/>
            <ac:spMk id="5" creationId="{0A7329D4-2A84-63C3-DE9B-B5F5A30C04B4}"/>
          </ac:spMkLst>
        </pc:spChg>
        <pc:spChg chg="del mod ord">
          <ac:chgData name="Anja Köpf" userId="ea56cea4-746c-4149-b52b-c55bc87b3752" providerId="ADAL" clId="{FB803652-951B-F643-B4DD-EE430C9EF3D0}" dt="2023-09-14T13:26:43.669" v="1061" actId="700"/>
          <ac:spMkLst>
            <pc:docMk/>
            <pc:sldMk cId="3825149111" sldId="1008"/>
            <ac:spMk id="6" creationId="{72079D51-E67B-9166-07B2-F8B54960C4FC}"/>
          </ac:spMkLst>
        </pc:spChg>
        <pc:picChg chg="mod">
          <ac:chgData name="Anja Köpf" userId="ea56cea4-746c-4149-b52b-c55bc87b3752" providerId="ADAL" clId="{FB803652-951B-F643-B4DD-EE430C9EF3D0}" dt="2023-09-14T13:26:54.670" v="1063" actId="166"/>
          <ac:picMkLst>
            <pc:docMk/>
            <pc:sldMk cId="3825149111" sldId="1008"/>
            <ac:picMk id="11" creationId="{1F7D6767-CBE8-C583-DCB8-704EDE116924}"/>
          </ac:picMkLst>
        </pc:picChg>
        <pc:picChg chg="mod ord">
          <ac:chgData name="Anja Köpf" userId="ea56cea4-746c-4149-b52b-c55bc87b3752" providerId="ADAL" clId="{FB803652-951B-F643-B4DD-EE430C9EF3D0}" dt="2023-09-14T13:26:51.452" v="1062" actId="166"/>
          <ac:picMkLst>
            <pc:docMk/>
            <pc:sldMk cId="3825149111" sldId="1008"/>
            <ac:picMk id="14" creationId="{E6A66A93-44E5-5038-614D-B652893CCA0A}"/>
          </ac:picMkLst>
        </pc:picChg>
      </pc:sldChg>
      <pc:sldChg chg="addSp delSp modSp add mod ord modClrScheme chgLayout">
        <pc:chgData name="Anja Köpf" userId="ea56cea4-746c-4149-b52b-c55bc87b3752" providerId="ADAL" clId="{FB803652-951B-F643-B4DD-EE430C9EF3D0}" dt="2023-09-14T13:07:56.198" v="858" actId="166"/>
        <pc:sldMkLst>
          <pc:docMk/>
          <pc:sldMk cId="3750715664" sldId="1009"/>
        </pc:sldMkLst>
        <pc:spChg chg="add del mod ord">
          <ac:chgData name="Anja Köpf" userId="ea56cea4-746c-4149-b52b-c55bc87b3752" providerId="ADAL" clId="{FB803652-951B-F643-B4DD-EE430C9EF3D0}" dt="2023-09-14T13:07:18.112" v="853" actId="931"/>
          <ac:spMkLst>
            <pc:docMk/>
            <pc:sldMk cId="3750715664" sldId="1009"/>
            <ac:spMk id="2" creationId="{910BB007-BC6D-6527-44A4-108BCA0F84CD}"/>
          </ac:spMkLst>
        </pc:spChg>
        <pc:spChg chg="mod ord">
          <ac:chgData name="Anja Köpf" userId="ea56cea4-746c-4149-b52b-c55bc87b3752" providerId="ADAL" clId="{FB803652-951B-F643-B4DD-EE430C9EF3D0}" dt="2023-09-14T13:06:35.409" v="850" actId="700"/>
          <ac:spMkLst>
            <pc:docMk/>
            <pc:sldMk cId="3750715664" sldId="1009"/>
            <ac:spMk id="3" creationId="{A6BE6798-F1EE-E3D8-3980-C475930C8DDE}"/>
          </ac:spMkLst>
        </pc:spChg>
        <pc:spChg chg="mod ord">
          <ac:chgData name="Anja Köpf" userId="ea56cea4-746c-4149-b52b-c55bc87b3752" providerId="ADAL" clId="{FB803652-951B-F643-B4DD-EE430C9EF3D0}" dt="2023-09-14T13:06:35.409" v="850" actId="700"/>
          <ac:spMkLst>
            <pc:docMk/>
            <pc:sldMk cId="3750715664" sldId="1009"/>
            <ac:spMk id="4" creationId="{4BDDEF17-82FC-0002-FEC4-6ABEC040CB60}"/>
          </ac:spMkLst>
        </pc:spChg>
        <pc:spChg chg="mod ord">
          <ac:chgData name="Anja Köpf" userId="ea56cea4-746c-4149-b52b-c55bc87b3752" providerId="ADAL" clId="{FB803652-951B-F643-B4DD-EE430C9EF3D0}" dt="2023-09-14T13:06:35.409" v="850" actId="700"/>
          <ac:spMkLst>
            <pc:docMk/>
            <pc:sldMk cId="3750715664" sldId="1009"/>
            <ac:spMk id="5" creationId="{0A7329D4-2A84-63C3-DE9B-B5F5A30C04B4}"/>
          </ac:spMkLst>
        </pc:spChg>
        <pc:spChg chg="del mod ord">
          <ac:chgData name="Anja Köpf" userId="ea56cea4-746c-4149-b52b-c55bc87b3752" providerId="ADAL" clId="{FB803652-951B-F643-B4DD-EE430C9EF3D0}" dt="2023-09-14T13:06:35.409" v="850" actId="700"/>
          <ac:spMkLst>
            <pc:docMk/>
            <pc:sldMk cId="3750715664" sldId="1009"/>
            <ac:spMk id="6" creationId="{72079D51-E67B-9166-07B2-F8B54960C4FC}"/>
          </ac:spMkLst>
        </pc:spChg>
        <pc:spChg chg="add del mod">
          <ac:chgData name="Anja Köpf" userId="ea56cea4-746c-4149-b52b-c55bc87b3752" providerId="ADAL" clId="{FB803652-951B-F643-B4DD-EE430C9EF3D0}" dt="2023-09-14T13:07:50.735" v="857" actId="931"/>
          <ac:spMkLst>
            <pc:docMk/>
            <pc:sldMk cId="3750715664" sldId="1009"/>
            <ac:spMk id="9" creationId="{B7657AAD-7B62-FDC1-7498-780F30A9AA56}"/>
          </ac:spMkLst>
        </pc:spChg>
        <pc:picChg chg="del">
          <ac:chgData name="Anja Köpf" userId="ea56cea4-746c-4149-b52b-c55bc87b3752" providerId="ADAL" clId="{FB803652-951B-F643-B4DD-EE430C9EF3D0}" dt="2023-09-14T13:06:46.128" v="851" actId="478"/>
          <ac:picMkLst>
            <pc:docMk/>
            <pc:sldMk cId="3750715664" sldId="1009"/>
            <ac:picMk id="7" creationId="{CEE43963-7709-904C-A911-916CDD2DCBA0}"/>
          </ac:picMkLst>
        </pc:picChg>
        <pc:picChg chg="mod">
          <ac:chgData name="Anja Köpf" userId="ea56cea4-746c-4149-b52b-c55bc87b3752" providerId="ADAL" clId="{FB803652-951B-F643-B4DD-EE430C9EF3D0}" dt="2023-09-14T13:07:56.198" v="858" actId="166"/>
          <ac:picMkLst>
            <pc:docMk/>
            <pc:sldMk cId="3750715664" sldId="1009"/>
            <ac:picMk id="11" creationId="{1F7D6767-CBE8-C583-DCB8-704EDE116924}"/>
          </ac:picMkLst>
        </pc:picChg>
        <pc:picChg chg="add mod modCrop">
          <ac:chgData name="Anja Köpf" userId="ea56cea4-746c-4149-b52b-c55bc87b3752" providerId="ADAL" clId="{FB803652-951B-F643-B4DD-EE430C9EF3D0}" dt="2023-09-14T13:07:29.377" v="856" actId="18131"/>
          <ac:picMkLst>
            <pc:docMk/>
            <pc:sldMk cId="3750715664" sldId="1009"/>
            <ac:picMk id="12" creationId="{BBDE100D-C105-FC47-A713-2C985F9C3D1D}"/>
          </ac:picMkLst>
        </pc:picChg>
        <pc:picChg chg="del mod ord">
          <ac:chgData name="Anja Köpf" userId="ea56cea4-746c-4149-b52b-c55bc87b3752" providerId="ADAL" clId="{FB803652-951B-F643-B4DD-EE430C9EF3D0}" dt="2023-09-14T13:06:46.996" v="852" actId="478"/>
          <ac:picMkLst>
            <pc:docMk/>
            <pc:sldMk cId="3750715664" sldId="1009"/>
            <ac:picMk id="14" creationId="{E6A66A93-44E5-5038-614D-B652893CCA0A}"/>
          </ac:picMkLst>
        </pc:picChg>
        <pc:picChg chg="add mod">
          <ac:chgData name="Anja Köpf" userId="ea56cea4-746c-4149-b52b-c55bc87b3752" providerId="ADAL" clId="{FB803652-951B-F643-B4DD-EE430C9EF3D0}" dt="2023-09-14T13:07:50.735" v="857" actId="931"/>
          <ac:picMkLst>
            <pc:docMk/>
            <pc:sldMk cId="3750715664" sldId="1009"/>
            <ac:picMk id="15" creationId="{47C32898-2560-1F2C-12BD-7A8808F48454}"/>
          </ac:picMkLst>
        </pc:picChg>
      </pc:sldChg>
      <pc:sldChg chg="addSp delSp modSp add mod">
        <pc:chgData name="Anja Köpf" userId="ea56cea4-746c-4149-b52b-c55bc87b3752" providerId="ADAL" clId="{FB803652-951B-F643-B4DD-EE430C9EF3D0}" dt="2023-09-14T13:10:38.793" v="913" actId="166"/>
        <pc:sldMkLst>
          <pc:docMk/>
          <pc:sldMk cId="458838330" sldId="1010"/>
        </pc:sldMkLst>
        <pc:spChg chg="mod">
          <ac:chgData name="Anja Köpf" userId="ea56cea4-746c-4149-b52b-c55bc87b3752" providerId="ADAL" clId="{FB803652-951B-F643-B4DD-EE430C9EF3D0}" dt="2023-09-14T13:08:16.906" v="880" actId="20577"/>
          <ac:spMkLst>
            <pc:docMk/>
            <pc:sldMk cId="458838330" sldId="1010"/>
            <ac:spMk id="3" creationId="{A6BE6798-F1EE-E3D8-3980-C475930C8DDE}"/>
          </ac:spMkLst>
        </pc:spChg>
        <pc:spChg chg="mod">
          <ac:chgData name="Anja Köpf" userId="ea56cea4-746c-4149-b52b-c55bc87b3752" providerId="ADAL" clId="{FB803652-951B-F643-B4DD-EE430C9EF3D0}" dt="2023-09-14T13:08:40.171" v="898"/>
          <ac:spMkLst>
            <pc:docMk/>
            <pc:sldMk cId="458838330" sldId="1010"/>
            <ac:spMk id="4" creationId="{4BDDEF17-82FC-0002-FEC4-6ABEC040CB60}"/>
          </ac:spMkLst>
        </pc:spChg>
        <pc:spChg chg="mod">
          <ac:chgData name="Anja Köpf" userId="ea56cea4-746c-4149-b52b-c55bc87b3752" providerId="ADAL" clId="{FB803652-951B-F643-B4DD-EE430C9EF3D0}" dt="2023-09-14T13:08:28.909" v="882" actId="2711"/>
          <ac:spMkLst>
            <pc:docMk/>
            <pc:sldMk cId="458838330" sldId="1010"/>
            <ac:spMk id="5" creationId="{0A7329D4-2A84-63C3-DE9B-B5F5A30C04B4}"/>
          </ac:spMkLst>
        </pc:spChg>
        <pc:spChg chg="add del mod">
          <ac:chgData name="Anja Köpf" userId="ea56cea4-746c-4149-b52b-c55bc87b3752" providerId="ADAL" clId="{FB803652-951B-F643-B4DD-EE430C9EF3D0}" dt="2023-09-14T13:09:56.137" v="900" actId="931"/>
          <ac:spMkLst>
            <pc:docMk/>
            <pc:sldMk cId="458838330" sldId="1010"/>
            <ac:spMk id="6" creationId="{8101D498-373F-A638-2454-90EE70E3332C}"/>
          </ac:spMkLst>
        </pc:spChg>
        <pc:spChg chg="add del mod">
          <ac:chgData name="Anja Köpf" userId="ea56cea4-746c-4149-b52b-c55bc87b3752" providerId="ADAL" clId="{FB803652-951B-F643-B4DD-EE430C9EF3D0}" dt="2023-09-14T13:10:16.060" v="906" actId="931"/>
          <ac:spMkLst>
            <pc:docMk/>
            <pc:sldMk cId="458838330" sldId="1010"/>
            <ac:spMk id="10" creationId="{E34E6FFF-F4F6-5CF9-2DC6-2F817181F496}"/>
          </ac:spMkLst>
        </pc:spChg>
        <pc:spChg chg="add del mod">
          <ac:chgData name="Anja Köpf" userId="ea56cea4-746c-4149-b52b-c55bc87b3752" providerId="ADAL" clId="{FB803652-951B-F643-B4DD-EE430C9EF3D0}" dt="2023-09-14T13:10:26.817" v="908" actId="931"/>
          <ac:spMkLst>
            <pc:docMk/>
            <pc:sldMk cId="458838330" sldId="1010"/>
            <ac:spMk id="17" creationId="{91540ABF-CEBA-E736-DCD7-9A433D555A94}"/>
          </ac:spMkLst>
        </pc:spChg>
        <pc:picChg chg="add mod modCrop">
          <ac:chgData name="Anja Köpf" userId="ea56cea4-746c-4149-b52b-c55bc87b3752" providerId="ADAL" clId="{FB803652-951B-F643-B4DD-EE430C9EF3D0}" dt="2023-09-14T13:10:08.674" v="904" actId="18131"/>
          <ac:picMkLst>
            <pc:docMk/>
            <pc:sldMk cId="458838330" sldId="1010"/>
            <ac:picMk id="8" creationId="{D83DBDAA-90B7-2279-FC2B-DD52A9E66EC2}"/>
          </ac:picMkLst>
        </pc:picChg>
        <pc:picChg chg="mod">
          <ac:chgData name="Anja Köpf" userId="ea56cea4-746c-4149-b52b-c55bc87b3752" providerId="ADAL" clId="{FB803652-951B-F643-B4DD-EE430C9EF3D0}" dt="2023-09-14T13:10:38.793" v="913" actId="166"/>
          <ac:picMkLst>
            <pc:docMk/>
            <pc:sldMk cId="458838330" sldId="1010"/>
            <ac:picMk id="11" creationId="{1F7D6767-CBE8-C583-DCB8-704EDE116924}"/>
          </ac:picMkLst>
        </pc:picChg>
        <pc:picChg chg="del">
          <ac:chgData name="Anja Köpf" userId="ea56cea4-746c-4149-b52b-c55bc87b3752" providerId="ADAL" clId="{FB803652-951B-F643-B4DD-EE430C9EF3D0}" dt="2023-09-14T13:08:53.696" v="899" actId="478"/>
          <ac:picMkLst>
            <pc:docMk/>
            <pc:sldMk cId="458838330" sldId="1010"/>
            <ac:picMk id="12" creationId="{BBDE100D-C105-FC47-A713-2C985F9C3D1D}"/>
          </ac:picMkLst>
        </pc:picChg>
        <pc:picChg chg="add del mod">
          <ac:chgData name="Anja Köpf" userId="ea56cea4-746c-4149-b52b-c55bc87b3752" providerId="ADAL" clId="{FB803652-951B-F643-B4DD-EE430C9EF3D0}" dt="2023-09-14T13:10:19.128" v="907" actId="478"/>
          <ac:picMkLst>
            <pc:docMk/>
            <pc:sldMk cId="458838330" sldId="1010"/>
            <ac:picMk id="14" creationId="{E4D23E62-3B27-2416-86B0-8C89BBC4A5C5}"/>
          </ac:picMkLst>
        </pc:picChg>
        <pc:picChg chg="del">
          <ac:chgData name="Anja Köpf" userId="ea56cea4-746c-4149-b52b-c55bc87b3752" providerId="ADAL" clId="{FB803652-951B-F643-B4DD-EE430C9EF3D0}" dt="2023-09-14T13:10:12.109" v="905" actId="478"/>
          <ac:picMkLst>
            <pc:docMk/>
            <pc:sldMk cId="458838330" sldId="1010"/>
            <ac:picMk id="15" creationId="{47C32898-2560-1F2C-12BD-7A8808F48454}"/>
          </ac:picMkLst>
        </pc:picChg>
        <pc:picChg chg="add mod modCrop">
          <ac:chgData name="Anja Köpf" userId="ea56cea4-746c-4149-b52b-c55bc87b3752" providerId="ADAL" clId="{FB803652-951B-F643-B4DD-EE430C9EF3D0}" dt="2023-09-14T13:10:35.082" v="912" actId="18131"/>
          <ac:picMkLst>
            <pc:docMk/>
            <pc:sldMk cId="458838330" sldId="1010"/>
            <ac:picMk id="19" creationId="{6B0F279D-E201-7480-1C0F-844A6DFBCD1B}"/>
          </ac:picMkLst>
        </pc:picChg>
      </pc:sldChg>
      <pc:sldChg chg="addSp delSp modSp add mod">
        <pc:chgData name="Anja Köpf" userId="ea56cea4-746c-4149-b52b-c55bc87b3752" providerId="ADAL" clId="{FB803652-951B-F643-B4DD-EE430C9EF3D0}" dt="2023-09-14T13:13:57.416" v="956" actId="166"/>
        <pc:sldMkLst>
          <pc:docMk/>
          <pc:sldMk cId="2575120193" sldId="1011"/>
        </pc:sldMkLst>
        <pc:spChg chg="mod">
          <ac:chgData name="Anja Köpf" userId="ea56cea4-746c-4149-b52b-c55bc87b3752" providerId="ADAL" clId="{FB803652-951B-F643-B4DD-EE430C9EF3D0}" dt="2023-09-14T13:10:51.500" v="927" actId="20577"/>
          <ac:spMkLst>
            <pc:docMk/>
            <pc:sldMk cId="2575120193" sldId="1011"/>
            <ac:spMk id="3" creationId="{A6BE6798-F1EE-E3D8-3980-C475930C8DDE}"/>
          </ac:spMkLst>
        </pc:spChg>
        <pc:spChg chg="mod">
          <ac:chgData name="Anja Köpf" userId="ea56cea4-746c-4149-b52b-c55bc87b3752" providerId="ADAL" clId="{FB803652-951B-F643-B4DD-EE430C9EF3D0}" dt="2023-09-14T13:10:59.626" v="938"/>
          <ac:spMkLst>
            <pc:docMk/>
            <pc:sldMk cId="2575120193" sldId="1011"/>
            <ac:spMk id="4" creationId="{4BDDEF17-82FC-0002-FEC4-6ABEC040CB60}"/>
          </ac:spMkLst>
        </pc:spChg>
        <pc:spChg chg="mod">
          <ac:chgData name="Anja Köpf" userId="ea56cea4-746c-4149-b52b-c55bc87b3752" providerId="ADAL" clId="{FB803652-951B-F643-B4DD-EE430C9EF3D0}" dt="2023-09-14T13:11:28.745" v="944" actId="20577"/>
          <ac:spMkLst>
            <pc:docMk/>
            <pc:sldMk cId="2575120193" sldId="1011"/>
            <ac:spMk id="5" creationId="{0A7329D4-2A84-63C3-DE9B-B5F5A30C04B4}"/>
          </ac:spMkLst>
        </pc:spChg>
        <pc:spChg chg="add del mod">
          <ac:chgData name="Anja Köpf" userId="ea56cea4-746c-4149-b52b-c55bc87b3752" providerId="ADAL" clId="{FB803652-951B-F643-B4DD-EE430C9EF3D0}" dt="2023-09-14T13:12:15.237" v="946" actId="931"/>
          <ac:spMkLst>
            <pc:docMk/>
            <pc:sldMk cId="2575120193" sldId="1011"/>
            <ac:spMk id="6" creationId="{3C502704-CE51-EDE0-F955-3A7C908D2FB7}"/>
          </ac:spMkLst>
        </pc:spChg>
        <pc:spChg chg="add del mod">
          <ac:chgData name="Anja Köpf" userId="ea56cea4-746c-4149-b52b-c55bc87b3752" providerId="ADAL" clId="{FB803652-951B-F643-B4DD-EE430C9EF3D0}" dt="2023-09-14T13:13:47.194" v="953" actId="931"/>
          <ac:spMkLst>
            <pc:docMk/>
            <pc:sldMk cId="2575120193" sldId="1011"/>
            <ac:spMk id="12" creationId="{D912837B-2553-612C-A7F1-306729261EB5}"/>
          </ac:spMkLst>
        </pc:spChg>
        <pc:picChg chg="del">
          <ac:chgData name="Anja Köpf" userId="ea56cea4-746c-4149-b52b-c55bc87b3752" providerId="ADAL" clId="{FB803652-951B-F643-B4DD-EE430C9EF3D0}" dt="2023-09-14T13:11:42.465" v="945" actId="478"/>
          <ac:picMkLst>
            <pc:docMk/>
            <pc:sldMk cId="2575120193" sldId="1011"/>
            <ac:picMk id="8" creationId="{D83DBDAA-90B7-2279-FC2B-DD52A9E66EC2}"/>
          </ac:picMkLst>
        </pc:picChg>
        <pc:picChg chg="add mod modCrop">
          <ac:chgData name="Anja Köpf" userId="ea56cea4-746c-4149-b52b-c55bc87b3752" providerId="ADAL" clId="{FB803652-951B-F643-B4DD-EE430C9EF3D0}" dt="2023-09-14T13:12:35.078" v="951" actId="18131"/>
          <ac:picMkLst>
            <pc:docMk/>
            <pc:sldMk cId="2575120193" sldId="1011"/>
            <ac:picMk id="9" creationId="{A6E8F31A-9367-7158-49D8-43C6F447E315}"/>
          </ac:picMkLst>
        </pc:picChg>
        <pc:picChg chg="mod">
          <ac:chgData name="Anja Köpf" userId="ea56cea4-746c-4149-b52b-c55bc87b3752" providerId="ADAL" clId="{FB803652-951B-F643-B4DD-EE430C9EF3D0}" dt="2023-09-14T13:13:57.416" v="956" actId="166"/>
          <ac:picMkLst>
            <pc:docMk/>
            <pc:sldMk cId="2575120193" sldId="1011"/>
            <ac:picMk id="11" creationId="{1F7D6767-CBE8-C583-DCB8-704EDE116924}"/>
          </ac:picMkLst>
        </pc:picChg>
        <pc:picChg chg="add mod modCrop">
          <ac:chgData name="Anja Köpf" userId="ea56cea4-746c-4149-b52b-c55bc87b3752" providerId="ADAL" clId="{FB803652-951B-F643-B4DD-EE430C9EF3D0}" dt="2023-09-14T13:13:53.819" v="955" actId="18131"/>
          <ac:picMkLst>
            <pc:docMk/>
            <pc:sldMk cId="2575120193" sldId="1011"/>
            <ac:picMk id="14" creationId="{1EE5149B-A842-FFA1-E812-C44D873F783E}"/>
          </ac:picMkLst>
        </pc:picChg>
        <pc:picChg chg="del">
          <ac:chgData name="Anja Köpf" userId="ea56cea4-746c-4149-b52b-c55bc87b3752" providerId="ADAL" clId="{FB803652-951B-F643-B4DD-EE430C9EF3D0}" dt="2023-09-14T13:12:39.213" v="952" actId="478"/>
          <ac:picMkLst>
            <pc:docMk/>
            <pc:sldMk cId="2575120193" sldId="1011"/>
            <ac:picMk id="19" creationId="{6B0F279D-E201-7480-1C0F-844A6DFBCD1B}"/>
          </ac:picMkLst>
        </pc:picChg>
      </pc:sldChg>
      <pc:sldChg chg="addSp delSp modSp add mod">
        <pc:chgData name="Anja Köpf" userId="ea56cea4-746c-4149-b52b-c55bc87b3752" providerId="ADAL" clId="{FB803652-951B-F643-B4DD-EE430C9EF3D0}" dt="2023-09-14T13:16:26.891" v="996" actId="166"/>
        <pc:sldMkLst>
          <pc:docMk/>
          <pc:sldMk cId="3244098227" sldId="1012"/>
        </pc:sldMkLst>
        <pc:spChg chg="mod">
          <ac:chgData name="Anja Köpf" userId="ea56cea4-746c-4149-b52b-c55bc87b3752" providerId="ADAL" clId="{FB803652-951B-F643-B4DD-EE430C9EF3D0}" dt="2023-09-14T13:14:39.879" v="967" actId="20577"/>
          <ac:spMkLst>
            <pc:docMk/>
            <pc:sldMk cId="3244098227" sldId="1012"/>
            <ac:spMk id="3" creationId="{A6BE6798-F1EE-E3D8-3980-C475930C8DDE}"/>
          </ac:spMkLst>
        </pc:spChg>
        <pc:spChg chg="mod">
          <ac:chgData name="Anja Köpf" userId="ea56cea4-746c-4149-b52b-c55bc87b3752" providerId="ADAL" clId="{FB803652-951B-F643-B4DD-EE430C9EF3D0}" dt="2023-09-14T13:15:10.815" v="988"/>
          <ac:spMkLst>
            <pc:docMk/>
            <pc:sldMk cId="3244098227" sldId="1012"/>
            <ac:spMk id="4" creationId="{4BDDEF17-82FC-0002-FEC4-6ABEC040CB60}"/>
          </ac:spMkLst>
        </pc:spChg>
        <pc:spChg chg="mod">
          <ac:chgData name="Anja Köpf" userId="ea56cea4-746c-4149-b52b-c55bc87b3752" providerId="ADAL" clId="{FB803652-951B-F643-B4DD-EE430C9EF3D0}" dt="2023-09-14T13:14:55.513" v="970" actId="20577"/>
          <ac:spMkLst>
            <pc:docMk/>
            <pc:sldMk cId="3244098227" sldId="1012"/>
            <ac:spMk id="5" creationId="{0A7329D4-2A84-63C3-DE9B-B5F5A30C04B4}"/>
          </ac:spMkLst>
        </pc:spChg>
        <pc:spChg chg="add del mod">
          <ac:chgData name="Anja Köpf" userId="ea56cea4-746c-4149-b52b-c55bc87b3752" providerId="ADAL" clId="{FB803652-951B-F643-B4DD-EE430C9EF3D0}" dt="2023-09-14T13:15:56.090" v="990" actId="931"/>
          <ac:spMkLst>
            <pc:docMk/>
            <pc:sldMk cId="3244098227" sldId="1012"/>
            <ac:spMk id="6" creationId="{1AEFD51E-39D5-6D85-2D58-7B0F9ACA9A92}"/>
          </ac:spMkLst>
        </pc:spChg>
        <pc:spChg chg="add del mod">
          <ac:chgData name="Anja Köpf" userId="ea56cea4-746c-4149-b52b-c55bc87b3752" providerId="ADAL" clId="{FB803652-951B-F643-B4DD-EE430C9EF3D0}" dt="2023-09-14T13:16:16.622" v="993" actId="931"/>
          <ac:spMkLst>
            <pc:docMk/>
            <pc:sldMk cId="3244098227" sldId="1012"/>
            <ac:spMk id="12" creationId="{6A52EF5A-DCDF-EC02-35F8-DC17EF7832FC}"/>
          </ac:spMkLst>
        </pc:spChg>
        <pc:picChg chg="add mod modCrop">
          <ac:chgData name="Anja Köpf" userId="ea56cea4-746c-4149-b52b-c55bc87b3752" providerId="ADAL" clId="{FB803652-951B-F643-B4DD-EE430C9EF3D0}" dt="2023-09-14T13:16:03.161" v="991" actId="18131"/>
          <ac:picMkLst>
            <pc:docMk/>
            <pc:sldMk cId="3244098227" sldId="1012"/>
            <ac:picMk id="8" creationId="{5AA1EF9C-8F1D-EDCF-2E8E-B92BD60D5773}"/>
          </ac:picMkLst>
        </pc:picChg>
        <pc:picChg chg="del">
          <ac:chgData name="Anja Köpf" userId="ea56cea4-746c-4149-b52b-c55bc87b3752" providerId="ADAL" clId="{FB803652-951B-F643-B4DD-EE430C9EF3D0}" dt="2023-09-14T13:15:15.299" v="989" actId="478"/>
          <ac:picMkLst>
            <pc:docMk/>
            <pc:sldMk cId="3244098227" sldId="1012"/>
            <ac:picMk id="9" creationId="{A6E8F31A-9367-7158-49D8-43C6F447E315}"/>
          </ac:picMkLst>
        </pc:picChg>
        <pc:picChg chg="mod">
          <ac:chgData name="Anja Köpf" userId="ea56cea4-746c-4149-b52b-c55bc87b3752" providerId="ADAL" clId="{FB803652-951B-F643-B4DD-EE430C9EF3D0}" dt="2023-09-14T13:16:26.891" v="996" actId="166"/>
          <ac:picMkLst>
            <pc:docMk/>
            <pc:sldMk cId="3244098227" sldId="1012"/>
            <ac:picMk id="11" creationId="{1F7D6767-CBE8-C583-DCB8-704EDE116924}"/>
          </ac:picMkLst>
        </pc:picChg>
        <pc:picChg chg="del">
          <ac:chgData name="Anja Köpf" userId="ea56cea4-746c-4149-b52b-c55bc87b3752" providerId="ADAL" clId="{FB803652-951B-F643-B4DD-EE430C9EF3D0}" dt="2023-09-14T13:16:07.965" v="992" actId="478"/>
          <ac:picMkLst>
            <pc:docMk/>
            <pc:sldMk cId="3244098227" sldId="1012"/>
            <ac:picMk id="14" creationId="{1EE5149B-A842-FFA1-E812-C44D873F783E}"/>
          </ac:picMkLst>
        </pc:picChg>
        <pc:picChg chg="add mod modCrop">
          <ac:chgData name="Anja Köpf" userId="ea56cea4-746c-4149-b52b-c55bc87b3752" providerId="ADAL" clId="{FB803652-951B-F643-B4DD-EE430C9EF3D0}" dt="2023-09-14T13:16:22.569" v="995" actId="18131"/>
          <ac:picMkLst>
            <pc:docMk/>
            <pc:sldMk cId="3244098227" sldId="1012"/>
            <ac:picMk id="15" creationId="{72D8098C-9DFE-82A9-EEFE-0A83E18B3195}"/>
          </ac:picMkLst>
        </pc:picChg>
      </pc:sldChg>
      <pc:sldChg chg="addSp delSp modSp add mod">
        <pc:chgData name="Anja Köpf" userId="ea56cea4-746c-4149-b52b-c55bc87b3752" providerId="ADAL" clId="{FB803652-951B-F643-B4DD-EE430C9EF3D0}" dt="2023-09-14T13:19:45.341" v="1022" actId="166"/>
        <pc:sldMkLst>
          <pc:docMk/>
          <pc:sldMk cId="3970576653" sldId="1013"/>
        </pc:sldMkLst>
        <pc:spChg chg="mod">
          <ac:chgData name="Anja Köpf" userId="ea56cea4-746c-4149-b52b-c55bc87b3752" providerId="ADAL" clId="{FB803652-951B-F643-B4DD-EE430C9EF3D0}" dt="2023-09-14T13:16:41.565" v="1011" actId="20577"/>
          <ac:spMkLst>
            <pc:docMk/>
            <pc:sldMk cId="3970576653" sldId="1013"/>
            <ac:spMk id="3" creationId="{A6BE6798-F1EE-E3D8-3980-C475930C8DDE}"/>
          </ac:spMkLst>
        </pc:spChg>
        <pc:spChg chg="mod">
          <ac:chgData name="Anja Köpf" userId="ea56cea4-746c-4149-b52b-c55bc87b3752" providerId="ADAL" clId="{FB803652-951B-F643-B4DD-EE430C9EF3D0}" dt="2023-09-14T13:16:48.748" v="1012"/>
          <ac:spMkLst>
            <pc:docMk/>
            <pc:sldMk cId="3970576653" sldId="1013"/>
            <ac:spMk id="4" creationId="{4BDDEF17-82FC-0002-FEC4-6ABEC040CB60}"/>
          </ac:spMkLst>
        </pc:spChg>
        <pc:spChg chg="mod">
          <ac:chgData name="Anja Köpf" userId="ea56cea4-746c-4149-b52b-c55bc87b3752" providerId="ADAL" clId="{FB803652-951B-F643-B4DD-EE430C9EF3D0}" dt="2023-09-14T13:17:10.950" v="1015" actId="2711"/>
          <ac:spMkLst>
            <pc:docMk/>
            <pc:sldMk cId="3970576653" sldId="1013"/>
            <ac:spMk id="5" creationId="{0A7329D4-2A84-63C3-DE9B-B5F5A30C04B4}"/>
          </ac:spMkLst>
        </pc:spChg>
        <pc:spChg chg="add del mod">
          <ac:chgData name="Anja Köpf" userId="ea56cea4-746c-4149-b52b-c55bc87b3752" providerId="ADAL" clId="{FB803652-951B-F643-B4DD-EE430C9EF3D0}" dt="2023-09-14T13:19:27.270" v="1018" actId="931"/>
          <ac:spMkLst>
            <pc:docMk/>
            <pc:sldMk cId="3970576653" sldId="1013"/>
            <ac:spMk id="6" creationId="{25706296-F411-6C04-4747-D36CC74D6355}"/>
          </ac:spMkLst>
        </pc:spChg>
        <pc:picChg chg="del">
          <ac:chgData name="Anja Köpf" userId="ea56cea4-746c-4149-b52b-c55bc87b3752" providerId="ADAL" clId="{FB803652-951B-F643-B4DD-EE430C9EF3D0}" dt="2023-09-14T13:17:19.989" v="1017" actId="478"/>
          <ac:picMkLst>
            <pc:docMk/>
            <pc:sldMk cId="3970576653" sldId="1013"/>
            <ac:picMk id="8" creationId="{5AA1EF9C-8F1D-EDCF-2E8E-B92BD60D5773}"/>
          </ac:picMkLst>
        </pc:picChg>
        <pc:picChg chg="add mod modCrop">
          <ac:chgData name="Anja Köpf" userId="ea56cea4-746c-4149-b52b-c55bc87b3752" providerId="ADAL" clId="{FB803652-951B-F643-B4DD-EE430C9EF3D0}" dt="2023-09-14T13:19:33.541" v="1020" actId="18131"/>
          <ac:picMkLst>
            <pc:docMk/>
            <pc:sldMk cId="3970576653" sldId="1013"/>
            <ac:picMk id="9" creationId="{9FC960ED-7704-75A8-6452-3991A7AC3B5B}"/>
          </ac:picMkLst>
        </pc:picChg>
        <pc:picChg chg="mod">
          <ac:chgData name="Anja Köpf" userId="ea56cea4-746c-4149-b52b-c55bc87b3752" providerId="ADAL" clId="{FB803652-951B-F643-B4DD-EE430C9EF3D0}" dt="2023-09-14T13:19:45.341" v="1022" actId="166"/>
          <ac:picMkLst>
            <pc:docMk/>
            <pc:sldMk cId="3970576653" sldId="1013"/>
            <ac:picMk id="11" creationId="{1F7D6767-CBE8-C583-DCB8-704EDE116924}"/>
          </ac:picMkLst>
        </pc:picChg>
        <pc:picChg chg="mod">
          <ac:chgData name="Anja Köpf" userId="ea56cea4-746c-4149-b52b-c55bc87b3752" providerId="ADAL" clId="{FB803652-951B-F643-B4DD-EE430C9EF3D0}" dt="2023-09-14T13:19:41.974" v="1021" actId="166"/>
          <ac:picMkLst>
            <pc:docMk/>
            <pc:sldMk cId="3970576653" sldId="1013"/>
            <ac:picMk id="15" creationId="{72D8098C-9DFE-82A9-EEFE-0A83E18B3195}"/>
          </ac:picMkLst>
        </pc:picChg>
      </pc:sldChg>
      <pc:sldChg chg="add">
        <pc:chgData name="Anja Köpf" userId="ea56cea4-746c-4149-b52b-c55bc87b3752" providerId="ADAL" clId="{FB803652-951B-F643-B4DD-EE430C9EF3D0}" dt="2023-09-14T13:20:13.967" v="1023"/>
        <pc:sldMkLst>
          <pc:docMk/>
          <pc:sldMk cId="3918999514" sldId="1014"/>
        </pc:sldMkLst>
      </pc:sldChg>
      <pc:sldMasterChg chg="addSldLayout modSldLayout sldLayoutOrd">
        <pc:chgData name="Anja Köpf" userId="ea56cea4-746c-4149-b52b-c55bc87b3752" providerId="ADAL" clId="{FB803652-951B-F643-B4DD-EE430C9EF3D0}" dt="2023-09-14T13:25:07.470" v="1050" actId="207"/>
        <pc:sldMasterMkLst>
          <pc:docMk/>
          <pc:sldMasterMk cId="1965090729" sldId="2147483782"/>
        </pc:sldMasterMkLst>
        <pc:sldLayoutChg chg="delSp modSp mod">
          <pc:chgData name="Anja Köpf" userId="ea56cea4-746c-4149-b52b-c55bc87b3752" providerId="ADAL" clId="{FB803652-951B-F643-B4DD-EE430C9EF3D0}" dt="2023-09-14T12:22:43.967" v="635" actId="1076"/>
          <pc:sldLayoutMkLst>
            <pc:docMk/>
            <pc:sldMasterMk cId="1965090729" sldId="2147483782"/>
            <pc:sldLayoutMk cId="1513961404" sldId="2147483904"/>
          </pc:sldLayoutMkLst>
          <pc:spChg chg="mod">
            <ac:chgData name="Anja Köpf" userId="ea56cea4-746c-4149-b52b-c55bc87b3752" providerId="ADAL" clId="{FB803652-951B-F643-B4DD-EE430C9EF3D0}" dt="2023-09-14T11:37:34.207" v="48" actId="2085"/>
            <ac:spMkLst>
              <pc:docMk/>
              <pc:sldMasterMk cId="1965090729" sldId="2147483782"/>
              <pc:sldLayoutMk cId="1513961404" sldId="2147483904"/>
              <ac:spMk id="2" creationId="{5A362231-A428-FC4D-89B5-55E6CAE719FC}"/>
            </ac:spMkLst>
          </pc:spChg>
          <pc:spChg chg="mod">
            <ac:chgData name="Anja Köpf" userId="ea56cea4-746c-4149-b52b-c55bc87b3752" providerId="ADAL" clId="{FB803652-951B-F643-B4DD-EE430C9EF3D0}" dt="2023-09-14T12:22:37.237" v="633" actId="1076"/>
            <ac:spMkLst>
              <pc:docMk/>
              <pc:sldMasterMk cId="1965090729" sldId="2147483782"/>
              <pc:sldLayoutMk cId="1513961404" sldId="2147483904"/>
              <ac:spMk id="3" creationId="{7278B2BE-4BE3-7A7C-C027-C5E82A8FCD96}"/>
            </ac:spMkLst>
          </pc:spChg>
          <pc:spChg chg="mod">
            <ac:chgData name="Anja Köpf" userId="ea56cea4-746c-4149-b52b-c55bc87b3752" providerId="ADAL" clId="{FB803652-951B-F643-B4DD-EE430C9EF3D0}" dt="2023-09-14T11:38:14.670" v="73" actId="14100"/>
            <ac:spMkLst>
              <pc:docMk/>
              <pc:sldMasterMk cId="1965090729" sldId="2147483782"/>
              <pc:sldLayoutMk cId="1513961404" sldId="2147483904"/>
              <ac:spMk id="5" creationId="{961E19C7-5F65-DC4C-B7E2-8634672853EC}"/>
            </ac:spMkLst>
          </pc:spChg>
          <pc:spChg chg="mod">
            <ac:chgData name="Anja Köpf" userId="ea56cea4-746c-4149-b52b-c55bc87b3752" providerId="ADAL" clId="{FB803652-951B-F643-B4DD-EE430C9EF3D0}" dt="2023-09-14T11:38:12.748" v="72" actId="14100"/>
            <ac:spMkLst>
              <pc:docMk/>
              <pc:sldMasterMk cId="1965090729" sldId="2147483782"/>
              <pc:sldLayoutMk cId="1513961404" sldId="2147483904"/>
              <ac:spMk id="10" creationId="{5FFAD5DD-10D7-0A48-BD33-22D142EF4DD2}"/>
            </ac:spMkLst>
          </pc:spChg>
          <pc:spChg chg="mod">
            <ac:chgData name="Anja Köpf" userId="ea56cea4-746c-4149-b52b-c55bc87b3752" providerId="ADAL" clId="{FB803652-951B-F643-B4DD-EE430C9EF3D0}" dt="2023-09-14T12:22:43.967" v="635" actId="1076"/>
            <ac:spMkLst>
              <pc:docMk/>
              <pc:sldMasterMk cId="1965090729" sldId="2147483782"/>
              <pc:sldLayoutMk cId="1513961404" sldId="2147483904"/>
              <ac:spMk id="11" creationId="{A7D77123-FDC4-48FD-9EFB-8A84F6069060}"/>
            </ac:spMkLst>
          </pc:spChg>
          <pc:spChg chg="mod">
            <ac:chgData name="Anja Köpf" userId="ea56cea4-746c-4149-b52b-c55bc87b3752" providerId="ADAL" clId="{FB803652-951B-F643-B4DD-EE430C9EF3D0}" dt="2023-09-14T11:38:10.429" v="71" actId="14100"/>
            <ac:spMkLst>
              <pc:docMk/>
              <pc:sldMasterMk cId="1965090729" sldId="2147483782"/>
              <pc:sldLayoutMk cId="1513961404" sldId="2147483904"/>
              <ac:spMk id="15" creationId="{1C8173C0-B27B-624F-A013-A65D42D9A34D}"/>
            </ac:spMkLst>
          </pc:spChg>
          <pc:picChg chg="del">
            <ac:chgData name="Anja Köpf" userId="ea56cea4-746c-4149-b52b-c55bc87b3752" providerId="ADAL" clId="{FB803652-951B-F643-B4DD-EE430C9EF3D0}" dt="2023-09-14T11:42:34.840" v="87" actId="21"/>
            <ac:picMkLst>
              <pc:docMk/>
              <pc:sldMasterMk cId="1965090729" sldId="2147483782"/>
              <pc:sldLayoutMk cId="1513961404" sldId="2147483904"/>
              <ac:picMk id="8" creationId="{DAAE5BD2-5108-15DC-0E95-47560F54A427}"/>
            </ac:picMkLst>
          </pc:picChg>
        </pc:sldLayoutChg>
        <pc:sldLayoutChg chg="modSp add mod modTransition">
          <pc:chgData name="Anja Köpf" userId="ea56cea4-746c-4149-b52b-c55bc87b3752" providerId="ADAL" clId="{FB803652-951B-F643-B4DD-EE430C9EF3D0}" dt="2023-09-14T12:54:36.845" v="832" actId="207"/>
          <pc:sldLayoutMkLst>
            <pc:docMk/>
            <pc:sldMasterMk cId="1965090729" sldId="2147483782"/>
            <pc:sldLayoutMk cId="786758360" sldId="2147483905"/>
          </pc:sldLayoutMkLst>
          <pc:spChg chg="mod">
            <ac:chgData name="Anja Köpf" userId="ea56cea4-746c-4149-b52b-c55bc87b3752" providerId="ADAL" clId="{FB803652-951B-F643-B4DD-EE430C9EF3D0}" dt="2023-09-14T12:54:36.845" v="832" actId="207"/>
            <ac:spMkLst>
              <pc:docMk/>
              <pc:sldMasterMk cId="1965090729" sldId="2147483782"/>
              <pc:sldLayoutMk cId="786758360" sldId="2147483905"/>
              <ac:spMk id="2" creationId="{5A362231-A428-FC4D-89B5-55E6CAE719FC}"/>
            </ac:spMkLst>
          </pc:spChg>
        </pc:sldLayoutChg>
        <pc:sldLayoutChg chg="modSp add mod modTransition">
          <pc:chgData name="Anja Köpf" userId="ea56cea4-746c-4149-b52b-c55bc87b3752" providerId="ADAL" clId="{FB803652-951B-F643-B4DD-EE430C9EF3D0}" dt="2023-09-14T12:56:26.650" v="833" actId="207"/>
          <pc:sldLayoutMkLst>
            <pc:docMk/>
            <pc:sldMasterMk cId="1965090729" sldId="2147483782"/>
            <pc:sldLayoutMk cId="3532397289" sldId="2147483906"/>
          </pc:sldLayoutMkLst>
          <pc:spChg chg="mod">
            <ac:chgData name="Anja Köpf" userId="ea56cea4-746c-4149-b52b-c55bc87b3752" providerId="ADAL" clId="{FB803652-951B-F643-B4DD-EE430C9EF3D0}" dt="2023-09-14T12:56:26.650" v="833" actId="207"/>
            <ac:spMkLst>
              <pc:docMk/>
              <pc:sldMasterMk cId="1965090729" sldId="2147483782"/>
              <pc:sldLayoutMk cId="3532397289" sldId="2147483906"/>
              <ac:spMk id="2" creationId="{5A362231-A428-FC4D-89B5-55E6CAE719FC}"/>
            </ac:spMkLst>
          </pc:spChg>
        </pc:sldLayoutChg>
        <pc:sldLayoutChg chg="modSp add mod modTransition">
          <pc:chgData name="Anja Köpf" userId="ea56cea4-746c-4149-b52b-c55bc87b3752" providerId="ADAL" clId="{FB803652-951B-F643-B4DD-EE430C9EF3D0}" dt="2023-09-14T12:56:49.946" v="834" actId="207"/>
          <pc:sldLayoutMkLst>
            <pc:docMk/>
            <pc:sldMasterMk cId="1965090729" sldId="2147483782"/>
            <pc:sldLayoutMk cId="464737537" sldId="2147483907"/>
          </pc:sldLayoutMkLst>
          <pc:spChg chg="mod">
            <ac:chgData name="Anja Köpf" userId="ea56cea4-746c-4149-b52b-c55bc87b3752" providerId="ADAL" clId="{FB803652-951B-F643-B4DD-EE430C9EF3D0}" dt="2023-09-14T12:56:49.946" v="834" actId="207"/>
            <ac:spMkLst>
              <pc:docMk/>
              <pc:sldMasterMk cId="1965090729" sldId="2147483782"/>
              <pc:sldLayoutMk cId="464737537" sldId="2147483907"/>
              <ac:spMk id="2" creationId="{5A362231-A428-FC4D-89B5-55E6CAE719FC}"/>
            </ac:spMkLst>
          </pc:spChg>
        </pc:sldLayoutChg>
        <pc:sldLayoutChg chg="modSp add mod modTransition">
          <pc:chgData name="Anja Köpf" userId="ea56cea4-746c-4149-b52b-c55bc87b3752" providerId="ADAL" clId="{FB803652-951B-F643-B4DD-EE430C9EF3D0}" dt="2023-09-14T12:57:20.442" v="836" actId="207"/>
          <pc:sldLayoutMkLst>
            <pc:docMk/>
            <pc:sldMasterMk cId="1965090729" sldId="2147483782"/>
            <pc:sldLayoutMk cId="476854677" sldId="2147483908"/>
          </pc:sldLayoutMkLst>
          <pc:spChg chg="mod">
            <ac:chgData name="Anja Köpf" userId="ea56cea4-746c-4149-b52b-c55bc87b3752" providerId="ADAL" clId="{FB803652-951B-F643-B4DD-EE430C9EF3D0}" dt="2023-09-14T12:57:20.442" v="836" actId="207"/>
            <ac:spMkLst>
              <pc:docMk/>
              <pc:sldMasterMk cId="1965090729" sldId="2147483782"/>
              <pc:sldLayoutMk cId="476854677" sldId="2147483908"/>
              <ac:spMk id="2" creationId="{5A362231-A428-FC4D-89B5-55E6CAE719FC}"/>
            </ac:spMkLst>
          </pc:spChg>
        </pc:sldLayoutChg>
        <pc:sldLayoutChg chg="modSp add mod modTransition">
          <pc:chgData name="Anja Köpf" userId="ea56cea4-746c-4149-b52b-c55bc87b3752" providerId="ADAL" clId="{FB803652-951B-F643-B4DD-EE430C9EF3D0}" dt="2023-09-14T12:59:16.344" v="837" actId="207"/>
          <pc:sldLayoutMkLst>
            <pc:docMk/>
            <pc:sldMasterMk cId="1965090729" sldId="2147483782"/>
            <pc:sldLayoutMk cId="1062641334" sldId="2147483909"/>
          </pc:sldLayoutMkLst>
          <pc:spChg chg="mod">
            <ac:chgData name="Anja Köpf" userId="ea56cea4-746c-4149-b52b-c55bc87b3752" providerId="ADAL" clId="{FB803652-951B-F643-B4DD-EE430C9EF3D0}" dt="2023-09-14T12:59:16.344" v="837" actId="207"/>
            <ac:spMkLst>
              <pc:docMk/>
              <pc:sldMasterMk cId="1965090729" sldId="2147483782"/>
              <pc:sldLayoutMk cId="1062641334" sldId="2147483909"/>
              <ac:spMk id="2" creationId="{5A362231-A428-FC4D-89B5-55E6CAE719FC}"/>
            </ac:spMkLst>
          </pc:spChg>
        </pc:sldLayoutChg>
        <pc:sldLayoutChg chg="modSp add mod modTransition">
          <pc:chgData name="Anja Köpf" userId="ea56cea4-746c-4149-b52b-c55bc87b3752" providerId="ADAL" clId="{FB803652-951B-F643-B4DD-EE430C9EF3D0}" dt="2023-09-14T12:59:56.184" v="839" actId="207"/>
          <pc:sldLayoutMkLst>
            <pc:docMk/>
            <pc:sldMasterMk cId="1965090729" sldId="2147483782"/>
            <pc:sldLayoutMk cId="3045796679" sldId="2147483910"/>
          </pc:sldLayoutMkLst>
          <pc:spChg chg="mod">
            <ac:chgData name="Anja Köpf" userId="ea56cea4-746c-4149-b52b-c55bc87b3752" providerId="ADAL" clId="{FB803652-951B-F643-B4DD-EE430C9EF3D0}" dt="2023-09-14T12:59:56.184" v="839" actId="207"/>
            <ac:spMkLst>
              <pc:docMk/>
              <pc:sldMasterMk cId="1965090729" sldId="2147483782"/>
              <pc:sldLayoutMk cId="3045796679" sldId="2147483910"/>
              <ac:spMk id="2" creationId="{5A362231-A428-FC4D-89B5-55E6CAE719FC}"/>
            </ac:spMkLst>
          </pc:spChg>
        </pc:sldLayoutChg>
        <pc:sldLayoutChg chg="modSp add mod modTransition">
          <pc:chgData name="Anja Köpf" userId="ea56cea4-746c-4149-b52b-c55bc87b3752" providerId="ADAL" clId="{FB803652-951B-F643-B4DD-EE430C9EF3D0}" dt="2023-09-14T13:04:00.759" v="843" actId="207"/>
          <pc:sldLayoutMkLst>
            <pc:docMk/>
            <pc:sldMasterMk cId="1965090729" sldId="2147483782"/>
            <pc:sldLayoutMk cId="3418764270" sldId="2147483911"/>
          </pc:sldLayoutMkLst>
          <pc:spChg chg="mod">
            <ac:chgData name="Anja Köpf" userId="ea56cea4-746c-4149-b52b-c55bc87b3752" providerId="ADAL" clId="{FB803652-951B-F643-B4DD-EE430C9EF3D0}" dt="2023-09-14T13:04:00.759" v="843" actId="207"/>
            <ac:spMkLst>
              <pc:docMk/>
              <pc:sldMasterMk cId="1965090729" sldId="2147483782"/>
              <pc:sldLayoutMk cId="3418764270" sldId="2147483911"/>
              <ac:spMk id="2" creationId="{5A362231-A428-FC4D-89B5-55E6CAE719FC}"/>
            </ac:spMkLst>
          </pc:spChg>
        </pc:sldLayoutChg>
        <pc:sldLayoutChg chg="modSp add mod modTransition">
          <pc:chgData name="Anja Köpf" userId="ea56cea4-746c-4149-b52b-c55bc87b3752" providerId="ADAL" clId="{FB803652-951B-F643-B4DD-EE430C9EF3D0}" dt="2023-09-14T13:05:04.251" v="845" actId="207"/>
          <pc:sldLayoutMkLst>
            <pc:docMk/>
            <pc:sldMasterMk cId="1965090729" sldId="2147483782"/>
            <pc:sldLayoutMk cId="1593233407" sldId="2147483912"/>
          </pc:sldLayoutMkLst>
          <pc:spChg chg="mod">
            <ac:chgData name="Anja Köpf" userId="ea56cea4-746c-4149-b52b-c55bc87b3752" providerId="ADAL" clId="{FB803652-951B-F643-B4DD-EE430C9EF3D0}" dt="2023-09-14T13:05:04.251" v="845" actId="207"/>
            <ac:spMkLst>
              <pc:docMk/>
              <pc:sldMasterMk cId="1965090729" sldId="2147483782"/>
              <pc:sldLayoutMk cId="1593233407" sldId="2147483912"/>
              <ac:spMk id="2" creationId="{5A362231-A428-FC4D-89B5-55E6CAE719FC}"/>
            </ac:spMkLst>
          </pc:spChg>
        </pc:sldLayoutChg>
        <pc:sldLayoutChg chg="modSp add mod modTransition">
          <pc:chgData name="Anja Köpf" userId="ea56cea4-746c-4149-b52b-c55bc87b3752" providerId="ADAL" clId="{FB803652-951B-F643-B4DD-EE430C9EF3D0}" dt="2023-09-14T13:05:56.093" v="847" actId="207"/>
          <pc:sldLayoutMkLst>
            <pc:docMk/>
            <pc:sldMasterMk cId="1965090729" sldId="2147483782"/>
            <pc:sldLayoutMk cId="2815988021" sldId="2147483913"/>
          </pc:sldLayoutMkLst>
          <pc:spChg chg="mod">
            <ac:chgData name="Anja Köpf" userId="ea56cea4-746c-4149-b52b-c55bc87b3752" providerId="ADAL" clId="{FB803652-951B-F643-B4DD-EE430C9EF3D0}" dt="2023-09-14T13:05:56.093" v="847" actId="207"/>
            <ac:spMkLst>
              <pc:docMk/>
              <pc:sldMasterMk cId="1965090729" sldId="2147483782"/>
              <pc:sldLayoutMk cId="2815988021" sldId="2147483913"/>
              <ac:spMk id="2" creationId="{5A362231-A428-FC4D-89B5-55E6CAE719FC}"/>
            </ac:spMkLst>
          </pc:spChg>
        </pc:sldLayoutChg>
        <pc:sldLayoutChg chg="add mod modTransition">
          <pc:chgData name="Anja Köpf" userId="ea56cea4-746c-4149-b52b-c55bc87b3752" providerId="ADAL" clId="{FB803652-951B-F643-B4DD-EE430C9EF3D0}" dt="2023-09-14T13:06:11.292" v="848" actId="2890"/>
          <pc:sldLayoutMkLst>
            <pc:docMk/>
            <pc:sldMasterMk cId="4063216672" sldId="2147483877"/>
            <pc:sldLayoutMk cId="1938576946" sldId="2147483914"/>
          </pc:sldLayoutMkLst>
        </pc:sldLayoutChg>
        <pc:sldLayoutChg chg="add mod replId modTransition">
          <pc:chgData name="Anja Köpf" userId="ea56cea4-746c-4149-b52b-c55bc87b3752" providerId="ADAL" clId="{FB803652-951B-F643-B4DD-EE430C9EF3D0}" dt="2023-09-14T13:06:11.292" v="848" actId="2890"/>
          <pc:sldLayoutMkLst>
            <pc:docMk/>
            <pc:sldMasterMk cId="4063216672" sldId="2147483877"/>
            <pc:sldLayoutMk cId="363578477" sldId="2147483915"/>
          </pc:sldLayoutMkLst>
        </pc:sldLayoutChg>
        <pc:sldLayoutChg chg="add mod replId modTransition">
          <pc:chgData name="Anja Köpf" userId="ea56cea4-746c-4149-b52b-c55bc87b3752" providerId="ADAL" clId="{FB803652-951B-F643-B4DD-EE430C9EF3D0}" dt="2023-09-14T13:06:11.292" v="848" actId="2890"/>
          <pc:sldLayoutMkLst>
            <pc:docMk/>
            <pc:sldMasterMk cId="4063216672" sldId="2147483877"/>
            <pc:sldLayoutMk cId="4155752082" sldId="2147483916"/>
          </pc:sldLayoutMkLst>
        </pc:sldLayoutChg>
        <pc:sldLayoutChg chg="add mod replId modTransition">
          <pc:chgData name="Anja Köpf" userId="ea56cea4-746c-4149-b52b-c55bc87b3752" providerId="ADAL" clId="{FB803652-951B-F643-B4DD-EE430C9EF3D0}" dt="2023-09-14T13:06:11.292" v="848" actId="2890"/>
          <pc:sldLayoutMkLst>
            <pc:docMk/>
            <pc:sldMasterMk cId="4063216672" sldId="2147483877"/>
            <pc:sldLayoutMk cId="4180740285" sldId="2147483917"/>
          </pc:sldLayoutMkLst>
        </pc:sldLayoutChg>
        <pc:sldLayoutChg chg="modSp add mod replId modTransition">
          <pc:chgData name="Anja Köpf" userId="ea56cea4-746c-4149-b52b-c55bc87b3752" providerId="ADAL" clId="{FB803652-951B-F643-B4DD-EE430C9EF3D0}" dt="2023-09-14T13:25:07.470" v="1050" actId="207"/>
          <pc:sldLayoutMkLst>
            <pc:docMk/>
            <pc:sldMasterMk cId="1965090729" sldId="2147483782"/>
            <pc:sldLayoutMk cId="4082545873" sldId="2147483918"/>
          </pc:sldLayoutMkLst>
          <pc:spChg chg="mod">
            <ac:chgData name="Anja Köpf" userId="ea56cea4-746c-4149-b52b-c55bc87b3752" providerId="ADAL" clId="{FB803652-951B-F643-B4DD-EE430C9EF3D0}" dt="2023-09-14T13:25:07.470" v="1050" actId="207"/>
            <ac:spMkLst>
              <pc:docMk/>
              <pc:sldMasterMk cId="1965090729" sldId="2147483782"/>
              <pc:sldLayoutMk cId="4082545873" sldId="2147483918"/>
              <ac:spMk id="2" creationId="{5A362231-A428-FC4D-89B5-55E6CAE719FC}"/>
            </ac:spMkLst>
          </pc:spChg>
        </pc:sldLayoutChg>
      </pc:sldMasterChg>
      <pc:sldMasterChg chg="modSldLayout sldLayoutOrd">
        <pc:chgData name="Anja Köpf" userId="ea56cea4-746c-4149-b52b-c55bc87b3752" providerId="ADAL" clId="{FB803652-951B-F643-B4DD-EE430C9EF3D0}" dt="2023-09-14T13:06:18.952" v="849" actId="20578"/>
        <pc:sldMasterMkLst>
          <pc:docMk/>
          <pc:sldMasterMk cId="4063216672" sldId="2147483877"/>
        </pc:sldMasterMkLst>
        <pc:sldLayoutChg chg="modSp mod ord">
          <pc:chgData name="Anja Köpf" userId="ea56cea4-746c-4149-b52b-c55bc87b3752" providerId="ADAL" clId="{FB803652-951B-F643-B4DD-EE430C9EF3D0}" dt="2023-09-14T13:06:18.952" v="849" actId="20578"/>
          <pc:sldLayoutMkLst>
            <pc:docMk/>
            <pc:sldMasterMk cId="4063216672" sldId="2147483877"/>
            <pc:sldLayoutMk cId="1938576946" sldId="2147483914"/>
          </pc:sldLayoutMkLst>
          <pc:spChg chg="mod">
            <ac:chgData name="Anja Köpf" userId="ea56cea4-746c-4149-b52b-c55bc87b3752" providerId="ADAL" clId="{FB803652-951B-F643-B4DD-EE430C9EF3D0}" dt="2023-09-14T13:06:18.952" v="849" actId="20578"/>
            <ac:spMkLst>
              <pc:docMk/>
              <pc:sldMasterMk cId="4063216672" sldId="2147483877"/>
              <pc:sldLayoutMk cId="1938576946" sldId="2147483914"/>
              <ac:spMk id="3" creationId="{7278B2BE-4BE3-7A7C-C027-C5E82A8FCD96}"/>
            </ac:spMkLst>
          </pc:spChg>
          <pc:spChg chg="mod">
            <ac:chgData name="Anja Köpf" userId="ea56cea4-746c-4149-b52b-c55bc87b3752" providerId="ADAL" clId="{FB803652-951B-F643-B4DD-EE430C9EF3D0}" dt="2023-09-14T13:06:18.952" v="849" actId="20578"/>
            <ac:spMkLst>
              <pc:docMk/>
              <pc:sldMasterMk cId="4063216672" sldId="2147483877"/>
              <pc:sldLayoutMk cId="1938576946" sldId="2147483914"/>
              <ac:spMk id="5" creationId="{961E19C7-5F65-DC4C-B7E2-8634672853EC}"/>
            </ac:spMkLst>
          </pc:spChg>
          <pc:spChg chg="mod">
            <ac:chgData name="Anja Köpf" userId="ea56cea4-746c-4149-b52b-c55bc87b3752" providerId="ADAL" clId="{FB803652-951B-F643-B4DD-EE430C9EF3D0}" dt="2023-09-14T13:06:18.952" v="849" actId="20578"/>
            <ac:spMkLst>
              <pc:docMk/>
              <pc:sldMasterMk cId="4063216672" sldId="2147483877"/>
              <pc:sldLayoutMk cId="1938576946" sldId="2147483914"/>
              <ac:spMk id="9" creationId="{0FD3316D-464B-B544-9A1B-CE94BCEA3890}"/>
            </ac:spMkLst>
          </pc:spChg>
          <pc:spChg chg="mod">
            <ac:chgData name="Anja Köpf" userId="ea56cea4-746c-4149-b52b-c55bc87b3752" providerId="ADAL" clId="{FB803652-951B-F643-B4DD-EE430C9EF3D0}" dt="2023-09-14T13:06:18.952" v="849" actId="20578"/>
            <ac:spMkLst>
              <pc:docMk/>
              <pc:sldMasterMk cId="4063216672" sldId="2147483877"/>
              <pc:sldLayoutMk cId="1938576946" sldId="2147483914"/>
              <ac:spMk id="10" creationId="{5FFAD5DD-10D7-0A48-BD33-22D142EF4DD2}"/>
            </ac:spMkLst>
          </pc:spChg>
          <pc:spChg chg="mod">
            <ac:chgData name="Anja Köpf" userId="ea56cea4-746c-4149-b52b-c55bc87b3752" providerId="ADAL" clId="{FB803652-951B-F643-B4DD-EE430C9EF3D0}" dt="2023-09-14T13:06:18.952" v="849" actId="20578"/>
            <ac:spMkLst>
              <pc:docMk/>
              <pc:sldMasterMk cId="4063216672" sldId="2147483877"/>
              <pc:sldLayoutMk cId="1938576946" sldId="2147483914"/>
              <ac:spMk id="11" creationId="{A7D77123-FDC4-48FD-9EFB-8A84F6069060}"/>
            </ac:spMkLst>
          </pc:spChg>
          <pc:spChg chg="mod">
            <ac:chgData name="Anja Köpf" userId="ea56cea4-746c-4149-b52b-c55bc87b3752" providerId="ADAL" clId="{FB803652-951B-F643-B4DD-EE430C9EF3D0}" dt="2023-09-14T13:06:18.952" v="849" actId="20578"/>
            <ac:spMkLst>
              <pc:docMk/>
              <pc:sldMasterMk cId="4063216672" sldId="2147483877"/>
              <pc:sldLayoutMk cId="1938576946" sldId="2147483914"/>
              <ac:spMk id="15" creationId="{1C8173C0-B27B-624F-A013-A65D42D9A34D}"/>
            </ac:spMkLst>
          </pc:spChg>
        </pc:sldLayoutChg>
        <pc:sldLayoutChg chg="modSp mod ord">
          <pc:chgData name="Anja Köpf" userId="ea56cea4-746c-4149-b52b-c55bc87b3752" providerId="ADAL" clId="{FB803652-951B-F643-B4DD-EE430C9EF3D0}" dt="2023-09-14T13:06:18.952" v="849" actId="20578"/>
          <pc:sldLayoutMkLst>
            <pc:docMk/>
            <pc:sldMasterMk cId="4063216672" sldId="2147483877"/>
            <pc:sldLayoutMk cId="363578477" sldId="2147483915"/>
          </pc:sldLayoutMkLst>
          <pc:spChg chg="mod">
            <ac:chgData name="Anja Köpf" userId="ea56cea4-746c-4149-b52b-c55bc87b3752" providerId="ADAL" clId="{FB803652-951B-F643-B4DD-EE430C9EF3D0}" dt="2023-09-14T13:06:18.952" v="849" actId="20578"/>
            <ac:spMkLst>
              <pc:docMk/>
              <pc:sldMasterMk cId="4063216672" sldId="2147483877"/>
              <pc:sldLayoutMk cId="363578477" sldId="2147483915"/>
              <ac:spMk id="3" creationId="{7278B2BE-4BE3-7A7C-C027-C5E82A8FCD96}"/>
            </ac:spMkLst>
          </pc:spChg>
          <pc:spChg chg="mod">
            <ac:chgData name="Anja Köpf" userId="ea56cea4-746c-4149-b52b-c55bc87b3752" providerId="ADAL" clId="{FB803652-951B-F643-B4DD-EE430C9EF3D0}" dt="2023-09-14T13:06:18.952" v="849" actId="20578"/>
            <ac:spMkLst>
              <pc:docMk/>
              <pc:sldMasterMk cId="4063216672" sldId="2147483877"/>
              <pc:sldLayoutMk cId="363578477" sldId="2147483915"/>
              <ac:spMk id="5" creationId="{961E19C7-5F65-DC4C-B7E2-8634672853EC}"/>
            </ac:spMkLst>
          </pc:spChg>
          <pc:spChg chg="mod">
            <ac:chgData name="Anja Köpf" userId="ea56cea4-746c-4149-b52b-c55bc87b3752" providerId="ADAL" clId="{FB803652-951B-F643-B4DD-EE430C9EF3D0}" dt="2023-09-14T13:06:18.952" v="849" actId="20578"/>
            <ac:spMkLst>
              <pc:docMk/>
              <pc:sldMasterMk cId="4063216672" sldId="2147483877"/>
              <pc:sldLayoutMk cId="363578477" sldId="2147483915"/>
              <ac:spMk id="9" creationId="{0FD3316D-464B-B544-9A1B-CE94BCEA3890}"/>
            </ac:spMkLst>
          </pc:spChg>
          <pc:spChg chg="mod">
            <ac:chgData name="Anja Köpf" userId="ea56cea4-746c-4149-b52b-c55bc87b3752" providerId="ADAL" clId="{FB803652-951B-F643-B4DD-EE430C9EF3D0}" dt="2023-09-14T13:06:18.952" v="849" actId="20578"/>
            <ac:spMkLst>
              <pc:docMk/>
              <pc:sldMasterMk cId="4063216672" sldId="2147483877"/>
              <pc:sldLayoutMk cId="363578477" sldId="2147483915"/>
              <ac:spMk id="10" creationId="{5FFAD5DD-10D7-0A48-BD33-22D142EF4DD2}"/>
            </ac:spMkLst>
          </pc:spChg>
          <pc:spChg chg="mod">
            <ac:chgData name="Anja Köpf" userId="ea56cea4-746c-4149-b52b-c55bc87b3752" providerId="ADAL" clId="{FB803652-951B-F643-B4DD-EE430C9EF3D0}" dt="2023-09-14T13:06:18.952" v="849" actId="20578"/>
            <ac:spMkLst>
              <pc:docMk/>
              <pc:sldMasterMk cId="4063216672" sldId="2147483877"/>
              <pc:sldLayoutMk cId="363578477" sldId="2147483915"/>
              <ac:spMk id="11" creationId="{A7D77123-FDC4-48FD-9EFB-8A84F6069060}"/>
            </ac:spMkLst>
          </pc:spChg>
          <pc:spChg chg="mod">
            <ac:chgData name="Anja Köpf" userId="ea56cea4-746c-4149-b52b-c55bc87b3752" providerId="ADAL" clId="{FB803652-951B-F643-B4DD-EE430C9EF3D0}" dt="2023-09-14T13:06:18.952" v="849" actId="20578"/>
            <ac:spMkLst>
              <pc:docMk/>
              <pc:sldMasterMk cId="4063216672" sldId="2147483877"/>
              <pc:sldLayoutMk cId="363578477" sldId="2147483915"/>
              <ac:spMk id="15" creationId="{1C8173C0-B27B-624F-A013-A65D42D9A34D}"/>
            </ac:spMkLst>
          </pc:spChg>
        </pc:sldLayoutChg>
        <pc:sldLayoutChg chg="modSp mod ord">
          <pc:chgData name="Anja Köpf" userId="ea56cea4-746c-4149-b52b-c55bc87b3752" providerId="ADAL" clId="{FB803652-951B-F643-B4DD-EE430C9EF3D0}" dt="2023-09-14T13:06:18.952" v="849" actId="20578"/>
          <pc:sldLayoutMkLst>
            <pc:docMk/>
            <pc:sldMasterMk cId="4063216672" sldId="2147483877"/>
            <pc:sldLayoutMk cId="4155752082" sldId="2147483916"/>
          </pc:sldLayoutMkLst>
          <pc:spChg chg="mod">
            <ac:chgData name="Anja Köpf" userId="ea56cea4-746c-4149-b52b-c55bc87b3752" providerId="ADAL" clId="{FB803652-951B-F643-B4DD-EE430C9EF3D0}" dt="2023-09-14T13:06:18.952" v="849" actId="20578"/>
            <ac:spMkLst>
              <pc:docMk/>
              <pc:sldMasterMk cId="4063216672" sldId="2147483877"/>
              <pc:sldLayoutMk cId="4155752082" sldId="2147483916"/>
              <ac:spMk id="3" creationId="{7278B2BE-4BE3-7A7C-C027-C5E82A8FCD96}"/>
            </ac:spMkLst>
          </pc:spChg>
          <pc:spChg chg="mod">
            <ac:chgData name="Anja Köpf" userId="ea56cea4-746c-4149-b52b-c55bc87b3752" providerId="ADAL" clId="{FB803652-951B-F643-B4DD-EE430C9EF3D0}" dt="2023-09-14T13:06:18.952" v="849" actId="20578"/>
            <ac:spMkLst>
              <pc:docMk/>
              <pc:sldMasterMk cId="4063216672" sldId="2147483877"/>
              <pc:sldLayoutMk cId="4155752082" sldId="2147483916"/>
              <ac:spMk id="5" creationId="{961E19C7-5F65-DC4C-B7E2-8634672853EC}"/>
            </ac:spMkLst>
          </pc:spChg>
          <pc:spChg chg="mod">
            <ac:chgData name="Anja Köpf" userId="ea56cea4-746c-4149-b52b-c55bc87b3752" providerId="ADAL" clId="{FB803652-951B-F643-B4DD-EE430C9EF3D0}" dt="2023-09-14T13:06:18.952" v="849" actId="20578"/>
            <ac:spMkLst>
              <pc:docMk/>
              <pc:sldMasterMk cId="4063216672" sldId="2147483877"/>
              <pc:sldLayoutMk cId="4155752082" sldId="2147483916"/>
              <ac:spMk id="9" creationId="{0FD3316D-464B-B544-9A1B-CE94BCEA3890}"/>
            </ac:spMkLst>
          </pc:spChg>
          <pc:spChg chg="mod">
            <ac:chgData name="Anja Köpf" userId="ea56cea4-746c-4149-b52b-c55bc87b3752" providerId="ADAL" clId="{FB803652-951B-F643-B4DD-EE430C9EF3D0}" dt="2023-09-14T13:06:18.952" v="849" actId="20578"/>
            <ac:spMkLst>
              <pc:docMk/>
              <pc:sldMasterMk cId="4063216672" sldId="2147483877"/>
              <pc:sldLayoutMk cId="4155752082" sldId="2147483916"/>
              <ac:spMk id="10" creationId="{5FFAD5DD-10D7-0A48-BD33-22D142EF4DD2}"/>
            </ac:spMkLst>
          </pc:spChg>
          <pc:spChg chg="mod">
            <ac:chgData name="Anja Köpf" userId="ea56cea4-746c-4149-b52b-c55bc87b3752" providerId="ADAL" clId="{FB803652-951B-F643-B4DD-EE430C9EF3D0}" dt="2023-09-14T13:06:18.952" v="849" actId="20578"/>
            <ac:spMkLst>
              <pc:docMk/>
              <pc:sldMasterMk cId="4063216672" sldId="2147483877"/>
              <pc:sldLayoutMk cId="4155752082" sldId="2147483916"/>
              <ac:spMk id="11" creationId="{A7D77123-FDC4-48FD-9EFB-8A84F6069060}"/>
            </ac:spMkLst>
          </pc:spChg>
          <pc:spChg chg="mod">
            <ac:chgData name="Anja Köpf" userId="ea56cea4-746c-4149-b52b-c55bc87b3752" providerId="ADAL" clId="{FB803652-951B-F643-B4DD-EE430C9EF3D0}" dt="2023-09-14T13:06:18.952" v="849" actId="20578"/>
            <ac:spMkLst>
              <pc:docMk/>
              <pc:sldMasterMk cId="4063216672" sldId="2147483877"/>
              <pc:sldLayoutMk cId="4155752082" sldId="2147483916"/>
              <ac:spMk id="15" creationId="{1C8173C0-B27B-624F-A013-A65D42D9A34D}"/>
            </ac:spMkLst>
          </pc:spChg>
        </pc:sldLayoutChg>
        <pc:sldLayoutChg chg="modSp mod ord">
          <pc:chgData name="Anja Köpf" userId="ea56cea4-746c-4149-b52b-c55bc87b3752" providerId="ADAL" clId="{FB803652-951B-F643-B4DD-EE430C9EF3D0}" dt="2023-09-14T13:06:18.952" v="849" actId="20578"/>
          <pc:sldLayoutMkLst>
            <pc:docMk/>
            <pc:sldMasterMk cId="4063216672" sldId="2147483877"/>
            <pc:sldLayoutMk cId="4180740285" sldId="2147483917"/>
          </pc:sldLayoutMkLst>
          <pc:spChg chg="mod">
            <ac:chgData name="Anja Köpf" userId="ea56cea4-746c-4149-b52b-c55bc87b3752" providerId="ADAL" clId="{FB803652-951B-F643-B4DD-EE430C9EF3D0}" dt="2023-09-14T13:06:18.952" v="849" actId="20578"/>
            <ac:spMkLst>
              <pc:docMk/>
              <pc:sldMasterMk cId="4063216672" sldId="2147483877"/>
              <pc:sldLayoutMk cId="4180740285" sldId="2147483917"/>
              <ac:spMk id="3" creationId="{7278B2BE-4BE3-7A7C-C027-C5E82A8FCD96}"/>
            </ac:spMkLst>
          </pc:spChg>
          <pc:spChg chg="mod">
            <ac:chgData name="Anja Köpf" userId="ea56cea4-746c-4149-b52b-c55bc87b3752" providerId="ADAL" clId="{FB803652-951B-F643-B4DD-EE430C9EF3D0}" dt="2023-09-14T13:06:18.952" v="849" actId="20578"/>
            <ac:spMkLst>
              <pc:docMk/>
              <pc:sldMasterMk cId="4063216672" sldId="2147483877"/>
              <pc:sldLayoutMk cId="4180740285" sldId="2147483917"/>
              <ac:spMk id="5" creationId="{961E19C7-5F65-DC4C-B7E2-8634672853EC}"/>
            </ac:spMkLst>
          </pc:spChg>
          <pc:spChg chg="mod">
            <ac:chgData name="Anja Köpf" userId="ea56cea4-746c-4149-b52b-c55bc87b3752" providerId="ADAL" clId="{FB803652-951B-F643-B4DD-EE430C9EF3D0}" dt="2023-09-14T13:06:18.952" v="849" actId="20578"/>
            <ac:spMkLst>
              <pc:docMk/>
              <pc:sldMasterMk cId="4063216672" sldId="2147483877"/>
              <pc:sldLayoutMk cId="4180740285" sldId="2147483917"/>
              <ac:spMk id="9" creationId="{0FD3316D-464B-B544-9A1B-CE94BCEA3890}"/>
            </ac:spMkLst>
          </pc:spChg>
          <pc:spChg chg="mod">
            <ac:chgData name="Anja Köpf" userId="ea56cea4-746c-4149-b52b-c55bc87b3752" providerId="ADAL" clId="{FB803652-951B-F643-B4DD-EE430C9EF3D0}" dt="2023-09-14T13:06:18.952" v="849" actId="20578"/>
            <ac:spMkLst>
              <pc:docMk/>
              <pc:sldMasterMk cId="4063216672" sldId="2147483877"/>
              <pc:sldLayoutMk cId="4180740285" sldId="2147483917"/>
              <ac:spMk id="10" creationId="{5FFAD5DD-10D7-0A48-BD33-22D142EF4DD2}"/>
            </ac:spMkLst>
          </pc:spChg>
          <pc:spChg chg="mod">
            <ac:chgData name="Anja Köpf" userId="ea56cea4-746c-4149-b52b-c55bc87b3752" providerId="ADAL" clId="{FB803652-951B-F643-B4DD-EE430C9EF3D0}" dt="2023-09-14T13:06:18.952" v="849" actId="20578"/>
            <ac:spMkLst>
              <pc:docMk/>
              <pc:sldMasterMk cId="4063216672" sldId="2147483877"/>
              <pc:sldLayoutMk cId="4180740285" sldId="2147483917"/>
              <ac:spMk id="11" creationId="{A7D77123-FDC4-48FD-9EFB-8A84F6069060}"/>
            </ac:spMkLst>
          </pc:spChg>
          <pc:spChg chg="mod">
            <ac:chgData name="Anja Köpf" userId="ea56cea4-746c-4149-b52b-c55bc87b3752" providerId="ADAL" clId="{FB803652-951B-F643-B4DD-EE430C9EF3D0}" dt="2023-09-14T13:06:18.952" v="849" actId="20578"/>
            <ac:spMkLst>
              <pc:docMk/>
              <pc:sldMasterMk cId="4063216672" sldId="2147483877"/>
              <pc:sldLayoutMk cId="4180740285" sldId="2147483917"/>
              <ac:spMk id="15" creationId="{1C8173C0-B27B-624F-A013-A65D42D9A34D}"/>
            </ac:spMkLst>
          </pc:spChg>
        </pc:sldLayoutChg>
      </pc:sldMasterChg>
    </pc:docChg>
  </pc:docChgLst>
  <pc:docChgLst>
    <pc:chgData name="Anja Köpf" userId="ea56cea4-746c-4149-b52b-c55bc87b3752" providerId="ADAL" clId="{EB9A69CD-ED35-4F48-B33A-8DCFD559DA15}"/>
    <pc:docChg chg="undo custSel addSld delSld modSld sldOrd modMainMaster">
      <pc:chgData name="Anja Köpf" userId="ea56cea4-746c-4149-b52b-c55bc87b3752" providerId="ADAL" clId="{EB9A69CD-ED35-4F48-B33A-8DCFD559DA15}" dt="2023-10-19T10:16:10.799" v="1239" actId="20577"/>
      <pc:docMkLst>
        <pc:docMk/>
      </pc:docMkLst>
      <pc:sldChg chg="del">
        <pc:chgData name="Anja Köpf" userId="ea56cea4-746c-4149-b52b-c55bc87b3752" providerId="ADAL" clId="{EB9A69CD-ED35-4F48-B33A-8DCFD559DA15}" dt="2023-10-02T05:55:21.181" v="82" actId="2696"/>
        <pc:sldMkLst>
          <pc:docMk/>
          <pc:sldMk cId="696412969" sldId="270"/>
        </pc:sldMkLst>
      </pc:sldChg>
      <pc:sldChg chg="addSp delSp modSp mod">
        <pc:chgData name="Anja Köpf" userId="ea56cea4-746c-4149-b52b-c55bc87b3752" providerId="ADAL" clId="{EB9A69CD-ED35-4F48-B33A-8DCFD559DA15}" dt="2023-10-02T07:42:20.172" v="335" actId="18131"/>
        <pc:sldMkLst>
          <pc:docMk/>
          <pc:sldMk cId="1221722983" sldId="305"/>
        </pc:sldMkLst>
        <pc:picChg chg="add del mod modCrop">
          <ac:chgData name="Anja Köpf" userId="ea56cea4-746c-4149-b52b-c55bc87b3752" providerId="ADAL" clId="{EB9A69CD-ED35-4F48-B33A-8DCFD559DA15}" dt="2023-10-02T07:42:20.172" v="335" actId="18131"/>
          <ac:picMkLst>
            <pc:docMk/>
            <pc:sldMk cId="1221722983" sldId="305"/>
            <ac:picMk id="10" creationId="{BAB8193D-2BF6-85C8-52BB-46221E08F3CC}"/>
          </ac:picMkLst>
        </pc:picChg>
      </pc:sldChg>
      <pc:sldChg chg="del">
        <pc:chgData name="Anja Köpf" userId="ea56cea4-746c-4149-b52b-c55bc87b3752" providerId="ADAL" clId="{EB9A69CD-ED35-4F48-B33A-8DCFD559DA15}" dt="2023-10-02T05:35:11.371" v="0" actId="2696"/>
        <pc:sldMkLst>
          <pc:docMk/>
          <pc:sldMk cId="2695587175" sldId="313"/>
        </pc:sldMkLst>
      </pc:sldChg>
      <pc:sldChg chg="addSp delSp modSp mod">
        <pc:chgData name="Anja Köpf" userId="ea56cea4-746c-4149-b52b-c55bc87b3752" providerId="ADAL" clId="{EB9A69CD-ED35-4F48-B33A-8DCFD559DA15}" dt="2023-10-02T06:06:11.121" v="241" actId="20577"/>
        <pc:sldMkLst>
          <pc:docMk/>
          <pc:sldMk cId="1429058512" sldId="340"/>
        </pc:sldMkLst>
        <pc:spChg chg="add mod">
          <ac:chgData name="Anja Köpf" userId="ea56cea4-746c-4149-b52b-c55bc87b3752" providerId="ADAL" clId="{EB9A69CD-ED35-4F48-B33A-8DCFD559DA15}" dt="2023-10-02T05:55:12.308" v="79" actId="14100"/>
          <ac:spMkLst>
            <pc:docMk/>
            <pc:sldMk cId="1429058512" sldId="340"/>
            <ac:spMk id="2" creationId="{DC183613-FB84-DD10-A0B6-68F6A4D4D65F}"/>
          </ac:spMkLst>
        </pc:spChg>
        <pc:spChg chg="add mod">
          <ac:chgData name="Anja Köpf" userId="ea56cea4-746c-4149-b52b-c55bc87b3752" providerId="ADAL" clId="{EB9A69CD-ED35-4F48-B33A-8DCFD559DA15}" dt="2023-10-02T06:06:11.121" v="241" actId="20577"/>
          <ac:spMkLst>
            <pc:docMk/>
            <pc:sldMk cId="1429058512" sldId="340"/>
            <ac:spMk id="4" creationId="{2FF21F6C-0F9A-AC71-B94C-4C8323EF71E9}"/>
          </ac:spMkLst>
        </pc:spChg>
        <pc:spChg chg="mod">
          <ac:chgData name="Anja Köpf" userId="ea56cea4-746c-4149-b52b-c55bc87b3752" providerId="ADAL" clId="{EB9A69CD-ED35-4F48-B33A-8DCFD559DA15}" dt="2023-10-02T06:00:58.431" v="120" actId="1076"/>
          <ac:spMkLst>
            <pc:docMk/>
            <pc:sldMk cId="1429058512" sldId="340"/>
            <ac:spMk id="5" creationId="{F3FC55E8-161C-F548-B74A-DB3944147623}"/>
          </ac:spMkLst>
        </pc:spChg>
        <pc:spChg chg="mod">
          <ac:chgData name="Anja Köpf" userId="ea56cea4-746c-4149-b52b-c55bc87b3752" providerId="ADAL" clId="{EB9A69CD-ED35-4F48-B33A-8DCFD559DA15}" dt="2023-10-02T06:00:58.431" v="120" actId="1076"/>
          <ac:spMkLst>
            <pc:docMk/>
            <pc:sldMk cId="1429058512" sldId="340"/>
            <ac:spMk id="15" creationId="{69955A98-A06C-8947-ABA9-5628955387C4}"/>
          </ac:spMkLst>
        </pc:spChg>
        <pc:picChg chg="add mod modCrop">
          <ac:chgData name="Anja Köpf" userId="ea56cea4-746c-4149-b52b-c55bc87b3752" providerId="ADAL" clId="{EB9A69CD-ED35-4F48-B33A-8DCFD559DA15}" dt="2023-10-02T06:05:24.065" v="235" actId="1076"/>
          <ac:picMkLst>
            <pc:docMk/>
            <pc:sldMk cId="1429058512" sldId="340"/>
            <ac:picMk id="3" creationId="{6AADF469-3457-9B14-20A8-65B177575BF1}"/>
          </ac:picMkLst>
        </pc:picChg>
        <pc:picChg chg="del mod">
          <ac:chgData name="Anja Köpf" userId="ea56cea4-746c-4149-b52b-c55bc87b3752" providerId="ADAL" clId="{EB9A69CD-ED35-4F48-B33A-8DCFD559DA15}" dt="2023-10-02T05:52:28.248" v="52" actId="478"/>
          <ac:picMkLst>
            <pc:docMk/>
            <pc:sldMk cId="1429058512" sldId="340"/>
            <ac:picMk id="8" creationId="{875AD1B5-52D0-324F-A4D0-A2F9CD5E8F3B}"/>
          </ac:picMkLst>
        </pc:picChg>
        <pc:picChg chg="mod">
          <ac:chgData name="Anja Köpf" userId="ea56cea4-746c-4149-b52b-c55bc87b3752" providerId="ADAL" clId="{EB9A69CD-ED35-4F48-B33A-8DCFD559DA15}" dt="2023-10-02T05:52:00.433" v="48" actId="1076"/>
          <ac:picMkLst>
            <pc:docMk/>
            <pc:sldMk cId="1429058512" sldId="340"/>
            <ac:picMk id="14" creationId="{A2408F35-1902-F045-ACD6-78FD6B79F6FE}"/>
          </ac:picMkLst>
        </pc:picChg>
      </pc:sldChg>
      <pc:sldChg chg="add del">
        <pc:chgData name="Anja Köpf" userId="ea56cea4-746c-4149-b52b-c55bc87b3752" providerId="ADAL" clId="{EB9A69CD-ED35-4F48-B33A-8DCFD559DA15}" dt="2023-10-04T13:20:21.177" v="471" actId="2696"/>
        <pc:sldMkLst>
          <pc:docMk/>
          <pc:sldMk cId="2523583279" sldId="377"/>
        </pc:sldMkLst>
      </pc:sldChg>
      <pc:sldChg chg="modAnim">
        <pc:chgData name="Anja Köpf" userId="ea56cea4-746c-4149-b52b-c55bc87b3752" providerId="ADAL" clId="{EB9A69CD-ED35-4F48-B33A-8DCFD559DA15}" dt="2023-10-04T12:59:39.546" v="353"/>
        <pc:sldMkLst>
          <pc:docMk/>
          <pc:sldMk cId="3015088900" sldId="653"/>
        </pc:sldMkLst>
      </pc:sldChg>
      <pc:sldChg chg="add">
        <pc:chgData name="Anja Köpf" userId="ea56cea4-746c-4149-b52b-c55bc87b3752" providerId="ADAL" clId="{EB9A69CD-ED35-4F48-B33A-8DCFD559DA15}" dt="2023-10-02T06:51:47.802" v="264"/>
        <pc:sldMkLst>
          <pc:docMk/>
          <pc:sldMk cId="1170434672" sldId="874"/>
        </pc:sldMkLst>
      </pc:sldChg>
      <pc:sldChg chg="add">
        <pc:chgData name="Anja Köpf" userId="ea56cea4-746c-4149-b52b-c55bc87b3752" providerId="ADAL" clId="{EB9A69CD-ED35-4F48-B33A-8DCFD559DA15}" dt="2023-10-02T06:51:47.802" v="264"/>
        <pc:sldMkLst>
          <pc:docMk/>
          <pc:sldMk cId="4040479217" sldId="875"/>
        </pc:sldMkLst>
      </pc:sldChg>
      <pc:sldChg chg="modSp add mod setBg modClrScheme chgLayout">
        <pc:chgData name="Anja Köpf" userId="ea56cea4-746c-4149-b52b-c55bc87b3752" providerId="ADAL" clId="{EB9A69CD-ED35-4F48-B33A-8DCFD559DA15}" dt="2023-10-02T07:56:13.301" v="351" actId="700"/>
        <pc:sldMkLst>
          <pc:docMk/>
          <pc:sldMk cId="2432849374" sldId="913"/>
        </pc:sldMkLst>
        <pc:picChg chg="mod">
          <ac:chgData name="Anja Köpf" userId="ea56cea4-746c-4149-b52b-c55bc87b3752" providerId="ADAL" clId="{EB9A69CD-ED35-4F48-B33A-8DCFD559DA15}" dt="2023-10-02T07:55:40.556" v="349" actId="14826"/>
          <ac:picMkLst>
            <pc:docMk/>
            <pc:sldMk cId="2432849374" sldId="913"/>
            <ac:picMk id="3" creationId="{049D3177-879F-37EB-D5F6-C1C9FFC0B0C3}"/>
          </ac:picMkLst>
        </pc:picChg>
      </pc:sldChg>
      <pc:sldChg chg="modSp add mod ord">
        <pc:chgData name="Anja Köpf" userId="ea56cea4-746c-4149-b52b-c55bc87b3752" providerId="ADAL" clId="{EB9A69CD-ED35-4F48-B33A-8DCFD559DA15}" dt="2023-10-02T06:46:10.270" v="262" actId="20578"/>
        <pc:sldMkLst>
          <pc:docMk/>
          <pc:sldMk cId="2644359931" sldId="922"/>
        </pc:sldMkLst>
        <pc:picChg chg="mod modCrop">
          <ac:chgData name="Anja Köpf" userId="ea56cea4-746c-4149-b52b-c55bc87b3752" providerId="ADAL" clId="{EB9A69CD-ED35-4F48-B33A-8DCFD559DA15}" dt="2023-10-02T06:44:57.401" v="249" actId="18131"/>
          <ac:picMkLst>
            <pc:docMk/>
            <pc:sldMk cId="2644359931" sldId="922"/>
            <ac:picMk id="6" creationId="{09B34E0A-E154-34F4-5864-8341EB40ED29}"/>
          </ac:picMkLst>
        </pc:picChg>
      </pc:sldChg>
      <pc:sldChg chg="add del">
        <pc:chgData name="Anja Köpf" userId="ea56cea4-746c-4149-b52b-c55bc87b3752" providerId="ADAL" clId="{EB9A69CD-ED35-4F48-B33A-8DCFD559DA15}" dt="2023-10-02T06:51:50.571" v="265" actId="2696"/>
        <pc:sldMkLst>
          <pc:docMk/>
          <pc:sldMk cId="2514793529" sldId="924"/>
        </pc:sldMkLst>
      </pc:sldChg>
      <pc:sldChg chg="del">
        <pc:chgData name="Anja Köpf" userId="ea56cea4-746c-4149-b52b-c55bc87b3752" providerId="ADAL" clId="{EB9A69CD-ED35-4F48-B33A-8DCFD559DA15}" dt="2023-10-02T05:50:04.224" v="26" actId="2696"/>
        <pc:sldMkLst>
          <pc:docMk/>
          <pc:sldMk cId="520928158" sldId="944"/>
        </pc:sldMkLst>
      </pc:sldChg>
      <pc:sldChg chg="addSp delSp modSp add del mod">
        <pc:chgData name="Anja Köpf" userId="ea56cea4-746c-4149-b52b-c55bc87b3752" providerId="ADAL" clId="{EB9A69CD-ED35-4F48-B33A-8DCFD559DA15}" dt="2023-10-04T13:26:23.401" v="540" actId="2696"/>
        <pc:sldMkLst>
          <pc:docMk/>
          <pc:sldMk cId="215628860" sldId="945"/>
        </pc:sldMkLst>
        <pc:spChg chg="add del mod">
          <ac:chgData name="Anja Köpf" userId="ea56cea4-746c-4149-b52b-c55bc87b3752" providerId="ADAL" clId="{EB9A69CD-ED35-4F48-B33A-8DCFD559DA15}" dt="2023-10-04T13:25:37.886" v="531" actId="478"/>
          <ac:spMkLst>
            <pc:docMk/>
            <pc:sldMk cId="215628860" sldId="945"/>
            <ac:spMk id="4" creationId="{D2C1D21C-ADCD-BA8F-24D0-65B18CAA238D}"/>
          </ac:spMkLst>
        </pc:spChg>
        <pc:picChg chg="add del">
          <ac:chgData name="Anja Köpf" userId="ea56cea4-746c-4149-b52b-c55bc87b3752" providerId="ADAL" clId="{EB9A69CD-ED35-4F48-B33A-8DCFD559DA15}" dt="2023-10-04T13:25:37.886" v="531" actId="478"/>
          <ac:picMkLst>
            <pc:docMk/>
            <pc:sldMk cId="215628860" sldId="945"/>
            <ac:picMk id="11" creationId="{82684EE9-74A6-4C22-A37D-88935E31D820}"/>
          </ac:picMkLst>
        </pc:picChg>
      </pc:sldChg>
      <pc:sldChg chg="add del">
        <pc:chgData name="Anja Köpf" userId="ea56cea4-746c-4149-b52b-c55bc87b3752" providerId="ADAL" clId="{EB9A69CD-ED35-4F48-B33A-8DCFD559DA15}" dt="2023-10-04T13:26:26.616" v="541" actId="2696"/>
        <pc:sldMkLst>
          <pc:docMk/>
          <pc:sldMk cId="2014800581" sldId="959"/>
        </pc:sldMkLst>
      </pc:sldChg>
      <pc:sldChg chg="modSp">
        <pc:chgData name="Anja Köpf" userId="ea56cea4-746c-4149-b52b-c55bc87b3752" providerId="ADAL" clId="{EB9A69CD-ED35-4F48-B33A-8DCFD559DA15}" dt="2023-10-02T06:21:33.266" v="245" actId="14826"/>
        <pc:sldMkLst>
          <pc:docMk/>
          <pc:sldMk cId="153740294" sldId="989"/>
        </pc:sldMkLst>
        <pc:picChg chg="mod">
          <ac:chgData name="Anja Köpf" userId="ea56cea4-746c-4149-b52b-c55bc87b3752" providerId="ADAL" clId="{EB9A69CD-ED35-4F48-B33A-8DCFD559DA15}" dt="2023-10-02T06:21:33.266" v="245" actId="14826"/>
          <ac:picMkLst>
            <pc:docMk/>
            <pc:sldMk cId="153740294" sldId="989"/>
            <ac:picMk id="10" creationId="{BAB8193D-2BF6-85C8-52BB-46221E08F3CC}"/>
          </ac:picMkLst>
        </pc:picChg>
      </pc:sldChg>
      <pc:sldChg chg="modSp mod">
        <pc:chgData name="Anja Köpf" userId="ea56cea4-746c-4149-b52b-c55bc87b3752" providerId="ADAL" clId="{EB9A69CD-ED35-4F48-B33A-8DCFD559DA15}" dt="2023-10-02T06:06:37.404" v="242" actId="20577"/>
        <pc:sldMkLst>
          <pc:docMk/>
          <pc:sldMk cId="715535792" sldId="996"/>
        </pc:sldMkLst>
        <pc:spChg chg="mod">
          <ac:chgData name="Anja Köpf" userId="ea56cea4-746c-4149-b52b-c55bc87b3752" providerId="ADAL" clId="{EB9A69CD-ED35-4F48-B33A-8DCFD559DA15}" dt="2023-10-02T06:06:37.404" v="242" actId="20577"/>
          <ac:spMkLst>
            <pc:docMk/>
            <pc:sldMk cId="715535792" sldId="996"/>
            <ac:spMk id="5" creationId="{DB49B947-3CF7-C880-087A-AB581307E2F9}"/>
          </ac:spMkLst>
        </pc:spChg>
      </pc:sldChg>
      <pc:sldChg chg="del">
        <pc:chgData name="Anja Köpf" userId="ea56cea4-746c-4149-b52b-c55bc87b3752" providerId="ADAL" clId="{EB9A69CD-ED35-4F48-B33A-8DCFD559DA15}" dt="2023-10-02T05:35:13.738" v="1" actId="2696"/>
        <pc:sldMkLst>
          <pc:docMk/>
          <pc:sldMk cId="1651175860" sldId="998"/>
        </pc:sldMkLst>
      </pc:sldChg>
      <pc:sldChg chg="modSp mod">
        <pc:chgData name="Anja Köpf" userId="ea56cea4-746c-4149-b52b-c55bc87b3752" providerId="ADAL" clId="{EB9A69CD-ED35-4F48-B33A-8DCFD559DA15}" dt="2023-10-19T10:15:21.710" v="1229"/>
        <pc:sldMkLst>
          <pc:docMk/>
          <pc:sldMk cId="784640551" sldId="999"/>
        </pc:sldMkLst>
        <pc:spChg chg="mod">
          <ac:chgData name="Anja Köpf" userId="ea56cea4-746c-4149-b52b-c55bc87b3752" providerId="ADAL" clId="{EB9A69CD-ED35-4F48-B33A-8DCFD559DA15}" dt="2023-10-19T10:15:21.710" v="1229"/>
          <ac:spMkLst>
            <pc:docMk/>
            <pc:sldMk cId="784640551" sldId="999"/>
            <ac:spMk id="5" creationId="{0A7329D4-2A84-63C3-DE9B-B5F5A30C04B4}"/>
          </ac:spMkLst>
        </pc:spChg>
      </pc:sldChg>
      <pc:sldChg chg="modSp mod">
        <pc:chgData name="Anja Köpf" userId="ea56cea4-746c-4149-b52b-c55bc87b3752" providerId="ADAL" clId="{EB9A69CD-ED35-4F48-B33A-8DCFD559DA15}" dt="2023-10-19T10:16:10.799" v="1239" actId="20577"/>
        <pc:sldMkLst>
          <pc:docMk/>
          <pc:sldMk cId="3853729928" sldId="1000"/>
        </pc:sldMkLst>
        <pc:spChg chg="mod">
          <ac:chgData name="Anja Köpf" userId="ea56cea4-746c-4149-b52b-c55bc87b3752" providerId="ADAL" clId="{EB9A69CD-ED35-4F48-B33A-8DCFD559DA15}" dt="2023-10-19T10:16:10.799" v="1239" actId="20577"/>
          <ac:spMkLst>
            <pc:docMk/>
            <pc:sldMk cId="3853729928" sldId="1000"/>
            <ac:spMk id="5" creationId="{0A7329D4-2A84-63C3-DE9B-B5F5A30C04B4}"/>
          </ac:spMkLst>
        </pc:spChg>
      </pc:sldChg>
      <pc:sldChg chg="modSp mod modClrScheme chgLayout">
        <pc:chgData name="Anja Köpf" userId="ea56cea4-746c-4149-b52b-c55bc87b3752" providerId="ADAL" clId="{EB9A69CD-ED35-4F48-B33A-8DCFD559DA15}" dt="2023-10-02T05:36:52.638" v="3" actId="18131"/>
        <pc:sldMkLst>
          <pc:docMk/>
          <pc:sldMk cId="126028157" sldId="1004"/>
        </pc:sldMkLst>
        <pc:spChg chg="mod ord">
          <ac:chgData name="Anja Köpf" userId="ea56cea4-746c-4149-b52b-c55bc87b3752" providerId="ADAL" clId="{EB9A69CD-ED35-4F48-B33A-8DCFD559DA15}" dt="2023-10-02T05:36:32.524" v="2" actId="700"/>
          <ac:spMkLst>
            <pc:docMk/>
            <pc:sldMk cId="126028157" sldId="1004"/>
            <ac:spMk id="3" creationId="{A6BE6798-F1EE-E3D8-3980-C475930C8DDE}"/>
          </ac:spMkLst>
        </pc:spChg>
        <pc:spChg chg="mod ord">
          <ac:chgData name="Anja Köpf" userId="ea56cea4-746c-4149-b52b-c55bc87b3752" providerId="ADAL" clId="{EB9A69CD-ED35-4F48-B33A-8DCFD559DA15}" dt="2023-10-02T05:36:32.524" v="2" actId="700"/>
          <ac:spMkLst>
            <pc:docMk/>
            <pc:sldMk cId="126028157" sldId="1004"/>
            <ac:spMk id="4" creationId="{4BDDEF17-82FC-0002-FEC4-6ABEC040CB60}"/>
          </ac:spMkLst>
        </pc:spChg>
        <pc:spChg chg="mod ord">
          <ac:chgData name="Anja Köpf" userId="ea56cea4-746c-4149-b52b-c55bc87b3752" providerId="ADAL" clId="{EB9A69CD-ED35-4F48-B33A-8DCFD559DA15}" dt="2023-10-02T05:36:32.524" v="2" actId="700"/>
          <ac:spMkLst>
            <pc:docMk/>
            <pc:sldMk cId="126028157" sldId="1004"/>
            <ac:spMk id="5" creationId="{0A7329D4-2A84-63C3-DE9B-B5F5A30C04B4}"/>
          </ac:spMkLst>
        </pc:spChg>
        <pc:picChg chg="mod ord modCrop">
          <ac:chgData name="Anja Köpf" userId="ea56cea4-746c-4149-b52b-c55bc87b3752" providerId="ADAL" clId="{EB9A69CD-ED35-4F48-B33A-8DCFD559DA15}" dt="2023-10-02T05:36:52.638" v="3" actId="18131"/>
          <ac:picMkLst>
            <pc:docMk/>
            <pc:sldMk cId="126028157" sldId="1004"/>
            <ac:picMk id="8" creationId="{06055859-7027-6FA2-9062-C4018436241F}"/>
          </ac:picMkLst>
        </pc:picChg>
        <pc:picChg chg="mod ord">
          <ac:chgData name="Anja Köpf" userId="ea56cea4-746c-4149-b52b-c55bc87b3752" providerId="ADAL" clId="{EB9A69CD-ED35-4F48-B33A-8DCFD559DA15}" dt="2023-10-02T05:36:32.524" v="2" actId="700"/>
          <ac:picMkLst>
            <pc:docMk/>
            <pc:sldMk cId="126028157" sldId="1004"/>
            <ac:picMk id="14" creationId="{428A5937-552A-B524-8921-423456E130D0}"/>
          </ac:picMkLst>
        </pc:picChg>
      </pc:sldChg>
      <pc:sldChg chg="modSp mod modClrScheme chgLayout">
        <pc:chgData name="Anja Köpf" userId="ea56cea4-746c-4149-b52b-c55bc87b3752" providerId="ADAL" clId="{EB9A69CD-ED35-4F48-B33A-8DCFD559DA15}" dt="2023-10-02T05:37:10.695" v="4" actId="700"/>
        <pc:sldMkLst>
          <pc:docMk/>
          <pc:sldMk cId="1084485164" sldId="1005"/>
        </pc:sldMkLst>
        <pc:spChg chg="mod ord">
          <ac:chgData name="Anja Köpf" userId="ea56cea4-746c-4149-b52b-c55bc87b3752" providerId="ADAL" clId="{EB9A69CD-ED35-4F48-B33A-8DCFD559DA15}" dt="2023-10-02T05:37:10.695" v="4" actId="700"/>
          <ac:spMkLst>
            <pc:docMk/>
            <pc:sldMk cId="1084485164" sldId="1005"/>
            <ac:spMk id="3" creationId="{A6BE6798-F1EE-E3D8-3980-C475930C8DDE}"/>
          </ac:spMkLst>
        </pc:spChg>
        <pc:spChg chg="mod ord">
          <ac:chgData name="Anja Köpf" userId="ea56cea4-746c-4149-b52b-c55bc87b3752" providerId="ADAL" clId="{EB9A69CD-ED35-4F48-B33A-8DCFD559DA15}" dt="2023-10-02T05:37:10.695" v="4" actId="700"/>
          <ac:spMkLst>
            <pc:docMk/>
            <pc:sldMk cId="1084485164" sldId="1005"/>
            <ac:spMk id="4" creationId="{4BDDEF17-82FC-0002-FEC4-6ABEC040CB60}"/>
          </ac:spMkLst>
        </pc:spChg>
        <pc:spChg chg="mod ord">
          <ac:chgData name="Anja Köpf" userId="ea56cea4-746c-4149-b52b-c55bc87b3752" providerId="ADAL" clId="{EB9A69CD-ED35-4F48-B33A-8DCFD559DA15}" dt="2023-10-02T05:37:10.695" v="4" actId="700"/>
          <ac:spMkLst>
            <pc:docMk/>
            <pc:sldMk cId="1084485164" sldId="1005"/>
            <ac:spMk id="5" creationId="{0A7329D4-2A84-63C3-DE9B-B5F5A30C04B4}"/>
          </ac:spMkLst>
        </pc:spChg>
        <pc:picChg chg="mod ord">
          <ac:chgData name="Anja Köpf" userId="ea56cea4-746c-4149-b52b-c55bc87b3752" providerId="ADAL" clId="{EB9A69CD-ED35-4F48-B33A-8DCFD559DA15}" dt="2023-10-02T05:37:10.695" v="4" actId="700"/>
          <ac:picMkLst>
            <pc:docMk/>
            <pc:sldMk cId="1084485164" sldId="1005"/>
            <ac:picMk id="19" creationId="{3E0B8804-0E9E-1F90-70F4-D0467B0ADD6C}"/>
          </ac:picMkLst>
        </pc:picChg>
        <pc:picChg chg="mod ord">
          <ac:chgData name="Anja Köpf" userId="ea56cea4-746c-4149-b52b-c55bc87b3752" providerId="ADAL" clId="{EB9A69CD-ED35-4F48-B33A-8DCFD559DA15}" dt="2023-10-02T05:37:10.695" v="4" actId="700"/>
          <ac:picMkLst>
            <pc:docMk/>
            <pc:sldMk cId="1084485164" sldId="1005"/>
            <ac:picMk id="23" creationId="{0F5769C8-380C-DCD8-7EFA-E9F440D06838}"/>
          </ac:picMkLst>
        </pc:picChg>
      </pc:sldChg>
      <pc:sldChg chg="addSp delSp modSp mod">
        <pc:chgData name="Anja Köpf" userId="ea56cea4-746c-4149-b52b-c55bc87b3752" providerId="ADAL" clId="{EB9A69CD-ED35-4F48-B33A-8DCFD559DA15}" dt="2023-10-02T07:26:01.945" v="325" actId="18131"/>
        <pc:sldMkLst>
          <pc:docMk/>
          <pc:sldMk cId="3746721092" sldId="1007"/>
        </pc:sldMkLst>
        <pc:spChg chg="mod">
          <ac:chgData name="Anja Köpf" userId="ea56cea4-746c-4149-b52b-c55bc87b3752" providerId="ADAL" clId="{EB9A69CD-ED35-4F48-B33A-8DCFD559DA15}" dt="2023-10-02T06:55:07.972" v="285" actId="14100"/>
          <ac:spMkLst>
            <pc:docMk/>
            <pc:sldMk cId="3746721092" sldId="1007"/>
            <ac:spMk id="3" creationId="{A6BE6798-F1EE-E3D8-3980-C475930C8DDE}"/>
          </ac:spMkLst>
        </pc:spChg>
        <pc:spChg chg="mod">
          <ac:chgData name="Anja Köpf" userId="ea56cea4-746c-4149-b52b-c55bc87b3752" providerId="ADAL" clId="{EB9A69CD-ED35-4F48-B33A-8DCFD559DA15}" dt="2023-10-02T06:55:50.510" v="289"/>
          <ac:spMkLst>
            <pc:docMk/>
            <pc:sldMk cId="3746721092" sldId="1007"/>
            <ac:spMk id="4" creationId="{4BDDEF17-82FC-0002-FEC4-6ABEC040CB60}"/>
          </ac:spMkLst>
        </pc:spChg>
        <pc:spChg chg="mod">
          <ac:chgData name="Anja Köpf" userId="ea56cea4-746c-4149-b52b-c55bc87b3752" providerId="ADAL" clId="{EB9A69CD-ED35-4F48-B33A-8DCFD559DA15}" dt="2023-10-02T06:56:10.748" v="305" actId="20577"/>
          <ac:spMkLst>
            <pc:docMk/>
            <pc:sldMk cId="3746721092" sldId="1007"/>
            <ac:spMk id="5" creationId="{0A7329D4-2A84-63C3-DE9B-B5F5A30C04B4}"/>
          </ac:spMkLst>
        </pc:spChg>
        <pc:spChg chg="add del mod">
          <ac:chgData name="Anja Köpf" userId="ea56cea4-746c-4149-b52b-c55bc87b3752" providerId="ADAL" clId="{EB9A69CD-ED35-4F48-B33A-8DCFD559DA15}" dt="2023-10-02T07:11:12.452" v="310" actId="931"/>
          <ac:spMkLst>
            <pc:docMk/>
            <pc:sldMk cId="3746721092" sldId="1007"/>
            <ac:spMk id="6" creationId="{48DE6F55-3C7E-8EE7-1605-3A8C9587BABB}"/>
          </ac:spMkLst>
        </pc:spChg>
        <pc:spChg chg="add del mod">
          <ac:chgData name="Anja Köpf" userId="ea56cea4-746c-4149-b52b-c55bc87b3752" providerId="ADAL" clId="{EB9A69CD-ED35-4F48-B33A-8DCFD559DA15}" dt="2023-10-02T07:22:24.984" v="312" actId="931"/>
          <ac:spMkLst>
            <pc:docMk/>
            <pc:sldMk cId="3746721092" sldId="1007"/>
            <ac:spMk id="8" creationId="{C54A2EFE-C6D7-CA17-BD52-B82F7127E871}"/>
          </ac:spMkLst>
        </pc:spChg>
        <pc:spChg chg="add del mod">
          <ac:chgData name="Anja Köpf" userId="ea56cea4-746c-4149-b52b-c55bc87b3752" providerId="ADAL" clId="{EB9A69CD-ED35-4F48-B33A-8DCFD559DA15}" dt="2023-10-02T07:25:51.507" v="322" actId="931"/>
          <ac:spMkLst>
            <pc:docMk/>
            <pc:sldMk cId="3746721092" sldId="1007"/>
            <ac:spMk id="17" creationId="{A8FF4755-3446-8EF5-6B1E-84BF0BFA7001}"/>
          </ac:spMkLst>
        </pc:spChg>
        <pc:spChg chg="add del mod">
          <ac:chgData name="Anja Köpf" userId="ea56cea4-746c-4149-b52b-c55bc87b3752" providerId="ADAL" clId="{EB9A69CD-ED35-4F48-B33A-8DCFD559DA15}" dt="2023-10-02T07:23:29.641" v="317" actId="931"/>
          <ac:spMkLst>
            <pc:docMk/>
            <pc:sldMk cId="3746721092" sldId="1007"/>
            <ac:spMk id="21" creationId="{7F6E81DB-3EEF-F0CD-F866-2A0F091CD2C8}"/>
          </ac:spMkLst>
        </pc:spChg>
        <pc:picChg chg="add del mod">
          <ac:chgData name="Anja Köpf" userId="ea56cea4-746c-4149-b52b-c55bc87b3752" providerId="ADAL" clId="{EB9A69CD-ED35-4F48-B33A-8DCFD559DA15}" dt="2023-10-02T07:11:03.815" v="309" actId="931"/>
          <ac:picMkLst>
            <pc:docMk/>
            <pc:sldMk cId="3746721092" sldId="1007"/>
            <ac:picMk id="10" creationId="{1824A0F7-FF09-20E9-8CDF-F7705BD84DB9}"/>
          </ac:picMkLst>
        </pc:picChg>
        <pc:picChg chg="add del mod">
          <ac:chgData name="Anja Köpf" userId="ea56cea4-746c-4149-b52b-c55bc87b3752" providerId="ADAL" clId="{EB9A69CD-ED35-4F48-B33A-8DCFD559DA15}" dt="2023-10-02T07:22:21.026" v="311" actId="478"/>
          <ac:picMkLst>
            <pc:docMk/>
            <pc:sldMk cId="3746721092" sldId="1007"/>
            <ac:picMk id="13" creationId="{695D1BBB-2C6D-B1FF-CB5B-F94C6BF26830}"/>
          </ac:picMkLst>
        </pc:picChg>
        <pc:picChg chg="del">
          <ac:chgData name="Anja Köpf" userId="ea56cea4-746c-4149-b52b-c55bc87b3752" providerId="ADAL" clId="{EB9A69CD-ED35-4F48-B33A-8DCFD559DA15}" dt="2023-10-02T06:59:56.060" v="307" actId="478"/>
          <ac:picMkLst>
            <pc:docMk/>
            <pc:sldMk cId="3746721092" sldId="1007"/>
            <ac:picMk id="14" creationId="{E6A66A93-44E5-5038-614D-B652893CCA0A}"/>
          </ac:picMkLst>
        </pc:picChg>
        <pc:picChg chg="del">
          <ac:chgData name="Anja Köpf" userId="ea56cea4-746c-4149-b52b-c55bc87b3752" providerId="ADAL" clId="{EB9A69CD-ED35-4F48-B33A-8DCFD559DA15}" dt="2023-10-02T06:59:54.602" v="306" actId="478"/>
          <ac:picMkLst>
            <pc:docMk/>
            <pc:sldMk cId="3746721092" sldId="1007"/>
            <ac:picMk id="16" creationId="{842AE497-966D-08E9-26AC-32B454DB5034}"/>
          </ac:picMkLst>
        </pc:picChg>
        <pc:picChg chg="add del mod modCrop">
          <ac:chgData name="Anja Köpf" userId="ea56cea4-746c-4149-b52b-c55bc87b3752" providerId="ADAL" clId="{EB9A69CD-ED35-4F48-B33A-8DCFD559DA15}" dt="2023-10-02T07:23:17.477" v="315" actId="478"/>
          <ac:picMkLst>
            <pc:docMk/>
            <pc:sldMk cId="3746721092" sldId="1007"/>
            <ac:picMk id="19" creationId="{BDEEDAFC-56B1-2E0A-227A-5286B76748AB}"/>
          </ac:picMkLst>
        </pc:picChg>
        <pc:picChg chg="add mod modCrop">
          <ac:chgData name="Anja Köpf" userId="ea56cea4-746c-4149-b52b-c55bc87b3752" providerId="ADAL" clId="{EB9A69CD-ED35-4F48-B33A-8DCFD559DA15}" dt="2023-10-02T07:23:41.248" v="321" actId="18131"/>
          <ac:picMkLst>
            <pc:docMk/>
            <pc:sldMk cId="3746721092" sldId="1007"/>
            <ac:picMk id="23" creationId="{9FF00278-F96A-0A14-BD6B-89A69DA955D1}"/>
          </ac:picMkLst>
        </pc:picChg>
        <pc:picChg chg="add mod modCrop">
          <ac:chgData name="Anja Köpf" userId="ea56cea4-746c-4149-b52b-c55bc87b3752" providerId="ADAL" clId="{EB9A69CD-ED35-4F48-B33A-8DCFD559DA15}" dt="2023-10-02T07:26:01.945" v="325" actId="18131"/>
          <ac:picMkLst>
            <pc:docMk/>
            <pc:sldMk cId="3746721092" sldId="1007"/>
            <ac:picMk id="25" creationId="{059EDA3C-F836-33F8-C8AC-D46A2CF21D25}"/>
          </ac:picMkLst>
        </pc:picChg>
      </pc:sldChg>
      <pc:sldChg chg="ord">
        <pc:chgData name="Anja Köpf" userId="ea56cea4-746c-4149-b52b-c55bc87b3752" providerId="ADAL" clId="{EB9A69CD-ED35-4F48-B33A-8DCFD559DA15}" dt="2023-10-02T05:38:08.117" v="8" actId="20578"/>
        <pc:sldMkLst>
          <pc:docMk/>
          <pc:sldMk cId="458838330" sldId="1010"/>
        </pc:sldMkLst>
      </pc:sldChg>
      <pc:sldChg chg="add del ord">
        <pc:chgData name="Anja Köpf" userId="ea56cea4-746c-4149-b52b-c55bc87b3752" providerId="ADAL" clId="{EB9A69CD-ED35-4F48-B33A-8DCFD559DA15}" dt="2023-10-04T13:14:14.099" v="446" actId="2696"/>
        <pc:sldMkLst>
          <pc:docMk/>
          <pc:sldMk cId="2575120193" sldId="1011"/>
        </pc:sldMkLst>
      </pc:sldChg>
      <pc:sldChg chg="addSp delSp modSp add mod">
        <pc:chgData name="Anja Köpf" userId="ea56cea4-746c-4149-b52b-c55bc87b3752" providerId="ADAL" clId="{EB9A69CD-ED35-4F48-B33A-8DCFD559DA15}" dt="2023-10-02T05:49:51.691" v="25" actId="166"/>
        <pc:sldMkLst>
          <pc:docMk/>
          <pc:sldMk cId="477498151" sldId="1015"/>
        </pc:sldMkLst>
        <pc:spChg chg="mod">
          <ac:chgData name="Anja Köpf" userId="ea56cea4-746c-4149-b52b-c55bc87b3752" providerId="ADAL" clId="{EB9A69CD-ED35-4F48-B33A-8DCFD559DA15}" dt="2023-10-02T05:46:16.368" v="10"/>
          <ac:spMkLst>
            <pc:docMk/>
            <pc:sldMk cId="477498151" sldId="1015"/>
            <ac:spMk id="3" creationId="{A6BE6798-F1EE-E3D8-3980-C475930C8DDE}"/>
          </ac:spMkLst>
        </pc:spChg>
        <pc:spChg chg="mod">
          <ac:chgData name="Anja Köpf" userId="ea56cea4-746c-4149-b52b-c55bc87b3752" providerId="ADAL" clId="{EB9A69CD-ED35-4F48-B33A-8DCFD559DA15}" dt="2023-10-02T05:47:03.600" v="14"/>
          <ac:spMkLst>
            <pc:docMk/>
            <pc:sldMk cId="477498151" sldId="1015"/>
            <ac:spMk id="4" creationId="{4BDDEF17-82FC-0002-FEC4-6ABEC040CB60}"/>
          </ac:spMkLst>
        </pc:spChg>
        <pc:spChg chg="mod">
          <ac:chgData name="Anja Köpf" userId="ea56cea4-746c-4149-b52b-c55bc87b3752" providerId="ADAL" clId="{EB9A69CD-ED35-4F48-B33A-8DCFD559DA15}" dt="2023-10-02T05:46:43.707" v="13" actId="14100"/>
          <ac:spMkLst>
            <pc:docMk/>
            <pc:sldMk cId="477498151" sldId="1015"/>
            <ac:spMk id="5" creationId="{0A7329D4-2A84-63C3-DE9B-B5F5A30C04B4}"/>
          </ac:spMkLst>
        </pc:spChg>
        <pc:spChg chg="add del mod">
          <ac:chgData name="Anja Köpf" userId="ea56cea4-746c-4149-b52b-c55bc87b3752" providerId="ADAL" clId="{EB9A69CD-ED35-4F48-B33A-8DCFD559DA15}" dt="2023-10-02T05:48:55.060" v="17" actId="931"/>
          <ac:spMkLst>
            <pc:docMk/>
            <pc:sldMk cId="477498151" sldId="1015"/>
            <ac:spMk id="6" creationId="{7CB00239-1B1D-19CA-70F9-FFE53CF36F01}"/>
          </ac:spMkLst>
        </pc:spChg>
        <pc:spChg chg="add del mod">
          <ac:chgData name="Anja Köpf" userId="ea56cea4-746c-4149-b52b-c55bc87b3752" providerId="ADAL" clId="{EB9A69CD-ED35-4F48-B33A-8DCFD559DA15}" dt="2023-10-02T05:49:37.597" v="20" actId="931"/>
          <ac:spMkLst>
            <pc:docMk/>
            <pc:sldMk cId="477498151" sldId="1015"/>
            <ac:spMk id="10" creationId="{13A4D278-C070-C1D8-AF66-705ADBE66E5D}"/>
          </ac:spMkLst>
        </pc:spChg>
        <pc:picChg chg="add mod modCrop">
          <ac:chgData name="Anja Köpf" userId="ea56cea4-746c-4149-b52b-c55bc87b3752" providerId="ADAL" clId="{EB9A69CD-ED35-4F48-B33A-8DCFD559DA15}" dt="2023-10-02T05:49:02.095" v="18" actId="18131"/>
          <ac:picMkLst>
            <pc:docMk/>
            <pc:sldMk cId="477498151" sldId="1015"/>
            <ac:picMk id="8" creationId="{2C6C6963-D52C-220B-DB74-95595642F2DC}"/>
          </ac:picMkLst>
        </pc:picChg>
        <pc:picChg chg="mod">
          <ac:chgData name="Anja Köpf" userId="ea56cea4-746c-4149-b52b-c55bc87b3752" providerId="ADAL" clId="{EB9A69CD-ED35-4F48-B33A-8DCFD559DA15}" dt="2023-10-02T05:49:51.691" v="25" actId="166"/>
          <ac:picMkLst>
            <pc:docMk/>
            <pc:sldMk cId="477498151" sldId="1015"/>
            <ac:picMk id="11" creationId="{1F7D6767-CBE8-C583-DCB8-704EDE116924}"/>
          </ac:picMkLst>
        </pc:picChg>
        <pc:picChg chg="add mod modCrop">
          <ac:chgData name="Anja Köpf" userId="ea56cea4-746c-4149-b52b-c55bc87b3752" providerId="ADAL" clId="{EB9A69CD-ED35-4F48-B33A-8DCFD559DA15}" dt="2023-10-02T05:49:43.794" v="22" actId="18131"/>
          <ac:picMkLst>
            <pc:docMk/>
            <pc:sldMk cId="477498151" sldId="1015"/>
            <ac:picMk id="13" creationId="{322427A6-ACAD-9E74-861B-6E22FCF76FCA}"/>
          </ac:picMkLst>
        </pc:picChg>
        <pc:picChg chg="del">
          <ac:chgData name="Anja Köpf" userId="ea56cea4-746c-4149-b52b-c55bc87b3752" providerId="ADAL" clId="{EB9A69CD-ED35-4F48-B33A-8DCFD559DA15}" dt="2023-10-02T05:49:11.281" v="19" actId="478"/>
          <ac:picMkLst>
            <pc:docMk/>
            <pc:sldMk cId="477498151" sldId="1015"/>
            <ac:picMk id="14" creationId="{E6A66A93-44E5-5038-614D-B652893CCA0A}"/>
          </ac:picMkLst>
        </pc:picChg>
        <pc:picChg chg="add mod">
          <ac:chgData name="Anja Köpf" userId="ea56cea4-746c-4149-b52b-c55bc87b3752" providerId="ADAL" clId="{EB9A69CD-ED35-4F48-B33A-8DCFD559DA15}" dt="2023-10-02T05:49:47.813" v="24" actId="571"/>
          <ac:picMkLst>
            <pc:docMk/>
            <pc:sldMk cId="477498151" sldId="1015"/>
            <ac:picMk id="15" creationId="{9D000D78-058A-FB58-5C41-3D6B7D5E84B9}"/>
          </ac:picMkLst>
        </pc:picChg>
        <pc:picChg chg="del mod">
          <ac:chgData name="Anja Köpf" userId="ea56cea4-746c-4149-b52b-c55bc87b3752" providerId="ADAL" clId="{EB9A69CD-ED35-4F48-B33A-8DCFD559DA15}" dt="2023-10-02T05:48:11.569" v="16" actId="478"/>
          <ac:picMkLst>
            <pc:docMk/>
            <pc:sldMk cId="477498151" sldId="1015"/>
            <ac:picMk id="16" creationId="{842AE497-966D-08E9-26AC-32B454DB5034}"/>
          </ac:picMkLst>
        </pc:picChg>
      </pc:sldChg>
      <pc:sldChg chg="addSp modSp add mod ord">
        <pc:chgData name="Anja Köpf" userId="ea56cea4-746c-4149-b52b-c55bc87b3752" providerId="ADAL" clId="{EB9A69CD-ED35-4F48-B33A-8DCFD559DA15}" dt="2023-10-05T14:00:40.253" v="1008" actId="1076"/>
        <pc:sldMkLst>
          <pc:docMk/>
          <pc:sldMk cId="3042044553" sldId="1016"/>
        </pc:sldMkLst>
        <pc:spChg chg="mod">
          <ac:chgData name="Anja Köpf" userId="ea56cea4-746c-4149-b52b-c55bc87b3752" providerId="ADAL" clId="{EB9A69CD-ED35-4F48-B33A-8DCFD559DA15}" dt="2023-10-02T06:45:44.176" v="261" actId="20577"/>
          <ac:spMkLst>
            <pc:docMk/>
            <pc:sldMk cId="3042044553" sldId="1016"/>
            <ac:spMk id="2" creationId="{3A2620F7-ECC9-0921-E0F5-43A32C1DE26E}"/>
          </ac:spMkLst>
        </pc:spChg>
        <pc:spChg chg="add mod">
          <ac:chgData name="Anja Köpf" userId="ea56cea4-746c-4149-b52b-c55bc87b3752" providerId="ADAL" clId="{EB9A69CD-ED35-4F48-B33A-8DCFD559DA15}" dt="2023-10-05T14:00:40.253" v="1008" actId="1076"/>
          <ac:spMkLst>
            <pc:docMk/>
            <pc:sldMk cId="3042044553" sldId="1016"/>
            <ac:spMk id="3" creationId="{E0D484B8-E1E2-AF77-E288-7D682A63DC8A}"/>
          </ac:spMkLst>
        </pc:spChg>
        <pc:picChg chg="mod modCrop">
          <ac:chgData name="Anja Köpf" userId="ea56cea4-746c-4149-b52b-c55bc87b3752" providerId="ADAL" clId="{EB9A69CD-ED35-4F48-B33A-8DCFD559DA15}" dt="2023-10-05T13:57:09.706" v="788" actId="18131"/>
          <ac:picMkLst>
            <pc:docMk/>
            <pc:sldMk cId="3042044553" sldId="1016"/>
            <ac:picMk id="4" creationId="{D0D53C42-2325-4AA0-EE4A-7AF0E17C9ECE}"/>
          </ac:picMkLst>
        </pc:picChg>
      </pc:sldChg>
      <pc:sldChg chg="addSp delSp modSp add del mod modClrScheme chgLayout">
        <pc:chgData name="Anja Köpf" userId="ea56cea4-746c-4149-b52b-c55bc87b3752" providerId="ADAL" clId="{EB9A69CD-ED35-4F48-B33A-8DCFD559DA15}" dt="2023-10-02T05:55:18.773" v="80" actId="2696"/>
        <pc:sldMkLst>
          <pc:docMk/>
          <pc:sldMk cId="4061971311" sldId="1016"/>
        </pc:sldMkLst>
        <pc:spChg chg="del">
          <ac:chgData name="Anja Köpf" userId="ea56cea4-746c-4149-b52b-c55bc87b3752" providerId="ADAL" clId="{EB9A69CD-ED35-4F48-B33A-8DCFD559DA15}" dt="2023-10-02T05:54:31.366" v="72" actId="478"/>
          <ac:spMkLst>
            <pc:docMk/>
            <pc:sldMk cId="4061971311" sldId="1016"/>
            <ac:spMk id="2" creationId="{52279D3C-D063-F8E5-886E-073325634634}"/>
          </ac:spMkLst>
        </pc:spChg>
        <pc:spChg chg="mod ord">
          <ac:chgData name="Anja Köpf" userId="ea56cea4-746c-4149-b52b-c55bc87b3752" providerId="ADAL" clId="{EB9A69CD-ED35-4F48-B33A-8DCFD559DA15}" dt="2023-10-02T05:54:54.240" v="75" actId="700"/>
          <ac:spMkLst>
            <pc:docMk/>
            <pc:sldMk cId="4061971311" sldId="1016"/>
            <ac:spMk id="3" creationId="{A6BE6798-F1EE-E3D8-3980-C475930C8DDE}"/>
          </ac:spMkLst>
        </pc:spChg>
        <pc:spChg chg="mod ord">
          <ac:chgData name="Anja Köpf" userId="ea56cea4-746c-4149-b52b-c55bc87b3752" providerId="ADAL" clId="{EB9A69CD-ED35-4F48-B33A-8DCFD559DA15}" dt="2023-10-02T05:54:54.240" v="75" actId="700"/>
          <ac:spMkLst>
            <pc:docMk/>
            <pc:sldMk cId="4061971311" sldId="1016"/>
            <ac:spMk id="4" creationId="{4BDDEF17-82FC-0002-FEC4-6ABEC040CB60}"/>
          </ac:spMkLst>
        </pc:spChg>
        <pc:spChg chg="mod ord">
          <ac:chgData name="Anja Köpf" userId="ea56cea4-746c-4149-b52b-c55bc87b3752" providerId="ADAL" clId="{EB9A69CD-ED35-4F48-B33A-8DCFD559DA15}" dt="2023-10-02T05:54:54.240" v="75" actId="700"/>
          <ac:spMkLst>
            <pc:docMk/>
            <pc:sldMk cId="4061971311" sldId="1016"/>
            <ac:spMk id="5" creationId="{0A7329D4-2A84-63C3-DE9B-B5F5A30C04B4}"/>
          </ac:spMkLst>
        </pc:spChg>
        <pc:spChg chg="add del mod">
          <ac:chgData name="Anja Köpf" userId="ea56cea4-746c-4149-b52b-c55bc87b3752" providerId="ADAL" clId="{EB9A69CD-ED35-4F48-B33A-8DCFD559DA15}" dt="2023-10-02T05:54:31.971" v="73" actId="478"/>
          <ac:spMkLst>
            <pc:docMk/>
            <pc:sldMk cId="4061971311" sldId="1016"/>
            <ac:spMk id="8" creationId="{B61B82D7-9EC6-275E-BB4F-796947C9AAA3}"/>
          </ac:spMkLst>
        </pc:spChg>
        <pc:spChg chg="add mod ord">
          <ac:chgData name="Anja Köpf" userId="ea56cea4-746c-4149-b52b-c55bc87b3752" providerId="ADAL" clId="{EB9A69CD-ED35-4F48-B33A-8DCFD559DA15}" dt="2023-10-02T05:54:54.240" v="75" actId="700"/>
          <ac:spMkLst>
            <pc:docMk/>
            <pc:sldMk cId="4061971311" sldId="1016"/>
            <ac:spMk id="10" creationId="{09B170EC-AD9B-FC3E-3295-456E8234CE49}"/>
          </ac:spMkLst>
        </pc:spChg>
        <pc:spChg chg="add mod ord">
          <ac:chgData name="Anja Köpf" userId="ea56cea4-746c-4149-b52b-c55bc87b3752" providerId="ADAL" clId="{EB9A69CD-ED35-4F48-B33A-8DCFD559DA15}" dt="2023-10-02T05:54:54.240" v="75" actId="700"/>
          <ac:spMkLst>
            <pc:docMk/>
            <pc:sldMk cId="4061971311" sldId="1016"/>
            <ac:spMk id="12" creationId="{9DF4B56B-70E4-2534-C4A1-DB86542EBA39}"/>
          </ac:spMkLst>
        </pc:spChg>
        <pc:picChg chg="del">
          <ac:chgData name="Anja Köpf" userId="ea56cea4-746c-4149-b52b-c55bc87b3752" providerId="ADAL" clId="{EB9A69CD-ED35-4F48-B33A-8DCFD559DA15}" dt="2023-10-02T05:54:29.905" v="70" actId="478"/>
          <ac:picMkLst>
            <pc:docMk/>
            <pc:sldMk cId="4061971311" sldId="1016"/>
            <ac:picMk id="7" creationId="{CEE43963-7709-904C-A911-916CDD2DCBA0}"/>
          </ac:picMkLst>
        </pc:picChg>
        <pc:picChg chg="add mod">
          <ac:chgData name="Anja Köpf" userId="ea56cea4-746c-4149-b52b-c55bc87b3752" providerId="ADAL" clId="{EB9A69CD-ED35-4F48-B33A-8DCFD559DA15}" dt="2023-10-02T05:54:33.457" v="74"/>
          <ac:picMkLst>
            <pc:docMk/>
            <pc:sldMk cId="4061971311" sldId="1016"/>
            <ac:picMk id="9" creationId="{4B703137-D683-A24B-2536-52732EAE1208}"/>
          </ac:picMkLst>
        </pc:picChg>
        <pc:picChg chg="del">
          <ac:chgData name="Anja Köpf" userId="ea56cea4-746c-4149-b52b-c55bc87b3752" providerId="ADAL" clId="{EB9A69CD-ED35-4F48-B33A-8DCFD559DA15}" dt="2023-10-02T05:54:30.650" v="71" actId="478"/>
          <ac:picMkLst>
            <pc:docMk/>
            <pc:sldMk cId="4061971311" sldId="1016"/>
            <ac:picMk id="14" creationId="{E6A66A93-44E5-5038-614D-B652893CCA0A}"/>
          </ac:picMkLst>
        </pc:picChg>
      </pc:sldChg>
      <pc:sldChg chg="add">
        <pc:chgData name="Anja Köpf" userId="ea56cea4-746c-4149-b52b-c55bc87b3752" providerId="ADAL" clId="{EB9A69CD-ED35-4F48-B33A-8DCFD559DA15}" dt="2023-10-02T06:53:12.583" v="267" actId="2890"/>
        <pc:sldMkLst>
          <pc:docMk/>
          <pc:sldMk cId="68325425" sldId="1017"/>
        </pc:sldMkLst>
      </pc:sldChg>
      <pc:sldChg chg="modSp add mod ord">
        <pc:chgData name="Anja Köpf" userId="ea56cea4-746c-4149-b52b-c55bc87b3752" providerId="ADAL" clId="{EB9A69CD-ED35-4F48-B33A-8DCFD559DA15}" dt="2023-10-02T07:52:26.616" v="348" actId="207"/>
        <pc:sldMkLst>
          <pc:docMk/>
          <pc:sldMk cId="2530506497" sldId="1018"/>
        </pc:sldMkLst>
        <pc:spChg chg="mod">
          <ac:chgData name="Anja Köpf" userId="ea56cea4-746c-4149-b52b-c55bc87b3752" providerId="ADAL" clId="{EB9A69CD-ED35-4F48-B33A-8DCFD559DA15}" dt="2023-10-02T07:52:26.616" v="348" actId="207"/>
          <ac:spMkLst>
            <pc:docMk/>
            <pc:sldMk cId="2530506497" sldId="1018"/>
            <ac:spMk id="5" creationId="{96CAB692-BD5A-C8B9-E326-A688A295EED3}"/>
          </ac:spMkLst>
        </pc:spChg>
        <pc:spChg chg="mod">
          <ac:chgData name="Anja Köpf" userId="ea56cea4-746c-4149-b52b-c55bc87b3752" providerId="ADAL" clId="{EB9A69CD-ED35-4F48-B33A-8DCFD559DA15}" dt="2023-10-02T07:52:09.917" v="347" actId="207"/>
          <ac:spMkLst>
            <pc:docMk/>
            <pc:sldMk cId="2530506497" sldId="1018"/>
            <ac:spMk id="6" creationId="{1AD0A927-8E7D-A931-AB3E-63020626E6D6}"/>
          </ac:spMkLst>
        </pc:spChg>
        <pc:picChg chg="mod modCrop">
          <ac:chgData name="Anja Köpf" userId="ea56cea4-746c-4149-b52b-c55bc87b3752" providerId="ADAL" clId="{EB9A69CD-ED35-4F48-B33A-8DCFD559DA15}" dt="2023-10-02T07:51:06.529" v="341" actId="18131"/>
          <ac:picMkLst>
            <pc:docMk/>
            <pc:sldMk cId="2530506497" sldId="1018"/>
            <ac:picMk id="3" creationId="{0503E669-DC6A-3633-5C37-2671CCD8DFBF}"/>
          </ac:picMkLst>
        </pc:picChg>
      </pc:sldChg>
      <pc:sldChg chg="addSp delSp modSp mod">
        <pc:chgData name="Anja Köpf" userId="ea56cea4-746c-4149-b52b-c55bc87b3752" providerId="ADAL" clId="{EB9A69CD-ED35-4F48-B33A-8DCFD559DA15}" dt="2023-10-06T07:54:57.240" v="1228" actId="18131"/>
        <pc:sldMkLst>
          <pc:docMk/>
          <pc:sldMk cId="2000637409" sldId="1019"/>
        </pc:sldMkLst>
        <pc:spChg chg="add mod">
          <ac:chgData name="Anja Köpf" userId="ea56cea4-746c-4149-b52b-c55bc87b3752" providerId="ADAL" clId="{EB9A69CD-ED35-4F48-B33A-8DCFD559DA15}" dt="2023-10-06T07:54:46.723" v="1226" actId="14100"/>
          <ac:spMkLst>
            <pc:docMk/>
            <pc:sldMk cId="2000637409" sldId="1019"/>
            <ac:spMk id="3" creationId="{4911FDBE-E033-B135-453B-0883E9F4AC63}"/>
          </ac:spMkLst>
        </pc:spChg>
        <pc:picChg chg="mod modCrop">
          <ac:chgData name="Anja Köpf" userId="ea56cea4-746c-4149-b52b-c55bc87b3752" providerId="ADAL" clId="{EB9A69CD-ED35-4F48-B33A-8DCFD559DA15}" dt="2023-10-06T07:54:57.240" v="1228" actId="18131"/>
          <ac:picMkLst>
            <pc:docMk/>
            <pc:sldMk cId="2000637409" sldId="1019"/>
            <ac:picMk id="4" creationId="{D0D53C42-2325-4AA0-EE4A-7AF0E17C9ECE}"/>
          </ac:picMkLst>
        </pc:picChg>
        <pc:picChg chg="add del mod">
          <ac:chgData name="Anja Köpf" userId="ea56cea4-746c-4149-b52b-c55bc87b3752" providerId="ADAL" clId="{EB9A69CD-ED35-4F48-B33A-8DCFD559DA15}" dt="2023-10-05T14:04:52.990" v="1167" actId="478"/>
          <ac:picMkLst>
            <pc:docMk/>
            <pc:sldMk cId="2000637409" sldId="1019"/>
            <ac:picMk id="5" creationId="{14F59406-D970-CF66-93EE-3C8BC228D983}"/>
          </ac:picMkLst>
        </pc:picChg>
      </pc:sldChg>
      <pc:sldChg chg="addSp delSp modSp mod">
        <pc:chgData name="Anja Köpf" userId="ea56cea4-746c-4149-b52b-c55bc87b3752" providerId="ADAL" clId="{EB9A69CD-ED35-4F48-B33A-8DCFD559DA15}" dt="2023-10-05T14:03:59.365" v="1159" actId="1076"/>
        <pc:sldMkLst>
          <pc:docMk/>
          <pc:sldMk cId="3212129171" sldId="1020"/>
        </pc:sldMkLst>
        <pc:spChg chg="add mod">
          <ac:chgData name="Anja Köpf" userId="ea56cea4-746c-4149-b52b-c55bc87b3752" providerId="ADAL" clId="{EB9A69CD-ED35-4F48-B33A-8DCFD559DA15}" dt="2023-10-05T14:03:59.365" v="1159" actId="1076"/>
          <ac:spMkLst>
            <pc:docMk/>
            <pc:sldMk cId="3212129171" sldId="1020"/>
            <ac:spMk id="5" creationId="{6ECF51C4-5770-A5A6-52DE-9AF0F56DAECD}"/>
          </ac:spMkLst>
        </pc:spChg>
        <pc:picChg chg="add del mod">
          <ac:chgData name="Anja Köpf" userId="ea56cea4-746c-4149-b52b-c55bc87b3752" providerId="ADAL" clId="{EB9A69CD-ED35-4F48-B33A-8DCFD559DA15}" dt="2023-10-05T14:01:15.280" v="1017" actId="478"/>
          <ac:picMkLst>
            <pc:docMk/>
            <pc:sldMk cId="3212129171" sldId="1020"/>
            <ac:picMk id="3" creationId="{F55C103C-0A84-E793-C008-04510335E290}"/>
          </ac:picMkLst>
        </pc:picChg>
        <pc:picChg chg="mod modCrop">
          <ac:chgData name="Anja Köpf" userId="ea56cea4-746c-4149-b52b-c55bc87b3752" providerId="ADAL" clId="{EB9A69CD-ED35-4F48-B33A-8DCFD559DA15}" dt="2023-10-05T14:01:13.202" v="1016" actId="18131"/>
          <ac:picMkLst>
            <pc:docMk/>
            <pc:sldMk cId="3212129171" sldId="1020"/>
            <ac:picMk id="4" creationId="{D0D53C42-2325-4AA0-EE4A-7AF0E17C9ECE}"/>
          </ac:picMkLst>
        </pc:picChg>
      </pc:sldChg>
      <pc:sldChg chg="addSp delSp modSp add mod ord modClrScheme modAnim chgLayout">
        <pc:chgData name="Anja Köpf" userId="ea56cea4-746c-4149-b52b-c55bc87b3752" providerId="ADAL" clId="{EB9A69CD-ED35-4F48-B33A-8DCFD559DA15}" dt="2023-10-04T13:13:48.096" v="445" actId="478"/>
        <pc:sldMkLst>
          <pc:docMk/>
          <pc:sldMk cId="1241369913" sldId="1021"/>
        </pc:sldMkLst>
        <pc:spChg chg="mod ord">
          <ac:chgData name="Anja Köpf" userId="ea56cea4-746c-4149-b52b-c55bc87b3752" providerId="ADAL" clId="{EB9A69CD-ED35-4F48-B33A-8DCFD559DA15}" dt="2023-10-04T13:06:42.439" v="389" actId="700"/>
          <ac:spMkLst>
            <pc:docMk/>
            <pc:sldMk cId="1241369913" sldId="1021"/>
            <ac:spMk id="3" creationId="{A6BE6798-F1EE-E3D8-3980-C475930C8DDE}"/>
          </ac:spMkLst>
        </pc:spChg>
        <pc:spChg chg="del">
          <ac:chgData name="Anja Köpf" userId="ea56cea4-746c-4149-b52b-c55bc87b3752" providerId="ADAL" clId="{EB9A69CD-ED35-4F48-B33A-8DCFD559DA15}" dt="2023-10-04T13:03:38.271" v="375" actId="478"/>
          <ac:spMkLst>
            <pc:docMk/>
            <pc:sldMk cId="1241369913" sldId="1021"/>
            <ac:spMk id="4" creationId="{4BDDEF17-82FC-0002-FEC4-6ABEC040CB60}"/>
          </ac:spMkLst>
        </pc:spChg>
        <pc:spChg chg="del mod ord">
          <ac:chgData name="Anja Köpf" userId="ea56cea4-746c-4149-b52b-c55bc87b3752" providerId="ADAL" clId="{EB9A69CD-ED35-4F48-B33A-8DCFD559DA15}" dt="2023-10-04T13:06:52.706" v="390" actId="478"/>
          <ac:spMkLst>
            <pc:docMk/>
            <pc:sldMk cId="1241369913" sldId="1021"/>
            <ac:spMk id="5" creationId="{0A7329D4-2A84-63C3-DE9B-B5F5A30C04B4}"/>
          </ac:spMkLst>
        </pc:spChg>
        <pc:spChg chg="add del mod">
          <ac:chgData name="Anja Köpf" userId="ea56cea4-746c-4149-b52b-c55bc87b3752" providerId="ADAL" clId="{EB9A69CD-ED35-4F48-B33A-8DCFD559DA15}" dt="2023-10-04T13:03:39.566" v="376" actId="478"/>
          <ac:spMkLst>
            <pc:docMk/>
            <pc:sldMk cId="1241369913" sldId="1021"/>
            <ac:spMk id="6" creationId="{41172BB7-4EC7-BE2B-0864-27ACB61F8EE6}"/>
          </ac:spMkLst>
        </pc:spChg>
        <pc:spChg chg="add mod ord">
          <ac:chgData name="Anja Köpf" userId="ea56cea4-746c-4149-b52b-c55bc87b3752" providerId="ADAL" clId="{EB9A69CD-ED35-4F48-B33A-8DCFD559DA15}" dt="2023-10-04T13:13:31.608" v="443" actId="14100"/>
          <ac:spMkLst>
            <pc:docMk/>
            <pc:sldMk cId="1241369913" sldId="1021"/>
            <ac:spMk id="10" creationId="{466B0532-854D-E824-8F92-C29A96C76830}"/>
          </ac:spMkLst>
        </pc:spChg>
        <pc:spChg chg="add del mod">
          <ac:chgData name="Anja Köpf" userId="ea56cea4-746c-4149-b52b-c55bc87b3752" providerId="ADAL" clId="{EB9A69CD-ED35-4F48-B33A-8DCFD559DA15}" dt="2023-10-04T13:06:53.670" v="391" actId="478"/>
          <ac:spMkLst>
            <pc:docMk/>
            <pc:sldMk cId="1241369913" sldId="1021"/>
            <ac:spMk id="14" creationId="{7CD66ED0-09BC-065A-FBED-6FD5E74DAC9F}"/>
          </ac:spMkLst>
        </pc:spChg>
        <pc:spChg chg="add del mod">
          <ac:chgData name="Anja Köpf" userId="ea56cea4-746c-4149-b52b-c55bc87b3752" providerId="ADAL" clId="{EB9A69CD-ED35-4F48-B33A-8DCFD559DA15}" dt="2023-10-04T13:07:41.637" v="399"/>
          <ac:spMkLst>
            <pc:docMk/>
            <pc:sldMk cId="1241369913" sldId="1021"/>
            <ac:spMk id="16" creationId="{6817B8C2-2316-9FFD-3D5E-23F9BE22AB19}"/>
          </ac:spMkLst>
        </pc:spChg>
        <pc:spChg chg="add del mod">
          <ac:chgData name="Anja Köpf" userId="ea56cea4-746c-4149-b52b-c55bc87b3752" providerId="ADAL" clId="{EB9A69CD-ED35-4F48-B33A-8DCFD559DA15}" dt="2023-10-04T13:11:34.293" v="416" actId="478"/>
          <ac:spMkLst>
            <pc:docMk/>
            <pc:sldMk cId="1241369913" sldId="1021"/>
            <ac:spMk id="20" creationId="{2E5A17A0-3663-0299-712E-71495B491F6A}"/>
          </ac:spMkLst>
        </pc:spChg>
        <pc:spChg chg="add del mod">
          <ac:chgData name="Anja Köpf" userId="ea56cea4-746c-4149-b52b-c55bc87b3752" providerId="ADAL" clId="{EB9A69CD-ED35-4F48-B33A-8DCFD559DA15}" dt="2023-10-04T13:13:03.277" v="432" actId="478"/>
          <ac:spMkLst>
            <pc:docMk/>
            <pc:sldMk cId="1241369913" sldId="1021"/>
            <ac:spMk id="24" creationId="{B86DBE02-C9B1-C7E3-97A8-643D1F7DD19F}"/>
          </ac:spMkLst>
        </pc:spChg>
        <pc:picChg chg="del mod ord">
          <ac:chgData name="Anja Köpf" userId="ea56cea4-746c-4149-b52b-c55bc87b3752" providerId="ADAL" clId="{EB9A69CD-ED35-4F48-B33A-8DCFD559DA15}" dt="2023-10-04T13:08:42.934" v="411" actId="478"/>
          <ac:picMkLst>
            <pc:docMk/>
            <pc:sldMk cId="1241369913" sldId="1021"/>
            <ac:picMk id="8" creationId="{2C6C6963-D52C-220B-DB74-95595642F2DC}"/>
          </ac:picMkLst>
        </pc:picChg>
        <pc:picChg chg="add del mod">
          <ac:chgData name="Anja Köpf" userId="ea56cea4-746c-4149-b52b-c55bc87b3752" providerId="ADAL" clId="{EB9A69CD-ED35-4F48-B33A-8DCFD559DA15}" dt="2023-10-04T13:08:00.048" v="404" actId="478"/>
          <ac:picMkLst>
            <pc:docMk/>
            <pc:sldMk cId="1241369913" sldId="1021"/>
            <ac:picMk id="9" creationId="{A50A59D2-3700-9C41-7755-5DC1CCAB9E75}"/>
          </ac:picMkLst>
        </pc:picChg>
        <pc:picChg chg="del mod">
          <ac:chgData name="Anja Köpf" userId="ea56cea4-746c-4149-b52b-c55bc87b3752" providerId="ADAL" clId="{EB9A69CD-ED35-4F48-B33A-8DCFD559DA15}" dt="2023-10-04T13:13:48.096" v="445" actId="478"/>
          <ac:picMkLst>
            <pc:docMk/>
            <pc:sldMk cId="1241369913" sldId="1021"/>
            <ac:picMk id="11" creationId="{1F7D6767-CBE8-C583-DCB8-704EDE116924}"/>
          </ac:picMkLst>
        </pc:picChg>
        <pc:picChg chg="del mod ord">
          <ac:chgData name="Anja Köpf" userId="ea56cea4-746c-4149-b52b-c55bc87b3752" providerId="ADAL" clId="{EB9A69CD-ED35-4F48-B33A-8DCFD559DA15}" dt="2023-10-04T13:07:29.875" v="397" actId="478"/>
          <ac:picMkLst>
            <pc:docMk/>
            <pc:sldMk cId="1241369913" sldId="1021"/>
            <ac:picMk id="13" creationId="{322427A6-ACAD-9E74-861B-6E22FCF76FCA}"/>
          </ac:picMkLst>
        </pc:picChg>
        <pc:picChg chg="add del mod modCrop">
          <ac:chgData name="Anja Köpf" userId="ea56cea4-746c-4149-b52b-c55bc87b3752" providerId="ADAL" clId="{EB9A69CD-ED35-4F48-B33A-8DCFD559DA15}" dt="2023-10-04T13:13:01.958" v="431" actId="478"/>
          <ac:picMkLst>
            <pc:docMk/>
            <pc:sldMk cId="1241369913" sldId="1021"/>
            <ac:picMk id="18" creationId="{B6151C85-30A7-D741-0AB0-48C9D59CCC20}"/>
          </ac:picMkLst>
        </pc:picChg>
        <pc:picChg chg="add del mod modCrop">
          <ac:chgData name="Anja Köpf" userId="ea56cea4-746c-4149-b52b-c55bc87b3752" providerId="ADAL" clId="{EB9A69CD-ED35-4F48-B33A-8DCFD559DA15}" dt="2023-10-04T13:08:55.382" v="415"/>
          <ac:picMkLst>
            <pc:docMk/>
            <pc:sldMk cId="1241369913" sldId="1021"/>
            <ac:picMk id="21" creationId="{2C81DA44-E9AD-2D35-A013-11C977CE42DA}"/>
          </ac:picMkLst>
        </pc:picChg>
        <pc:picChg chg="add mod">
          <ac:chgData name="Anja Köpf" userId="ea56cea4-746c-4149-b52b-c55bc87b3752" providerId="ADAL" clId="{EB9A69CD-ED35-4F48-B33A-8DCFD559DA15}" dt="2023-10-04T13:12:12.525" v="425" actId="1076"/>
          <ac:picMkLst>
            <pc:docMk/>
            <pc:sldMk cId="1241369913" sldId="1021"/>
            <ac:picMk id="22" creationId="{95792306-4D6F-F521-D7C2-846553B6EE4F}"/>
          </ac:picMkLst>
        </pc:picChg>
        <pc:picChg chg="add mod">
          <ac:chgData name="Anja Köpf" userId="ea56cea4-746c-4149-b52b-c55bc87b3752" providerId="ADAL" clId="{EB9A69CD-ED35-4F48-B33A-8DCFD559DA15}" dt="2023-10-04T13:13:26.603" v="441" actId="14100"/>
          <ac:picMkLst>
            <pc:docMk/>
            <pc:sldMk cId="1241369913" sldId="1021"/>
            <ac:picMk id="26" creationId="{9AA9CB76-199B-164E-FE20-48D8FE5A81BB}"/>
          </ac:picMkLst>
        </pc:picChg>
      </pc:sldChg>
      <pc:sldChg chg="addSp delSp modSp new mod">
        <pc:chgData name="Anja Köpf" userId="ea56cea4-746c-4149-b52b-c55bc87b3752" providerId="ADAL" clId="{EB9A69CD-ED35-4F48-B33A-8DCFD559DA15}" dt="2023-10-05T12:53:21.858" v="609" actId="1076"/>
        <pc:sldMkLst>
          <pc:docMk/>
          <pc:sldMk cId="1213098800" sldId="1022"/>
        </pc:sldMkLst>
        <pc:spChg chg="del">
          <ac:chgData name="Anja Köpf" userId="ea56cea4-746c-4149-b52b-c55bc87b3752" providerId="ADAL" clId="{EB9A69CD-ED35-4F48-B33A-8DCFD559DA15}" dt="2023-10-05T12:10:47.706" v="542" actId="931"/>
          <ac:spMkLst>
            <pc:docMk/>
            <pc:sldMk cId="1213098800" sldId="1022"/>
            <ac:spMk id="2" creationId="{695C7D96-6205-F8FC-7D69-C4E16C568D6C}"/>
          </ac:spMkLst>
        </pc:spChg>
        <pc:spChg chg="mod">
          <ac:chgData name="Anja Köpf" userId="ea56cea4-746c-4149-b52b-c55bc87b3752" providerId="ADAL" clId="{EB9A69CD-ED35-4F48-B33A-8DCFD559DA15}" dt="2023-10-04T13:19:21.452" v="460" actId="20577"/>
          <ac:spMkLst>
            <pc:docMk/>
            <pc:sldMk cId="1213098800" sldId="1022"/>
            <ac:spMk id="3" creationId="{A7960CA9-9AF9-5B84-ACF5-4C3719101E2B}"/>
          </ac:spMkLst>
        </pc:spChg>
        <pc:spChg chg="mod">
          <ac:chgData name="Anja Köpf" userId="ea56cea4-746c-4149-b52b-c55bc87b3752" providerId="ADAL" clId="{EB9A69CD-ED35-4F48-B33A-8DCFD559DA15}" dt="2023-10-04T13:19:35.921" v="465" actId="14100"/>
          <ac:spMkLst>
            <pc:docMk/>
            <pc:sldMk cId="1213098800" sldId="1022"/>
            <ac:spMk id="4" creationId="{524D645E-93D8-BACD-A22C-19951428B0F9}"/>
          </ac:spMkLst>
        </pc:spChg>
        <pc:spChg chg="mod">
          <ac:chgData name="Anja Köpf" userId="ea56cea4-746c-4149-b52b-c55bc87b3752" providerId="ADAL" clId="{EB9A69CD-ED35-4F48-B33A-8DCFD559DA15}" dt="2023-10-05T12:16:44.846" v="571" actId="20577"/>
          <ac:spMkLst>
            <pc:docMk/>
            <pc:sldMk cId="1213098800" sldId="1022"/>
            <ac:spMk id="5" creationId="{632E3FB7-B8FE-5445-1D8A-04454CCF2015}"/>
          </ac:spMkLst>
        </pc:spChg>
        <pc:spChg chg="del">
          <ac:chgData name="Anja Köpf" userId="ea56cea4-746c-4149-b52b-c55bc87b3752" providerId="ADAL" clId="{EB9A69CD-ED35-4F48-B33A-8DCFD559DA15}" dt="2023-10-05T12:10:53.231" v="543" actId="478"/>
          <ac:spMkLst>
            <pc:docMk/>
            <pc:sldMk cId="1213098800" sldId="1022"/>
            <ac:spMk id="6" creationId="{3D3B4998-7A37-D090-70C0-6A969D5B5A6B}"/>
          </ac:spMkLst>
        </pc:spChg>
        <pc:spChg chg="add del mod">
          <ac:chgData name="Anja Köpf" userId="ea56cea4-746c-4149-b52b-c55bc87b3752" providerId="ADAL" clId="{EB9A69CD-ED35-4F48-B33A-8DCFD559DA15}" dt="2023-10-05T12:13:47.383" v="555" actId="931"/>
          <ac:spMkLst>
            <pc:docMk/>
            <pc:sldMk cId="1213098800" sldId="1022"/>
            <ac:spMk id="10" creationId="{DF02B29B-EE77-0EB4-7AA6-11673110E181}"/>
          </ac:spMkLst>
        </pc:spChg>
        <pc:spChg chg="add del mod">
          <ac:chgData name="Anja Köpf" userId="ea56cea4-746c-4149-b52b-c55bc87b3752" providerId="ADAL" clId="{EB9A69CD-ED35-4F48-B33A-8DCFD559DA15}" dt="2023-10-05T12:16:04.760" v="565" actId="931"/>
          <ac:spMkLst>
            <pc:docMk/>
            <pc:sldMk cId="1213098800" sldId="1022"/>
            <ac:spMk id="14" creationId="{AE2B451C-6F12-D46D-03E3-D80CE21FA461}"/>
          </ac:spMkLst>
        </pc:spChg>
        <pc:spChg chg="add del mod">
          <ac:chgData name="Anja Köpf" userId="ea56cea4-746c-4149-b52b-c55bc87b3752" providerId="ADAL" clId="{EB9A69CD-ED35-4F48-B33A-8DCFD559DA15}" dt="2023-10-05T12:18:01.718" v="582" actId="931"/>
          <ac:spMkLst>
            <pc:docMk/>
            <pc:sldMk cId="1213098800" sldId="1022"/>
            <ac:spMk id="15" creationId="{7526765A-EF7B-26E1-DBE8-3F4CB38F12A4}"/>
          </ac:spMkLst>
        </pc:spChg>
        <pc:spChg chg="add del mod">
          <ac:chgData name="Anja Köpf" userId="ea56cea4-746c-4149-b52b-c55bc87b3752" providerId="ADAL" clId="{EB9A69CD-ED35-4F48-B33A-8DCFD559DA15}" dt="2023-10-05T12:18:10.011" v="584" actId="478"/>
          <ac:spMkLst>
            <pc:docMk/>
            <pc:sldMk cId="1213098800" sldId="1022"/>
            <ac:spMk id="19" creationId="{BA90D415-5E36-3705-B4F8-47675A88C85E}"/>
          </ac:spMkLst>
        </pc:spChg>
        <pc:picChg chg="add del mod modCrop">
          <ac:chgData name="Anja Köpf" userId="ea56cea4-746c-4149-b52b-c55bc87b3752" providerId="ADAL" clId="{EB9A69CD-ED35-4F48-B33A-8DCFD559DA15}" dt="2023-10-05T12:13:30.528" v="552" actId="478"/>
          <ac:picMkLst>
            <pc:docMk/>
            <pc:sldMk cId="1213098800" sldId="1022"/>
            <ac:picMk id="8" creationId="{C43C1C24-44F1-B353-DB97-E4B9E29FCC2A}"/>
          </ac:picMkLst>
        </pc:picChg>
        <pc:picChg chg="add del mod modCrop">
          <ac:chgData name="Anja Köpf" userId="ea56cea4-746c-4149-b52b-c55bc87b3752" providerId="ADAL" clId="{EB9A69CD-ED35-4F48-B33A-8DCFD559DA15}" dt="2023-10-05T12:15:14.240" v="558" actId="478"/>
          <ac:picMkLst>
            <pc:docMk/>
            <pc:sldMk cId="1213098800" sldId="1022"/>
            <ac:picMk id="12" creationId="{3DBC6A2D-2F26-C68C-54E0-464DD166E17A}"/>
          </ac:picMkLst>
        </pc:picChg>
        <pc:picChg chg="add del mod modCrop">
          <ac:chgData name="Anja Köpf" userId="ea56cea4-746c-4149-b52b-c55bc87b3752" providerId="ADAL" clId="{EB9A69CD-ED35-4F48-B33A-8DCFD559DA15}" dt="2023-10-05T12:17:49.225" v="580" actId="478"/>
          <ac:picMkLst>
            <pc:docMk/>
            <pc:sldMk cId="1213098800" sldId="1022"/>
            <ac:picMk id="17" creationId="{636985AD-3E33-4280-4657-3A6B4B8D5B06}"/>
          </ac:picMkLst>
        </pc:picChg>
        <pc:picChg chg="add mod modCrop">
          <ac:chgData name="Anja Köpf" userId="ea56cea4-746c-4149-b52b-c55bc87b3752" providerId="ADAL" clId="{EB9A69CD-ED35-4F48-B33A-8DCFD559DA15}" dt="2023-10-05T12:18:40.648" v="589" actId="18131"/>
          <ac:picMkLst>
            <pc:docMk/>
            <pc:sldMk cId="1213098800" sldId="1022"/>
            <ac:picMk id="21" creationId="{8EED0931-9207-F1FB-3DB9-2A72062543B3}"/>
          </ac:picMkLst>
        </pc:picChg>
        <pc:picChg chg="add mod">
          <ac:chgData name="Anja Köpf" userId="ea56cea4-746c-4149-b52b-c55bc87b3752" providerId="ADAL" clId="{EB9A69CD-ED35-4F48-B33A-8DCFD559DA15}" dt="2023-10-05T12:53:21.858" v="609" actId="1076"/>
          <ac:picMkLst>
            <pc:docMk/>
            <pc:sldMk cId="1213098800" sldId="1022"/>
            <ac:picMk id="22" creationId="{1077A9E3-B5E9-3434-F818-91C7EB82B587}"/>
          </ac:picMkLst>
        </pc:picChg>
      </pc:sldChg>
      <pc:sldChg chg="addSp delSp modSp add mod">
        <pc:chgData name="Anja Köpf" userId="ea56cea4-746c-4149-b52b-c55bc87b3752" providerId="ADAL" clId="{EB9A69CD-ED35-4F48-B33A-8DCFD559DA15}" dt="2023-10-05T12:53:06.389" v="607" actId="1076"/>
        <pc:sldMkLst>
          <pc:docMk/>
          <pc:sldMk cId="457773074" sldId="1023"/>
        </pc:sldMkLst>
        <pc:spChg chg="del">
          <ac:chgData name="Anja Köpf" userId="ea56cea4-746c-4149-b52b-c55bc87b3752" providerId="ADAL" clId="{EB9A69CD-ED35-4F48-B33A-8DCFD559DA15}" dt="2023-10-05T12:48:18.720" v="595" actId="931"/>
          <ac:spMkLst>
            <pc:docMk/>
            <pc:sldMk cId="457773074" sldId="1023"/>
            <ac:spMk id="2" creationId="{695C7D96-6205-F8FC-7D69-C4E16C568D6C}"/>
          </ac:spMkLst>
        </pc:spChg>
        <pc:spChg chg="mod">
          <ac:chgData name="Anja Köpf" userId="ea56cea4-746c-4149-b52b-c55bc87b3752" providerId="ADAL" clId="{EB9A69CD-ED35-4F48-B33A-8DCFD559DA15}" dt="2023-10-04T13:22:44.518" v="474" actId="20577"/>
          <ac:spMkLst>
            <pc:docMk/>
            <pc:sldMk cId="457773074" sldId="1023"/>
            <ac:spMk id="3" creationId="{A7960CA9-9AF9-5B84-ACF5-4C3719101E2B}"/>
          </ac:spMkLst>
        </pc:spChg>
        <pc:spChg chg="del">
          <ac:chgData name="Anja Köpf" userId="ea56cea4-746c-4149-b52b-c55bc87b3752" providerId="ADAL" clId="{EB9A69CD-ED35-4F48-B33A-8DCFD559DA15}" dt="2023-10-04T13:23:01.913" v="477" actId="478"/>
          <ac:spMkLst>
            <pc:docMk/>
            <pc:sldMk cId="457773074" sldId="1023"/>
            <ac:spMk id="4" creationId="{524D645E-93D8-BACD-A22C-19951428B0F9}"/>
          </ac:spMkLst>
        </pc:spChg>
        <pc:spChg chg="mod">
          <ac:chgData name="Anja Köpf" userId="ea56cea4-746c-4149-b52b-c55bc87b3752" providerId="ADAL" clId="{EB9A69CD-ED35-4F48-B33A-8DCFD559DA15}" dt="2023-10-05T12:19:49.308" v="590" actId="14100"/>
          <ac:spMkLst>
            <pc:docMk/>
            <pc:sldMk cId="457773074" sldId="1023"/>
            <ac:spMk id="5" creationId="{632E3FB7-B8FE-5445-1D8A-04454CCF2015}"/>
          </ac:spMkLst>
        </pc:spChg>
        <pc:spChg chg="del">
          <ac:chgData name="Anja Köpf" userId="ea56cea4-746c-4149-b52b-c55bc87b3752" providerId="ADAL" clId="{EB9A69CD-ED35-4F48-B33A-8DCFD559DA15}" dt="2023-10-05T12:23:56.681" v="591" actId="931"/>
          <ac:spMkLst>
            <pc:docMk/>
            <pc:sldMk cId="457773074" sldId="1023"/>
            <ac:spMk id="6" creationId="{3D3B4998-7A37-D090-70C0-6A969D5B5A6B}"/>
          </ac:spMkLst>
        </pc:spChg>
        <pc:spChg chg="add del mod">
          <ac:chgData name="Anja Köpf" userId="ea56cea4-746c-4149-b52b-c55bc87b3752" providerId="ADAL" clId="{EB9A69CD-ED35-4F48-B33A-8DCFD559DA15}" dt="2023-10-04T13:23:02.762" v="478" actId="478"/>
          <ac:spMkLst>
            <pc:docMk/>
            <pc:sldMk cId="457773074" sldId="1023"/>
            <ac:spMk id="8" creationId="{9A83BA6E-D4F1-AE8C-F64C-87CC7B47D8BF}"/>
          </ac:spMkLst>
        </pc:spChg>
        <pc:spChg chg="add del mod">
          <ac:chgData name="Anja Köpf" userId="ea56cea4-746c-4149-b52b-c55bc87b3752" providerId="ADAL" clId="{EB9A69CD-ED35-4F48-B33A-8DCFD559DA15}" dt="2023-10-05T12:52:51.039" v="601" actId="478"/>
          <ac:spMkLst>
            <pc:docMk/>
            <pc:sldMk cId="457773074" sldId="1023"/>
            <ac:spMk id="12" creationId="{89FAC31F-B267-BEA3-7B1F-1811777EEC9A}"/>
          </ac:spMkLst>
        </pc:spChg>
        <pc:picChg chg="add del mod modCrop">
          <ac:chgData name="Anja Köpf" userId="ea56cea4-746c-4149-b52b-c55bc87b3752" providerId="ADAL" clId="{EB9A69CD-ED35-4F48-B33A-8DCFD559DA15}" dt="2023-10-05T12:24:05.744" v="594" actId="478"/>
          <ac:picMkLst>
            <pc:docMk/>
            <pc:sldMk cId="457773074" sldId="1023"/>
            <ac:picMk id="10" creationId="{E91BCE99-8F67-2673-3ECE-9DC5E770EB02}"/>
          </ac:picMkLst>
        </pc:picChg>
        <pc:picChg chg="add mod modCrop">
          <ac:chgData name="Anja Köpf" userId="ea56cea4-746c-4149-b52b-c55bc87b3752" providerId="ADAL" clId="{EB9A69CD-ED35-4F48-B33A-8DCFD559DA15}" dt="2023-10-05T12:53:01.686" v="604" actId="1076"/>
          <ac:picMkLst>
            <pc:docMk/>
            <pc:sldMk cId="457773074" sldId="1023"/>
            <ac:picMk id="14" creationId="{B9AE7492-3CFF-7A08-86F3-973FA20D664C}"/>
          </ac:picMkLst>
        </pc:picChg>
        <pc:picChg chg="add mod">
          <ac:chgData name="Anja Köpf" userId="ea56cea4-746c-4149-b52b-c55bc87b3752" providerId="ADAL" clId="{EB9A69CD-ED35-4F48-B33A-8DCFD559DA15}" dt="2023-10-05T12:53:06.389" v="607" actId="1076"/>
          <ac:picMkLst>
            <pc:docMk/>
            <pc:sldMk cId="457773074" sldId="1023"/>
            <ac:picMk id="15" creationId="{79109183-6EE3-9106-F43D-1237F709DF46}"/>
          </ac:picMkLst>
        </pc:picChg>
      </pc:sldChg>
      <pc:sldChg chg="addSp modSp add mod">
        <pc:chgData name="Anja Köpf" userId="ea56cea4-746c-4149-b52b-c55bc87b3752" providerId="ADAL" clId="{EB9A69CD-ED35-4F48-B33A-8DCFD559DA15}" dt="2023-10-04T13:26:10.451" v="539" actId="1076"/>
        <pc:sldMkLst>
          <pc:docMk/>
          <pc:sldMk cId="667869623" sldId="1024"/>
        </pc:sldMkLst>
        <pc:spChg chg="mod">
          <ac:chgData name="Anja Köpf" userId="ea56cea4-746c-4149-b52b-c55bc87b3752" providerId="ADAL" clId="{EB9A69CD-ED35-4F48-B33A-8DCFD559DA15}" dt="2023-10-04T13:23:33.565" v="482" actId="20577"/>
          <ac:spMkLst>
            <pc:docMk/>
            <pc:sldMk cId="667869623" sldId="1024"/>
            <ac:spMk id="3" creationId="{A7960CA9-9AF9-5B84-ACF5-4C3719101E2B}"/>
          </ac:spMkLst>
        </pc:spChg>
        <pc:spChg chg="mod">
          <ac:chgData name="Anja Köpf" userId="ea56cea4-746c-4149-b52b-c55bc87b3752" providerId="ADAL" clId="{EB9A69CD-ED35-4F48-B33A-8DCFD559DA15}" dt="2023-10-04T13:25:19.444" v="529" actId="14100"/>
          <ac:spMkLst>
            <pc:docMk/>
            <pc:sldMk cId="667869623" sldId="1024"/>
            <ac:spMk id="5" creationId="{632E3FB7-B8FE-5445-1D8A-04454CCF2015}"/>
          </ac:spMkLst>
        </pc:spChg>
        <pc:picChg chg="add mod">
          <ac:chgData name="Anja Köpf" userId="ea56cea4-746c-4149-b52b-c55bc87b3752" providerId="ADAL" clId="{EB9A69CD-ED35-4F48-B33A-8DCFD559DA15}" dt="2023-10-04T13:25:57.929" v="535" actId="14100"/>
          <ac:picMkLst>
            <pc:docMk/>
            <pc:sldMk cId="667869623" sldId="1024"/>
            <ac:picMk id="4" creationId="{209FFB96-DDF7-869A-A3B6-93EAFD5C308E}"/>
          </ac:picMkLst>
        </pc:picChg>
        <pc:picChg chg="add mod">
          <ac:chgData name="Anja Köpf" userId="ea56cea4-746c-4149-b52b-c55bc87b3752" providerId="ADAL" clId="{EB9A69CD-ED35-4F48-B33A-8DCFD559DA15}" dt="2023-10-04T13:26:10.451" v="539" actId="1076"/>
          <ac:picMkLst>
            <pc:docMk/>
            <pc:sldMk cId="667869623" sldId="1024"/>
            <ac:picMk id="7" creationId="{32982187-0E34-FB02-1A9A-AA5832A900E9}"/>
          </ac:picMkLst>
        </pc:picChg>
      </pc:sldChg>
      <pc:sldChg chg="addSp delSp modSp add mod">
        <pc:chgData name="Anja Köpf" userId="ea56cea4-746c-4149-b52b-c55bc87b3752" providerId="ADAL" clId="{EB9A69CD-ED35-4F48-B33A-8DCFD559DA15}" dt="2023-10-05T13:35:55.082" v="779" actId="20577"/>
        <pc:sldMkLst>
          <pc:docMk/>
          <pc:sldMk cId="3873227976" sldId="1025"/>
        </pc:sldMkLst>
        <pc:spChg chg="mod">
          <ac:chgData name="Anja Köpf" userId="ea56cea4-746c-4149-b52b-c55bc87b3752" providerId="ADAL" clId="{EB9A69CD-ED35-4F48-B33A-8DCFD559DA15}" dt="2023-10-05T12:54:52.859" v="627" actId="20577"/>
          <ac:spMkLst>
            <pc:docMk/>
            <pc:sldMk cId="3873227976" sldId="1025"/>
            <ac:spMk id="3" creationId="{A7960CA9-9AF9-5B84-ACF5-4C3719101E2B}"/>
          </ac:spMkLst>
        </pc:spChg>
        <pc:spChg chg="add del mod">
          <ac:chgData name="Anja Köpf" userId="ea56cea4-746c-4149-b52b-c55bc87b3752" providerId="ADAL" clId="{EB9A69CD-ED35-4F48-B33A-8DCFD559DA15}" dt="2023-10-05T12:55:04.976" v="629" actId="931"/>
          <ac:spMkLst>
            <pc:docMk/>
            <pc:sldMk cId="3873227976" sldId="1025"/>
            <ac:spMk id="4" creationId="{53492C4C-3FD9-DB08-E5E3-E4265A984F82}"/>
          </ac:spMkLst>
        </pc:spChg>
        <pc:spChg chg="mod">
          <ac:chgData name="Anja Köpf" userId="ea56cea4-746c-4149-b52b-c55bc87b3752" providerId="ADAL" clId="{EB9A69CD-ED35-4F48-B33A-8DCFD559DA15}" dt="2023-10-05T13:35:55.082" v="779" actId="20577"/>
          <ac:spMkLst>
            <pc:docMk/>
            <pc:sldMk cId="3873227976" sldId="1025"/>
            <ac:spMk id="5" creationId="{632E3FB7-B8FE-5445-1D8A-04454CCF2015}"/>
          </ac:spMkLst>
        </pc:spChg>
        <pc:picChg chg="add mod modCrop">
          <ac:chgData name="Anja Köpf" userId="ea56cea4-746c-4149-b52b-c55bc87b3752" providerId="ADAL" clId="{EB9A69CD-ED35-4F48-B33A-8DCFD559DA15}" dt="2023-10-05T12:55:17.747" v="632" actId="18131"/>
          <ac:picMkLst>
            <pc:docMk/>
            <pc:sldMk cId="3873227976" sldId="1025"/>
            <ac:picMk id="7" creationId="{75CD8F7D-907C-709C-338E-A2AAF2933669}"/>
          </ac:picMkLst>
        </pc:picChg>
        <pc:picChg chg="del">
          <ac:chgData name="Anja Köpf" userId="ea56cea4-746c-4149-b52b-c55bc87b3752" providerId="ADAL" clId="{EB9A69CD-ED35-4F48-B33A-8DCFD559DA15}" dt="2023-10-05T12:54:56.490" v="628" actId="478"/>
          <ac:picMkLst>
            <pc:docMk/>
            <pc:sldMk cId="3873227976" sldId="1025"/>
            <ac:picMk id="14" creationId="{B9AE7492-3CFF-7A08-86F3-973FA20D664C}"/>
          </ac:picMkLst>
        </pc:picChg>
        <pc:picChg chg="mod">
          <ac:chgData name="Anja Köpf" userId="ea56cea4-746c-4149-b52b-c55bc87b3752" providerId="ADAL" clId="{EB9A69CD-ED35-4F48-B33A-8DCFD559DA15}" dt="2023-10-05T13:33:23.910" v="634" actId="1076"/>
          <ac:picMkLst>
            <pc:docMk/>
            <pc:sldMk cId="3873227976" sldId="1025"/>
            <ac:picMk id="15" creationId="{79109183-6EE3-9106-F43D-1237F709DF46}"/>
          </ac:picMkLst>
        </pc:picChg>
      </pc:sldChg>
      <pc:sldMasterChg chg="addSldLayout delSldLayout modSldLayout">
        <pc:chgData name="Anja Köpf" userId="ea56cea4-746c-4149-b52b-c55bc87b3752" providerId="ADAL" clId="{EB9A69CD-ED35-4F48-B33A-8DCFD559DA15}" dt="2023-10-04T13:06:35.822" v="388" actId="207"/>
        <pc:sldMasterMkLst>
          <pc:docMk/>
          <pc:sldMasterMk cId="1965090729" sldId="2147483782"/>
        </pc:sldMasterMkLst>
        <pc:sldLayoutChg chg="del">
          <pc:chgData name="Anja Köpf" userId="ea56cea4-746c-4149-b52b-c55bc87b3752" providerId="ADAL" clId="{EB9A69CD-ED35-4F48-B33A-8DCFD559DA15}" dt="2023-10-02T05:55:18.777" v="81" actId="2696"/>
          <pc:sldLayoutMkLst>
            <pc:docMk/>
            <pc:sldMasterMk cId="1965090729" sldId="2147483782"/>
            <pc:sldLayoutMk cId="1513961404" sldId="2147483904"/>
          </pc:sldLayoutMkLst>
        </pc:sldLayoutChg>
        <pc:sldLayoutChg chg="modSp mod">
          <pc:chgData name="Anja Köpf" userId="ea56cea4-746c-4149-b52b-c55bc87b3752" providerId="ADAL" clId="{EB9A69CD-ED35-4F48-B33A-8DCFD559DA15}" dt="2023-10-04T13:06:35.822" v="388" actId="207"/>
          <pc:sldLayoutMkLst>
            <pc:docMk/>
            <pc:sldMasterMk cId="1965090729" sldId="2147483782"/>
            <pc:sldLayoutMk cId="2815988021" sldId="2147483913"/>
          </pc:sldLayoutMkLst>
          <pc:spChg chg="mod">
            <ac:chgData name="Anja Köpf" userId="ea56cea4-746c-4149-b52b-c55bc87b3752" providerId="ADAL" clId="{EB9A69CD-ED35-4F48-B33A-8DCFD559DA15}" dt="2023-10-04T13:06:35.822" v="388" actId="207"/>
            <ac:spMkLst>
              <pc:docMk/>
              <pc:sldMasterMk cId="1965090729" sldId="2147483782"/>
              <pc:sldLayoutMk cId="2815988021" sldId="2147483913"/>
              <ac:spMk id="2" creationId="{5A362231-A428-FC4D-89B5-55E6CAE719FC}"/>
            </ac:spMkLst>
          </pc:spChg>
        </pc:sldLayoutChg>
        <pc:sldLayoutChg chg="del">
          <pc:chgData name="Anja Köpf" userId="ea56cea4-746c-4149-b52b-c55bc87b3752" providerId="ADAL" clId="{EB9A69CD-ED35-4F48-B33A-8DCFD559DA15}" dt="2023-10-02T06:51:50.580" v="266" actId="2696"/>
          <pc:sldLayoutMkLst>
            <pc:docMk/>
            <pc:sldMasterMk cId="1965090729" sldId="2147483782"/>
            <pc:sldLayoutMk cId="2602068026" sldId="2147483919"/>
          </pc:sldLayoutMkLst>
        </pc:sldLayoutChg>
        <pc:sldLayoutChg chg="add mod modTransition">
          <pc:chgData name="Anja Köpf" userId="ea56cea4-746c-4149-b52b-c55bc87b3752" providerId="ADAL" clId="{EB9A69CD-ED35-4F48-B33A-8DCFD559DA15}" dt="2023-10-04T13:06:25.654" v="387" actId="2890"/>
          <pc:sldLayoutMkLst>
            <pc:docMk/>
            <pc:sldMasterMk cId="1965090729" sldId="2147483782"/>
            <pc:sldLayoutMk cId="363087782" sldId="2147483920"/>
          </pc:sldLayoutMkLst>
        </pc:sldLayoutChg>
      </pc:sldMasterChg>
      <pc:sldMasterChg chg="addSldLayout modSldLayout sldLayoutOrd">
        <pc:chgData name="Anja Köpf" userId="ea56cea4-746c-4149-b52b-c55bc87b3752" providerId="ADAL" clId="{EB9A69CD-ED35-4F48-B33A-8DCFD559DA15}" dt="2023-10-04T13:18:48.360" v="452" actId="207"/>
        <pc:sldMasterMkLst>
          <pc:docMk/>
          <pc:sldMasterMk cId="3840768490" sldId="2147483795"/>
        </pc:sldMasterMkLst>
        <pc:sldLayoutChg chg="modSp mod ord">
          <pc:chgData name="Anja Köpf" userId="ea56cea4-746c-4149-b52b-c55bc87b3752" providerId="ADAL" clId="{EB9A69CD-ED35-4F48-B33A-8DCFD559DA15}" dt="2023-10-04T13:15:54.550" v="450" actId="207"/>
          <pc:sldLayoutMkLst>
            <pc:docMk/>
            <pc:sldMasterMk cId="3840768490" sldId="2147483795"/>
            <pc:sldLayoutMk cId="2950378544" sldId="2147483921"/>
          </pc:sldLayoutMkLst>
          <pc:spChg chg="mod">
            <ac:chgData name="Anja Köpf" userId="ea56cea4-746c-4149-b52b-c55bc87b3752" providerId="ADAL" clId="{EB9A69CD-ED35-4F48-B33A-8DCFD559DA15}" dt="2023-10-04T13:15:54.550" v="450" actId="207"/>
            <ac:spMkLst>
              <pc:docMk/>
              <pc:sldMasterMk cId="3840768490" sldId="2147483795"/>
              <pc:sldLayoutMk cId="2950378544" sldId="2147483921"/>
              <ac:spMk id="2" creationId="{5A362231-A428-FC4D-89B5-55E6CAE719FC}"/>
            </ac:spMkLst>
          </pc:spChg>
          <pc:spChg chg="mod">
            <ac:chgData name="Anja Köpf" userId="ea56cea4-746c-4149-b52b-c55bc87b3752" providerId="ADAL" clId="{EB9A69CD-ED35-4F48-B33A-8DCFD559DA15}" dt="2023-10-04T13:15:31.188" v="449" actId="20578"/>
            <ac:spMkLst>
              <pc:docMk/>
              <pc:sldMasterMk cId="3840768490" sldId="2147483795"/>
              <pc:sldLayoutMk cId="2950378544" sldId="2147483921"/>
              <ac:spMk id="3" creationId="{7278B2BE-4BE3-7A7C-C027-C5E82A8FCD96}"/>
            </ac:spMkLst>
          </pc:spChg>
          <pc:spChg chg="mod">
            <ac:chgData name="Anja Köpf" userId="ea56cea4-746c-4149-b52b-c55bc87b3752" providerId="ADAL" clId="{EB9A69CD-ED35-4F48-B33A-8DCFD559DA15}" dt="2023-10-04T13:15:31.188" v="449" actId="20578"/>
            <ac:spMkLst>
              <pc:docMk/>
              <pc:sldMasterMk cId="3840768490" sldId="2147483795"/>
              <pc:sldLayoutMk cId="2950378544" sldId="2147483921"/>
              <ac:spMk id="5" creationId="{961E19C7-5F65-DC4C-B7E2-8634672853EC}"/>
            </ac:spMkLst>
          </pc:spChg>
          <pc:spChg chg="mod">
            <ac:chgData name="Anja Köpf" userId="ea56cea4-746c-4149-b52b-c55bc87b3752" providerId="ADAL" clId="{EB9A69CD-ED35-4F48-B33A-8DCFD559DA15}" dt="2023-10-04T13:15:31.188" v="449" actId="20578"/>
            <ac:spMkLst>
              <pc:docMk/>
              <pc:sldMasterMk cId="3840768490" sldId="2147483795"/>
              <pc:sldLayoutMk cId="2950378544" sldId="2147483921"/>
              <ac:spMk id="9" creationId="{0FD3316D-464B-B544-9A1B-CE94BCEA3890}"/>
            </ac:spMkLst>
          </pc:spChg>
          <pc:spChg chg="mod">
            <ac:chgData name="Anja Köpf" userId="ea56cea4-746c-4149-b52b-c55bc87b3752" providerId="ADAL" clId="{EB9A69CD-ED35-4F48-B33A-8DCFD559DA15}" dt="2023-10-04T13:15:31.188" v="449" actId="20578"/>
            <ac:spMkLst>
              <pc:docMk/>
              <pc:sldMasterMk cId="3840768490" sldId="2147483795"/>
              <pc:sldLayoutMk cId="2950378544" sldId="2147483921"/>
              <ac:spMk id="10" creationId="{5FFAD5DD-10D7-0A48-BD33-22D142EF4DD2}"/>
            </ac:spMkLst>
          </pc:spChg>
          <pc:spChg chg="mod">
            <ac:chgData name="Anja Köpf" userId="ea56cea4-746c-4149-b52b-c55bc87b3752" providerId="ADAL" clId="{EB9A69CD-ED35-4F48-B33A-8DCFD559DA15}" dt="2023-10-04T13:15:31.188" v="449" actId="20578"/>
            <ac:spMkLst>
              <pc:docMk/>
              <pc:sldMasterMk cId="3840768490" sldId="2147483795"/>
              <pc:sldLayoutMk cId="2950378544" sldId="2147483921"/>
              <ac:spMk id="11" creationId="{A7D77123-FDC4-48FD-9EFB-8A84F6069060}"/>
            </ac:spMkLst>
          </pc:spChg>
          <pc:spChg chg="mod">
            <ac:chgData name="Anja Köpf" userId="ea56cea4-746c-4149-b52b-c55bc87b3752" providerId="ADAL" clId="{EB9A69CD-ED35-4F48-B33A-8DCFD559DA15}" dt="2023-10-04T13:15:31.188" v="449" actId="20578"/>
            <ac:spMkLst>
              <pc:docMk/>
              <pc:sldMasterMk cId="3840768490" sldId="2147483795"/>
              <pc:sldLayoutMk cId="2950378544" sldId="2147483921"/>
              <ac:spMk id="15" creationId="{1C8173C0-B27B-624F-A013-A65D42D9A34D}"/>
            </ac:spMkLst>
          </pc:spChg>
        </pc:sldLayoutChg>
        <pc:sldLayoutChg chg="modSp add mod modTransition">
          <pc:chgData name="Anja Köpf" userId="ea56cea4-746c-4149-b52b-c55bc87b3752" providerId="ADAL" clId="{EB9A69CD-ED35-4F48-B33A-8DCFD559DA15}" dt="2023-10-04T13:18:48.360" v="452" actId="207"/>
          <pc:sldLayoutMkLst>
            <pc:docMk/>
            <pc:sldMasterMk cId="3840768490" sldId="2147483795"/>
            <pc:sldLayoutMk cId="1906492252" sldId="2147483922"/>
          </pc:sldLayoutMkLst>
          <pc:spChg chg="mod">
            <ac:chgData name="Anja Köpf" userId="ea56cea4-746c-4149-b52b-c55bc87b3752" providerId="ADAL" clId="{EB9A69CD-ED35-4F48-B33A-8DCFD559DA15}" dt="2023-10-04T13:18:48.360" v="452" actId="207"/>
            <ac:spMkLst>
              <pc:docMk/>
              <pc:sldMasterMk cId="3840768490" sldId="2147483795"/>
              <pc:sldLayoutMk cId="1906492252" sldId="2147483922"/>
              <ac:spMk id="2" creationId="{5A362231-A428-FC4D-89B5-55E6CAE719FC}"/>
            </ac:spMkLst>
          </pc:spChg>
        </pc:sldLayoutChg>
      </pc:sldMasterChg>
      <pc:sldMasterChg chg="addSldLayout modSldLayout sldLayoutOrd">
        <pc:chgData name="Anja Köpf" userId="ea56cea4-746c-4149-b52b-c55bc87b3752" providerId="ADAL" clId="{EB9A69CD-ED35-4F48-B33A-8DCFD559DA15}" dt="2023-10-04T13:15:31.188" v="449" actId="20578"/>
        <pc:sldMasterMkLst>
          <pc:docMk/>
          <pc:sldMasterMk cId="4063216672" sldId="2147483877"/>
        </pc:sldMasterMkLst>
        <pc:sldLayoutChg chg="add mod replId modTransition">
          <pc:chgData name="Anja Köpf" userId="ea56cea4-746c-4149-b52b-c55bc87b3752" providerId="ADAL" clId="{EB9A69CD-ED35-4F48-B33A-8DCFD559DA15}" dt="2023-10-04T13:15:22.146" v="448" actId="2890"/>
          <pc:sldLayoutMkLst>
            <pc:docMk/>
            <pc:sldMasterMk cId="3840768490" sldId="2147483795"/>
            <pc:sldLayoutMk cId="2950378544" sldId="2147483921"/>
          </pc:sldLayoutMkLst>
        </pc:sldLayoutChg>
      </pc:sldMasterChg>
    </pc:docChg>
  </pc:docChgLst>
  <pc:docChgLst>
    <pc:chgData name="Anja Köpf" userId="ea56cea4-746c-4149-b52b-c55bc87b3752" providerId="ADAL" clId="{D9D3E6B6-3055-774F-BBFC-F65277DE5B7D}"/>
    <pc:docChg chg="custSel modSld">
      <pc:chgData name="Anja Köpf" userId="ea56cea4-746c-4149-b52b-c55bc87b3752" providerId="ADAL" clId="{D9D3E6B6-3055-774F-BBFC-F65277DE5B7D}" dt="2023-03-31T13:17:45.347" v="56" actId="1076"/>
      <pc:docMkLst>
        <pc:docMk/>
      </pc:docMkLst>
      <pc:sldChg chg="addSp delSp modSp mod">
        <pc:chgData name="Anja Köpf" userId="ea56cea4-746c-4149-b52b-c55bc87b3752" providerId="ADAL" clId="{D9D3E6B6-3055-774F-BBFC-F65277DE5B7D}" dt="2023-03-31T13:17:45.347" v="56" actId="1076"/>
        <pc:sldMkLst>
          <pc:docMk/>
          <pc:sldMk cId="2641173414" sldId="426"/>
        </pc:sldMkLst>
        <pc:picChg chg="add mod">
          <ac:chgData name="Anja Köpf" userId="ea56cea4-746c-4149-b52b-c55bc87b3752" providerId="ADAL" clId="{D9D3E6B6-3055-774F-BBFC-F65277DE5B7D}" dt="2023-03-31T13:17:45.347" v="56" actId="1076"/>
          <ac:picMkLst>
            <pc:docMk/>
            <pc:sldMk cId="2641173414" sldId="426"/>
            <ac:picMk id="3" creationId="{CCD814E9-3168-244A-824D-D980AB21E38F}"/>
          </ac:picMkLst>
        </pc:picChg>
        <pc:picChg chg="del">
          <ac:chgData name="Anja Köpf" userId="ea56cea4-746c-4149-b52b-c55bc87b3752" providerId="ADAL" clId="{D9D3E6B6-3055-774F-BBFC-F65277DE5B7D}" dt="2023-03-31T13:17:34.328" v="52" actId="478"/>
          <ac:picMkLst>
            <pc:docMk/>
            <pc:sldMk cId="2641173414" sldId="426"/>
            <ac:picMk id="16" creationId="{083EA243-988C-1E0F-6BB9-116ECA644C26}"/>
          </ac:picMkLst>
        </pc:picChg>
      </pc:sldChg>
      <pc:sldChg chg="addSp delSp modSp mod">
        <pc:chgData name="Anja Köpf" userId="ea56cea4-746c-4149-b52b-c55bc87b3752" providerId="ADAL" clId="{D9D3E6B6-3055-774F-BBFC-F65277DE5B7D}" dt="2023-03-31T13:11:38.043" v="41" actId="1076"/>
        <pc:sldMkLst>
          <pc:docMk/>
          <pc:sldMk cId="2616416486" sldId="927"/>
        </pc:sldMkLst>
        <pc:spChg chg="mod">
          <ac:chgData name="Anja Köpf" userId="ea56cea4-746c-4149-b52b-c55bc87b3752" providerId="ADAL" clId="{D9D3E6B6-3055-774F-BBFC-F65277DE5B7D}" dt="2023-03-31T13:10:32.950" v="21" actId="14100"/>
          <ac:spMkLst>
            <pc:docMk/>
            <pc:sldMk cId="2616416486" sldId="927"/>
            <ac:spMk id="5" creationId="{F3FC55E8-161C-F548-B74A-DB3944147623}"/>
          </ac:spMkLst>
        </pc:spChg>
        <pc:spChg chg="add del mod">
          <ac:chgData name="Anja Köpf" userId="ea56cea4-746c-4149-b52b-c55bc87b3752" providerId="ADAL" clId="{D9D3E6B6-3055-774F-BBFC-F65277DE5B7D}" dt="2023-03-31T13:10:45.752" v="24" actId="478"/>
          <ac:spMkLst>
            <pc:docMk/>
            <pc:sldMk cId="2616416486" sldId="927"/>
            <ac:spMk id="15" creationId="{D3ECFE53-FA8B-3488-FFAE-86F35549E193}"/>
          </ac:spMkLst>
        </pc:spChg>
        <pc:spChg chg="add mod">
          <ac:chgData name="Anja Köpf" userId="ea56cea4-746c-4149-b52b-c55bc87b3752" providerId="ADAL" clId="{D9D3E6B6-3055-774F-BBFC-F65277DE5B7D}" dt="2023-03-31T13:11:38.043" v="41" actId="1076"/>
          <ac:spMkLst>
            <pc:docMk/>
            <pc:sldMk cId="2616416486" sldId="927"/>
            <ac:spMk id="17" creationId="{77DCEE45-3C7E-2084-2E5A-C654A6AD32A4}"/>
          </ac:spMkLst>
        </pc:spChg>
        <pc:picChg chg="del">
          <ac:chgData name="Anja Köpf" userId="ea56cea4-746c-4149-b52b-c55bc87b3752" providerId="ADAL" clId="{D9D3E6B6-3055-774F-BBFC-F65277DE5B7D}" dt="2023-03-31T12:59:41.974" v="3" actId="478"/>
          <ac:picMkLst>
            <pc:docMk/>
            <pc:sldMk cId="2616416486" sldId="927"/>
            <ac:picMk id="2" creationId="{0458464D-C80D-07B0-8938-C6B74884E183}"/>
          </ac:picMkLst>
        </pc:picChg>
        <pc:picChg chg="add del mod">
          <ac:chgData name="Anja Köpf" userId="ea56cea4-746c-4149-b52b-c55bc87b3752" providerId="ADAL" clId="{D9D3E6B6-3055-774F-BBFC-F65277DE5B7D}" dt="2023-03-31T13:03:56.091" v="10" actId="478"/>
          <ac:picMkLst>
            <pc:docMk/>
            <pc:sldMk cId="2616416486" sldId="927"/>
            <ac:picMk id="8" creationId="{E6B86623-A55A-DEEB-E03D-12B43EDFBCC9}"/>
          </ac:picMkLst>
        </pc:picChg>
        <pc:picChg chg="add mod">
          <ac:chgData name="Anja Köpf" userId="ea56cea4-746c-4149-b52b-c55bc87b3752" providerId="ADAL" clId="{D9D3E6B6-3055-774F-BBFC-F65277DE5B7D}" dt="2023-03-31T13:06:14.545" v="17" actId="1038"/>
          <ac:picMkLst>
            <pc:docMk/>
            <pc:sldMk cId="2616416486" sldId="927"/>
            <ac:picMk id="13" creationId="{AAE6F722-5A3F-845F-499B-F4C0FC5F50EF}"/>
          </ac:picMkLst>
        </pc:picChg>
      </pc:sldChg>
      <pc:sldChg chg="addSp delSp modSp mod">
        <pc:chgData name="Anja Köpf" userId="ea56cea4-746c-4149-b52b-c55bc87b3752" providerId="ADAL" clId="{D9D3E6B6-3055-774F-BBFC-F65277DE5B7D}" dt="2023-03-31T13:15:54.135" v="51" actId="1038"/>
        <pc:sldMkLst>
          <pc:docMk/>
          <pc:sldMk cId="2086155045" sldId="990"/>
        </pc:sldMkLst>
        <pc:picChg chg="add mod">
          <ac:chgData name="Anja Köpf" userId="ea56cea4-746c-4149-b52b-c55bc87b3752" providerId="ADAL" clId="{D9D3E6B6-3055-774F-BBFC-F65277DE5B7D}" dt="2023-03-31T13:15:54.135" v="51" actId="1038"/>
          <ac:picMkLst>
            <pc:docMk/>
            <pc:sldMk cId="2086155045" sldId="990"/>
            <ac:picMk id="4" creationId="{25D677F5-DA0A-E1F8-C742-97BE71B3FCA3}"/>
          </ac:picMkLst>
        </pc:picChg>
        <pc:picChg chg="del">
          <ac:chgData name="Anja Köpf" userId="ea56cea4-746c-4149-b52b-c55bc87b3752" providerId="ADAL" clId="{D9D3E6B6-3055-774F-BBFC-F65277DE5B7D}" dt="2023-03-31T13:15:36.181" v="42" actId="478"/>
          <ac:picMkLst>
            <pc:docMk/>
            <pc:sldMk cId="2086155045" sldId="990"/>
            <ac:picMk id="8" creationId="{9B2F230F-3EDD-BFB5-660B-47FAABA017CE}"/>
          </ac:picMkLst>
        </pc:picChg>
      </pc:sldChg>
    </pc:docChg>
  </pc:docChgLst>
  <pc:docChgLst>
    <pc:chgData name="Anja Köpf" userId="ea56cea4-746c-4149-b52b-c55bc87b3752" providerId="ADAL" clId="{86FC61AE-988B-A14C-8064-6FEC207B8D07}"/>
    <pc:docChg chg="undo custSel addSld delSld modSld sldOrd">
      <pc:chgData name="Anja Köpf" userId="ea56cea4-746c-4149-b52b-c55bc87b3752" providerId="ADAL" clId="{86FC61AE-988B-A14C-8064-6FEC207B8D07}" dt="2024-02-02T15:29:43.787" v="1054" actId="2696"/>
      <pc:docMkLst>
        <pc:docMk/>
      </pc:docMkLst>
      <pc:sldChg chg="modSp mod">
        <pc:chgData name="Anja Köpf" userId="ea56cea4-746c-4149-b52b-c55bc87b3752" providerId="ADAL" clId="{86FC61AE-988B-A14C-8064-6FEC207B8D07}" dt="2024-02-02T10:00:23.132" v="824" actId="2711"/>
        <pc:sldMkLst>
          <pc:docMk/>
          <pc:sldMk cId="3861473595" sldId="316"/>
        </pc:sldMkLst>
        <pc:spChg chg="mod">
          <ac:chgData name="Anja Köpf" userId="ea56cea4-746c-4149-b52b-c55bc87b3752" providerId="ADAL" clId="{86FC61AE-988B-A14C-8064-6FEC207B8D07}" dt="2024-02-02T10:00:23.132" v="824" actId="2711"/>
          <ac:spMkLst>
            <pc:docMk/>
            <pc:sldMk cId="3861473595" sldId="316"/>
            <ac:spMk id="3" creationId="{E55A79EB-20C1-574F-A2B5-B6366E7DCBCC}"/>
          </ac:spMkLst>
        </pc:spChg>
      </pc:sldChg>
      <pc:sldChg chg="del">
        <pc:chgData name="Anja Köpf" userId="ea56cea4-746c-4149-b52b-c55bc87b3752" providerId="ADAL" clId="{86FC61AE-988B-A14C-8064-6FEC207B8D07}" dt="2024-02-02T15:29:03.573" v="1047" actId="2696"/>
        <pc:sldMkLst>
          <pc:docMk/>
          <pc:sldMk cId="875825727" sldId="320"/>
        </pc:sldMkLst>
      </pc:sldChg>
      <pc:sldChg chg="modSp add mod">
        <pc:chgData name="Anja Köpf" userId="ea56cea4-746c-4149-b52b-c55bc87b3752" providerId="ADAL" clId="{86FC61AE-988B-A14C-8064-6FEC207B8D07}" dt="2024-02-02T08:58:53.020" v="524" actId="207"/>
        <pc:sldMkLst>
          <pc:docMk/>
          <pc:sldMk cId="3918999514" sldId="321"/>
        </pc:sldMkLst>
        <pc:spChg chg="mod">
          <ac:chgData name="Anja Köpf" userId="ea56cea4-746c-4149-b52b-c55bc87b3752" providerId="ADAL" clId="{86FC61AE-988B-A14C-8064-6FEC207B8D07}" dt="2024-02-02T08:58:03.888" v="523" actId="2711"/>
          <ac:spMkLst>
            <pc:docMk/>
            <pc:sldMk cId="3918999514" sldId="321"/>
            <ac:spMk id="2" creationId="{991919A2-ABC4-C243-B698-EC443DABFDBD}"/>
          </ac:spMkLst>
        </pc:spChg>
        <pc:spChg chg="mod">
          <ac:chgData name="Anja Köpf" userId="ea56cea4-746c-4149-b52b-c55bc87b3752" providerId="ADAL" clId="{86FC61AE-988B-A14C-8064-6FEC207B8D07}" dt="2024-02-02T08:58:03.888" v="523" actId="2711"/>
          <ac:spMkLst>
            <pc:docMk/>
            <pc:sldMk cId="3918999514" sldId="321"/>
            <ac:spMk id="3" creationId="{57088C42-A4C0-E744-A84E-7A3086931CDF}"/>
          </ac:spMkLst>
        </pc:spChg>
        <pc:spChg chg="mod">
          <ac:chgData name="Anja Köpf" userId="ea56cea4-746c-4149-b52b-c55bc87b3752" providerId="ADAL" clId="{86FC61AE-988B-A14C-8064-6FEC207B8D07}" dt="2024-02-02T08:58:03.888" v="523" actId="2711"/>
          <ac:spMkLst>
            <pc:docMk/>
            <pc:sldMk cId="3918999514" sldId="321"/>
            <ac:spMk id="4" creationId="{A934280A-18BF-1F4C-9CCC-CEE596B9015A}"/>
          </ac:spMkLst>
        </pc:spChg>
        <pc:spChg chg="mod">
          <ac:chgData name="Anja Köpf" userId="ea56cea4-746c-4149-b52b-c55bc87b3752" providerId="ADAL" clId="{86FC61AE-988B-A14C-8064-6FEC207B8D07}" dt="2024-02-02T08:58:03.888" v="523" actId="2711"/>
          <ac:spMkLst>
            <pc:docMk/>
            <pc:sldMk cId="3918999514" sldId="321"/>
            <ac:spMk id="5" creationId="{7DEF55A2-3388-B148-BEC3-E03E6EA99FD4}"/>
          </ac:spMkLst>
        </pc:spChg>
        <pc:spChg chg="mod">
          <ac:chgData name="Anja Köpf" userId="ea56cea4-746c-4149-b52b-c55bc87b3752" providerId="ADAL" clId="{86FC61AE-988B-A14C-8064-6FEC207B8D07}" dt="2024-02-02T08:58:03.888" v="523" actId="2711"/>
          <ac:spMkLst>
            <pc:docMk/>
            <pc:sldMk cId="3918999514" sldId="321"/>
            <ac:spMk id="6" creationId="{8B07FA48-1CF1-6A47-87D9-FB1C9937C8A7}"/>
          </ac:spMkLst>
        </pc:spChg>
        <pc:spChg chg="mod">
          <ac:chgData name="Anja Köpf" userId="ea56cea4-746c-4149-b52b-c55bc87b3752" providerId="ADAL" clId="{86FC61AE-988B-A14C-8064-6FEC207B8D07}" dt="2024-02-02T08:58:03.888" v="523" actId="2711"/>
          <ac:spMkLst>
            <pc:docMk/>
            <pc:sldMk cId="3918999514" sldId="321"/>
            <ac:spMk id="7" creationId="{13323E24-D29C-954E-AE36-5B3C724C9DF1}"/>
          </ac:spMkLst>
        </pc:spChg>
        <pc:spChg chg="mod">
          <ac:chgData name="Anja Köpf" userId="ea56cea4-746c-4149-b52b-c55bc87b3752" providerId="ADAL" clId="{86FC61AE-988B-A14C-8064-6FEC207B8D07}" dt="2024-02-02T08:58:03.888" v="523" actId="2711"/>
          <ac:spMkLst>
            <pc:docMk/>
            <pc:sldMk cId="3918999514" sldId="321"/>
            <ac:spMk id="8" creationId="{5CC2A9C5-0C98-A440-A523-C76A2D068E42}"/>
          </ac:spMkLst>
        </pc:spChg>
        <pc:spChg chg="mod">
          <ac:chgData name="Anja Köpf" userId="ea56cea4-746c-4149-b52b-c55bc87b3752" providerId="ADAL" clId="{86FC61AE-988B-A14C-8064-6FEC207B8D07}" dt="2024-02-02T08:58:03.888" v="523" actId="2711"/>
          <ac:spMkLst>
            <pc:docMk/>
            <pc:sldMk cId="3918999514" sldId="321"/>
            <ac:spMk id="9" creationId="{0E15F9C3-65B0-8249-ACC6-C597A1A362EC}"/>
          </ac:spMkLst>
        </pc:spChg>
        <pc:spChg chg="mod">
          <ac:chgData name="Anja Köpf" userId="ea56cea4-746c-4149-b52b-c55bc87b3752" providerId="ADAL" clId="{86FC61AE-988B-A14C-8064-6FEC207B8D07}" dt="2024-02-02T08:58:03.888" v="523" actId="2711"/>
          <ac:spMkLst>
            <pc:docMk/>
            <pc:sldMk cId="3918999514" sldId="321"/>
            <ac:spMk id="10" creationId="{B9DE2844-AEC1-9B4E-97CD-29E101D2EBEF}"/>
          </ac:spMkLst>
        </pc:spChg>
        <pc:spChg chg="mod">
          <ac:chgData name="Anja Köpf" userId="ea56cea4-746c-4149-b52b-c55bc87b3752" providerId="ADAL" clId="{86FC61AE-988B-A14C-8064-6FEC207B8D07}" dt="2024-02-02T08:58:03.888" v="523" actId="2711"/>
          <ac:spMkLst>
            <pc:docMk/>
            <pc:sldMk cId="3918999514" sldId="321"/>
            <ac:spMk id="11" creationId="{7357EF30-8B07-204D-BB66-F322F6731C77}"/>
          </ac:spMkLst>
        </pc:spChg>
        <pc:spChg chg="mod">
          <ac:chgData name="Anja Köpf" userId="ea56cea4-746c-4149-b52b-c55bc87b3752" providerId="ADAL" clId="{86FC61AE-988B-A14C-8064-6FEC207B8D07}" dt="2024-02-02T08:58:03.888" v="523" actId="2711"/>
          <ac:spMkLst>
            <pc:docMk/>
            <pc:sldMk cId="3918999514" sldId="321"/>
            <ac:spMk id="12" creationId="{2E0244F4-0B14-5B46-965E-1F10DF87417F}"/>
          </ac:spMkLst>
        </pc:spChg>
        <pc:spChg chg="mod">
          <ac:chgData name="Anja Köpf" userId="ea56cea4-746c-4149-b52b-c55bc87b3752" providerId="ADAL" clId="{86FC61AE-988B-A14C-8064-6FEC207B8D07}" dt="2024-02-02T08:58:03.888" v="523" actId="2711"/>
          <ac:spMkLst>
            <pc:docMk/>
            <pc:sldMk cId="3918999514" sldId="321"/>
            <ac:spMk id="13" creationId="{A96F15CD-6D83-7845-A6F9-EC201DAFE154}"/>
          </ac:spMkLst>
        </pc:spChg>
        <pc:spChg chg="mod">
          <ac:chgData name="Anja Köpf" userId="ea56cea4-746c-4149-b52b-c55bc87b3752" providerId="ADAL" clId="{86FC61AE-988B-A14C-8064-6FEC207B8D07}" dt="2024-02-02T08:52:11.578" v="403" actId="1076"/>
          <ac:spMkLst>
            <pc:docMk/>
            <pc:sldMk cId="3918999514" sldId="321"/>
            <ac:spMk id="14" creationId="{98EED7D9-AA7E-D845-AB6B-416FFA1406B2}"/>
          </ac:spMkLst>
        </pc:spChg>
        <pc:spChg chg="mod">
          <ac:chgData name="Anja Köpf" userId="ea56cea4-746c-4149-b52b-c55bc87b3752" providerId="ADAL" clId="{86FC61AE-988B-A14C-8064-6FEC207B8D07}" dt="2024-02-02T08:53:59.122" v="421" actId="14100"/>
          <ac:spMkLst>
            <pc:docMk/>
            <pc:sldMk cId="3918999514" sldId="321"/>
            <ac:spMk id="15" creationId="{E4F04EF0-9767-50DD-C21A-2458731B306F}"/>
          </ac:spMkLst>
        </pc:spChg>
        <pc:spChg chg="mod">
          <ac:chgData name="Anja Köpf" userId="ea56cea4-746c-4149-b52b-c55bc87b3752" providerId="ADAL" clId="{86FC61AE-988B-A14C-8064-6FEC207B8D07}" dt="2024-02-02T08:55:42.512" v="489" actId="2711"/>
          <ac:spMkLst>
            <pc:docMk/>
            <pc:sldMk cId="3918999514" sldId="321"/>
            <ac:spMk id="19" creationId="{B481F914-6973-46C0-8D4A-03D6165A66A6}"/>
          </ac:spMkLst>
        </pc:spChg>
        <pc:spChg chg="mod">
          <ac:chgData name="Anja Köpf" userId="ea56cea4-746c-4149-b52b-c55bc87b3752" providerId="ADAL" clId="{86FC61AE-988B-A14C-8064-6FEC207B8D07}" dt="2024-02-02T08:57:51.847" v="522" actId="14100"/>
          <ac:spMkLst>
            <pc:docMk/>
            <pc:sldMk cId="3918999514" sldId="321"/>
            <ac:spMk id="44" creationId="{09B0E3BA-FD98-3F43-9051-903F0AE84890}"/>
          </ac:spMkLst>
        </pc:spChg>
        <pc:spChg chg="mod">
          <ac:chgData name="Anja Köpf" userId="ea56cea4-746c-4149-b52b-c55bc87b3752" providerId="ADAL" clId="{86FC61AE-988B-A14C-8064-6FEC207B8D07}" dt="2024-02-02T08:56:29.699" v="513" actId="207"/>
          <ac:spMkLst>
            <pc:docMk/>
            <pc:sldMk cId="3918999514" sldId="321"/>
            <ac:spMk id="47" creationId="{BFFCB189-9180-7241-84DA-ED50562BAB7A}"/>
          </ac:spMkLst>
        </pc:spChg>
        <pc:spChg chg="mod">
          <ac:chgData name="Anja Köpf" userId="ea56cea4-746c-4149-b52b-c55bc87b3752" providerId="ADAL" clId="{86FC61AE-988B-A14C-8064-6FEC207B8D07}" dt="2024-02-02T08:58:53.020" v="524" actId="207"/>
          <ac:spMkLst>
            <pc:docMk/>
            <pc:sldMk cId="3918999514" sldId="321"/>
            <ac:spMk id="48" creationId="{2EC6DD24-EA43-BF47-8ABA-1E12BF6A510B}"/>
          </ac:spMkLst>
        </pc:spChg>
        <pc:spChg chg="mod">
          <ac:chgData name="Anja Köpf" userId="ea56cea4-746c-4149-b52b-c55bc87b3752" providerId="ADAL" clId="{86FC61AE-988B-A14C-8064-6FEC207B8D07}" dt="2024-02-02T08:53:17.503" v="416" actId="1076"/>
          <ac:spMkLst>
            <pc:docMk/>
            <pc:sldMk cId="3918999514" sldId="321"/>
            <ac:spMk id="50" creationId="{9DE7ED3B-F801-EC4A-A108-70F88443665B}"/>
          </ac:spMkLst>
        </pc:spChg>
        <pc:spChg chg="mod">
          <ac:chgData name="Anja Köpf" userId="ea56cea4-746c-4149-b52b-c55bc87b3752" providerId="ADAL" clId="{86FC61AE-988B-A14C-8064-6FEC207B8D07}" dt="2024-02-02T08:56:53.874" v="518" actId="122"/>
          <ac:spMkLst>
            <pc:docMk/>
            <pc:sldMk cId="3918999514" sldId="321"/>
            <ac:spMk id="51" creationId="{3EA4308A-FF1C-A54B-828B-4A1FFF2AF6FA}"/>
          </ac:spMkLst>
        </pc:spChg>
        <pc:spChg chg="mod">
          <ac:chgData name="Anja Köpf" userId="ea56cea4-746c-4149-b52b-c55bc87b3752" providerId="ADAL" clId="{86FC61AE-988B-A14C-8064-6FEC207B8D07}" dt="2024-02-02T08:56:33.258" v="514" actId="207"/>
          <ac:spMkLst>
            <pc:docMk/>
            <pc:sldMk cId="3918999514" sldId="321"/>
            <ac:spMk id="52" creationId="{80A379A4-BE6E-489C-833D-DFE3D6BD97BD}"/>
          </ac:spMkLst>
        </pc:spChg>
        <pc:spChg chg="mod">
          <ac:chgData name="Anja Köpf" userId="ea56cea4-746c-4149-b52b-c55bc87b3752" providerId="ADAL" clId="{86FC61AE-988B-A14C-8064-6FEC207B8D07}" dt="2024-02-02T08:58:03.888" v="523" actId="2711"/>
          <ac:spMkLst>
            <pc:docMk/>
            <pc:sldMk cId="3918999514" sldId="321"/>
            <ac:spMk id="53" creationId="{2E0244F4-0B14-5B46-965E-1F10DF87417F}"/>
          </ac:spMkLst>
        </pc:spChg>
        <pc:spChg chg="mod">
          <ac:chgData name="Anja Köpf" userId="ea56cea4-746c-4149-b52b-c55bc87b3752" providerId="ADAL" clId="{86FC61AE-988B-A14C-8064-6FEC207B8D07}" dt="2024-02-02T08:55:18.137" v="467" actId="1076"/>
          <ac:spMkLst>
            <pc:docMk/>
            <pc:sldMk cId="3918999514" sldId="321"/>
            <ac:spMk id="54" creationId="{63BC2839-3829-4740-BA3A-2F3AC65CE088}"/>
          </ac:spMkLst>
        </pc:spChg>
        <pc:spChg chg="mod">
          <ac:chgData name="Anja Köpf" userId="ea56cea4-746c-4149-b52b-c55bc87b3752" providerId="ADAL" clId="{86FC61AE-988B-A14C-8064-6FEC207B8D07}" dt="2024-02-02T08:58:03.888" v="523" actId="2711"/>
          <ac:spMkLst>
            <pc:docMk/>
            <pc:sldMk cId="3918999514" sldId="321"/>
            <ac:spMk id="56" creationId="{2E0244F4-0B14-5B46-965E-1F10DF87417F}"/>
          </ac:spMkLst>
        </pc:spChg>
        <pc:spChg chg="mod">
          <ac:chgData name="Anja Köpf" userId="ea56cea4-746c-4149-b52b-c55bc87b3752" providerId="ADAL" clId="{86FC61AE-988B-A14C-8064-6FEC207B8D07}" dt="2024-02-02T08:56:16.903" v="512" actId="1076"/>
          <ac:spMkLst>
            <pc:docMk/>
            <pc:sldMk cId="3918999514" sldId="321"/>
            <ac:spMk id="58" creationId="{8233FD0A-5E3C-402B-83D6-8EAC5837191E}"/>
          </ac:spMkLst>
        </pc:spChg>
        <pc:spChg chg="mod">
          <ac:chgData name="Anja Köpf" userId="ea56cea4-746c-4149-b52b-c55bc87b3752" providerId="ADAL" clId="{86FC61AE-988B-A14C-8064-6FEC207B8D07}" dt="2024-02-02T08:58:03.888" v="523" actId="2711"/>
          <ac:spMkLst>
            <pc:docMk/>
            <pc:sldMk cId="3918999514" sldId="321"/>
            <ac:spMk id="60" creationId="{2E0244F4-0B14-5B46-965E-1F10DF87417F}"/>
          </ac:spMkLst>
        </pc:spChg>
        <pc:spChg chg="mod">
          <ac:chgData name="Anja Köpf" userId="ea56cea4-746c-4149-b52b-c55bc87b3752" providerId="ADAL" clId="{86FC61AE-988B-A14C-8064-6FEC207B8D07}" dt="2024-02-02T08:57:13.706" v="519" actId="20577"/>
          <ac:spMkLst>
            <pc:docMk/>
            <pc:sldMk cId="3918999514" sldId="321"/>
            <ac:spMk id="61" creationId="{70B81651-263B-7F4C-8CF1-71287FAFA6C0}"/>
          </ac:spMkLst>
        </pc:spChg>
        <pc:spChg chg="mod">
          <ac:chgData name="Anja Köpf" userId="ea56cea4-746c-4149-b52b-c55bc87b3752" providerId="ADAL" clId="{86FC61AE-988B-A14C-8064-6FEC207B8D07}" dt="2024-02-02T08:56:12.399" v="511" actId="1076"/>
          <ac:spMkLst>
            <pc:docMk/>
            <pc:sldMk cId="3918999514" sldId="321"/>
            <ac:spMk id="62" creationId="{0A52672A-C4D1-7A44-A25A-9AFAF16D8B24}"/>
          </ac:spMkLst>
        </pc:spChg>
        <pc:spChg chg="mod">
          <ac:chgData name="Anja Köpf" userId="ea56cea4-746c-4149-b52b-c55bc87b3752" providerId="ADAL" clId="{86FC61AE-988B-A14C-8064-6FEC207B8D07}" dt="2024-02-02T08:58:03.888" v="523" actId="2711"/>
          <ac:spMkLst>
            <pc:docMk/>
            <pc:sldMk cId="3918999514" sldId="321"/>
            <ac:spMk id="64" creationId="{2E0244F4-0B14-5B46-965E-1F10DF87417F}"/>
          </ac:spMkLst>
        </pc:spChg>
        <pc:spChg chg="mod">
          <ac:chgData name="Anja Köpf" userId="ea56cea4-746c-4149-b52b-c55bc87b3752" providerId="ADAL" clId="{86FC61AE-988B-A14C-8064-6FEC207B8D07}" dt="2024-02-02T08:58:03.888" v="523" actId="2711"/>
          <ac:spMkLst>
            <pc:docMk/>
            <pc:sldMk cId="3918999514" sldId="321"/>
            <ac:spMk id="66" creationId="{2E0244F4-0B14-5B46-965E-1F10DF87417F}"/>
          </ac:spMkLst>
        </pc:spChg>
        <pc:cxnChg chg="mod">
          <ac:chgData name="Anja Köpf" userId="ea56cea4-746c-4149-b52b-c55bc87b3752" providerId="ADAL" clId="{86FC61AE-988B-A14C-8064-6FEC207B8D07}" dt="2024-02-02T08:51:37.746" v="397" actId="167"/>
          <ac:cxnSpMkLst>
            <pc:docMk/>
            <pc:sldMk cId="3918999514" sldId="321"/>
            <ac:cxnSpMk id="63" creationId="{70A246AE-69AD-6647-8DD1-8D25607ECF85}"/>
          </ac:cxnSpMkLst>
        </pc:cxnChg>
        <pc:cxnChg chg="mod">
          <ac:chgData name="Anja Köpf" userId="ea56cea4-746c-4149-b52b-c55bc87b3752" providerId="ADAL" clId="{86FC61AE-988B-A14C-8064-6FEC207B8D07}" dt="2024-02-02T08:57:36.009" v="521" actId="167"/>
          <ac:cxnSpMkLst>
            <pc:docMk/>
            <pc:sldMk cId="3918999514" sldId="321"/>
            <ac:cxnSpMk id="65" creationId="{70A246AE-69AD-6647-8DD1-8D25607ECF85}"/>
          </ac:cxnSpMkLst>
        </pc:cxnChg>
      </pc:sldChg>
      <pc:sldChg chg="addSp modSp add del mod modClrScheme chgLayout">
        <pc:chgData name="Anja Köpf" userId="ea56cea4-746c-4149-b52b-c55bc87b3752" providerId="ADAL" clId="{86FC61AE-988B-A14C-8064-6FEC207B8D07}" dt="2024-02-02T10:04:32.935" v="838" actId="2696"/>
        <pc:sldMkLst>
          <pc:docMk/>
          <pc:sldMk cId="2523583279" sldId="377"/>
        </pc:sldMkLst>
        <pc:spChg chg="mod ord">
          <ac:chgData name="Anja Köpf" userId="ea56cea4-746c-4149-b52b-c55bc87b3752" providerId="ADAL" clId="{86FC61AE-988B-A14C-8064-6FEC207B8D07}" dt="2024-02-02T10:02:43.519" v="826" actId="700"/>
          <ac:spMkLst>
            <pc:docMk/>
            <pc:sldMk cId="2523583279" sldId="377"/>
            <ac:spMk id="3" creationId="{716BA9F3-5044-4B37-9DDE-1A857F504421}"/>
          </ac:spMkLst>
        </pc:spChg>
        <pc:spChg chg="mod ord">
          <ac:chgData name="Anja Köpf" userId="ea56cea4-746c-4149-b52b-c55bc87b3752" providerId="ADAL" clId="{86FC61AE-988B-A14C-8064-6FEC207B8D07}" dt="2024-02-02T10:02:43.519" v="826" actId="700"/>
          <ac:spMkLst>
            <pc:docMk/>
            <pc:sldMk cId="2523583279" sldId="377"/>
            <ac:spMk id="4" creationId="{DA20C592-E29B-2B78-18B6-DD6A53DB8422}"/>
          </ac:spMkLst>
        </pc:spChg>
        <pc:spChg chg="add mod ord">
          <ac:chgData name="Anja Köpf" userId="ea56cea4-746c-4149-b52b-c55bc87b3752" providerId="ADAL" clId="{86FC61AE-988B-A14C-8064-6FEC207B8D07}" dt="2024-02-02T10:02:43.519" v="826" actId="700"/>
          <ac:spMkLst>
            <pc:docMk/>
            <pc:sldMk cId="2523583279" sldId="377"/>
            <ac:spMk id="5" creationId="{C5CEE6AF-7360-E412-4C20-C819A0825509}"/>
          </ac:spMkLst>
        </pc:spChg>
        <pc:spChg chg="mod ord">
          <ac:chgData name="Anja Köpf" userId="ea56cea4-746c-4149-b52b-c55bc87b3752" providerId="ADAL" clId="{86FC61AE-988B-A14C-8064-6FEC207B8D07}" dt="2024-02-02T10:02:43.519" v="826" actId="700"/>
          <ac:spMkLst>
            <pc:docMk/>
            <pc:sldMk cId="2523583279" sldId="377"/>
            <ac:spMk id="29" creationId="{DCB0C1EC-9E2E-4F25-B6CC-7A74084038D3}"/>
          </ac:spMkLst>
        </pc:spChg>
        <pc:picChg chg="mod ord">
          <ac:chgData name="Anja Köpf" userId="ea56cea4-746c-4149-b52b-c55bc87b3752" providerId="ADAL" clId="{86FC61AE-988B-A14C-8064-6FEC207B8D07}" dt="2024-02-02T10:02:43.519" v="826" actId="700"/>
          <ac:picMkLst>
            <pc:docMk/>
            <pc:sldMk cId="2523583279" sldId="377"/>
            <ac:picMk id="26" creationId="{6A4C6E01-07B1-4440-B662-B9845E13E70B}"/>
          </ac:picMkLst>
        </pc:picChg>
      </pc:sldChg>
      <pc:sldChg chg="ord">
        <pc:chgData name="Anja Köpf" userId="ea56cea4-746c-4149-b52b-c55bc87b3752" providerId="ADAL" clId="{86FC61AE-988B-A14C-8064-6FEC207B8D07}" dt="2024-02-02T10:00:04.151" v="822" actId="20578"/>
        <pc:sldMkLst>
          <pc:docMk/>
          <pc:sldMk cId="1701262512" sldId="896"/>
        </pc:sldMkLst>
      </pc:sldChg>
      <pc:sldChg chg="modSp del mod">
        <pc:chgData name="Anja Köpf" userId="ea56cea4-746c-4149-b52b-c55bc87b3752" providerId="ADAL" clId="{86FC61AE-988B-A14C-8064-6FEC207B8D07}" dt="2024-01-26T13:52:44.365" v="9" actId="2696"/>
        <pc:sldMkLst>
          <pc:docMk/>
          <pc:sldMk cId="2389766133" sldId="899"/>
        </pc:sldMkLst>
        <pc:spChg chg="mod">
          <ac:chgData name="Anja Köpf" userId="ea56cea4-746c-4149-b52b-c55bc87b3752" providerId="ADAL" clId="{86FC61AE-988B-A14C-8064-6FEC207B8D07}" dt="2024-01-26T13:52:37.634" v="6" actId="20577"/>
          <ac:spMkLst>
            <pc:docMk/>
            <pc:sldMk cId="2389766133" sldId="899"/>
            <ac:spMk id="5" creationId="{B05D087C-CC88-2743-A7D7-A040F04DD94D}"/>
          </ac:spMkLst>
        </pc:spChg>
      </pc:sldChg>
      <pc:sldChg chg="del">
        <pc:chgData name="Anja Köpf" userId="ea56cea4-746c-4149-b52b-c55bc87b3752" providerId="ADAL" clId="{86FC61AE-988B-A14C-8064-6FEC207B8D07}" dt="2024-02-02T15:29:34.492" v="1051" actId="2696"/>
        <pc:sldMkLst>
          <pc:docMk/>
          <pc:sldMk cId="378961115" sldId="906"/>
        </pc:sldMkLst>
      </pc:sldChg>
      <pc:sldChg chg="del">
        <pc:chgData name="Anja Köpf" userId="ea56cea4-746c-4149-b52b-c55bc87b3752" providerId="ADAL" clId="{86FC61AE-988B-A14C-8064-6FEC207B8D07}" dt="2024-02-02T15:29:35.838" v="1052" actId="2696"/>
        <pc:sldMkLst>
          <pc:docMk/>
          <pc:sldMk cId="1574098763" sldId="907"/>
        </pc:sldMkLst>
      </pc:sldChg>
      <pc:sldChg chg="del">
        <pc:chgData name="Anja Köpf" userId="ea56cea4-746c-4149-b52b-c55bc87b3752" providerId="ADAL" clId="{86FC61AE-988B-A14C-8064-6FEC207B8D07}" dt="2024-02-02T15:29:43.787" v="1054" actId="2696"/>
        <pc:sldMkLst>
          <pc:docMk/>
          <pc:sldMk cId="2777047251" sldId="908"/>
        </pc:sldMkLst>
      </pc:sldChg>
      <pc:sldChg chg="del">
        <pc:chgData name="Anja Köpf" userId="ea56cea4-746c-4149-b52b-c55bc87b3752" providerId="ADAL" clId="{86FC61AE-988B-A14C-8064-6FEC207B8D07}" dt="2024-01-26T13:51:56.572" v="4" actId="2696"/>
        <pc:sldMkLst>
          <pc:docMk/>
          <pc:sldMk cId="2432849374" sldId="913"/>
        </pc:sldMkLst>
      </pc:sldChg>
      <pc:sldChg chg="modSp add del mod modClrScheme chgLayout">
        <pc:chgData name="Anja Köpf" userId="ea56cea4-746c-4149-b52b-c55bc87b3752" providerId="ADAL" clId="{86FC61AE-988B-A14C-8064-6FEC207B8D07}" dt="2024-02-02T10:04:09.233" v="834" actId="700"/>
        <pc:sldMkLst>
          <pc:docMk/>
          <pc:sldMk cId="2474764568" sldId="917"/>
        </pc:sldMkLst>
        <pc:spChg chg="mod ord">
          <ac:chgData name="Anja Köpf" userId="ea56cea4-746c-4149-b52b-c55bc87b3752" providerId="ADAL" clId="{86FC61AE-988B-A14C-8064-6FEC207B8D07}" dt="2024-02-02T10:04:09.233" v="834" actId="700"/>
          <ac:spMkLst>
            <pc:docMk/>
            <pc:sldMk cId="2474764568" sldId="917"/>
            <ac:spMk id="2" creationId="{DC19863B-1FFA-CE4E-B3A5-5E26B2F6B796}"/>
          </ac:spMkLst>
        </pc:spChg>
        <pc:spChg chg="mod ord">
          <ac:chgData name="Anja Köpf" userId="ea56cea4-746c-4149-b52b-c55bc87b3752" providerId="ADAL" clId="{86FC61AE-988B-A14C-8064-6FEC207B8D07}" dt="2024-02-02T10:04:09.233" v="834" actId="700"/>
          <ac:spMkLst>
            <pc:docMk/>
            <pc:sldMk cId="2474764568" sldId="917"/>
            <ac:spMk id="3" creationId="{E55A79EB-20C1-574F-A2B5-B6366E7DCBCC}"/>
          </ac:spMkLst>
        </pc:spChg>
      </pc:sldChg>
      <pc:sldChg chg="modSp mod">
        <pc:chgData name="Anja Köpf" userId="ea56cea4-746c-4149-b52b-c55bc87b3752" providerId="ADAL" clId="{86FC61AE-988B-A14C-8064-6FEC207B8D07}" dt="2024-02-02T08:59:15.069" v="540" actId="20577"/>
        <pc:sldMkLst>
          <pc:docMk/>
          <pc:sldMk cId="1383137244" sldId="939"/>
        </pc:sldMkLst>
        <pc:spChg chg="mod">
          <ac:chgData name="Anja Köpf" userId="ea56cea4-746c-4149-b52b-c55bc87b3752" providerId="ADAL" clId="{86FC61AE-988B-A14C-8064-6FEC207B8D07}" dt="2024-02-02T08:59:15.069" v="540" actId="20577"/>
          <ac:spMkLst>
            <pc:docMk/>
            <pc:sldMk cId="1383137244" sldId="939"/>
            <ac:spMk id="5" creationId="{B05D087C-CC88-2743-A7D7-A040F04DD94D}"/>
          </ac:spMkLst>
        </pc:spChg>
      </pc:sldChg>
      <pc:sldChg chg="addSp delSp modSp add mod modClrScheme chgLayout">
        <pc:chgData name="Anja Köpf" userId="ea56cea4-746c-4149-b52b-c55bc87b3752" providerId="ADAL" clId="{86FC61AE-988B-A14C-8064-6FEC207B8D07}" dt="2024-02-02T10:14:29.532" v="901" actId="20577"/>
        <pc:sldMkLst>
          <pc:docMk/>
          <pc:sldMk cId="215628860" sldId="945"/>
        </pc:sldMkLst>
        <pc:spChg chg="add mod ord">
          <ac:chgData name="Anja Köpf" userId="ea56cea4-746c-4149-b52b-c55bc87b3752" providerId="ADAL" clId="{86FC61AE-988B-A14C-8064-6FEC207B8D07}" dt="2024-02-02T10:14:29.532" v="901" actId="20577"/>
          <ac:spMkLst>
            <pc:docMk/>
            <pc:sldMk cId="215628860" sldId="945"/>
            <ac:spMk id="2" creationId="{AA5E90D6-052B-BF70-8ACC-101F8D669EEE}"/>
          </ac:spMkLst>
        </pc:spChg>
        <pc:spChg chg="mod ord">
          <ac:chgData name="Anja Köpf" userId="ea56cea4-746c-4149-b52b-c55bc87b3752" providerId="ADAL" clId="{86FC61AE-988B-A14C-8064-6FEC207B8D07}" dt="2024-02-02T10:09:59.964" v="841" actId="14100"/>
          <ac:spMkLst>
            <pc:docMk/>
            <pc:sldMk cId="215628860" sldId="945"/>
            <ac:spMk id="3" creationId="{716BA9F3-5044-4B37-9DDE-1A857F504421}"/>
          </ac:spMkLst>
        </pc:spChg>
        <pc:spChg chg="add mod ord">
          <ac:chgData name="Anja Köpf" userId="ea56cea4-746c-4149-b52b-c55bc87b3752" providerId="ADAL" clId="{86FC61AE-988B-A14C-8064-6FEC207B8D07}" dt="2024-02-02T10:02:43.519" v="826" actId="700"/>
          <ac:spMkLst>
            <pc:docMk/>
            <pc:sldMk cId="215628860" sldId="945"/>
            <ac:spMk id="4" creationId="{6B247A21-7590-EEB7-41C2-A1128DD4BC81}"/>
          </ac:spMkLst>
        </pc:spChg>
        <pc:spChg chg="add del mod ord">
          <ac:chgData name="Anja Köpf" userId="ea56cea4-746c-4149-b52b-c55bc87b3752" providerId="ADAL" clId="{86FC61AE-988B-A14C-8064-6FEC207B8D07}" dt="2024-02-02T10:10:15.661" v="847" actId="478"/>
          <ac:spMkLst>
            <pc:docMk/>
            <pc:sldMk cId="215628860" sldId="945"/>
            <ac:spMk id="5" creationId="{28EC1DAA-0DC7-86B9-8C9F-D0A26FA5724F}"/>
          </ac:spMkLst>
        </pc:spChg>
        <pc:spChg chg="add del mod">
          <ac:chgData name="Anja Köpf" userId="ea56cea4-746c-4149-b52b-c55bc87b3752" providerId="ADAL" clId="{86FC61AE-988B-A14C-8064-6FEC207B8D07}" dt="2024-02-02T10:10:10.714" v="845" actId="478"/>
          <ac:spMkLst>
            <pc:docMk/>
            <pc:sldMk cId="215628860" sldId="945"/>
            <ac:spMk id="7" creationId="{E9A92363-748D-2A98-87E8-901C662B24E2}"/>
          </ac:spMkLst>
        </pc:spChg>
        <pc:picChg chg="add mod">
          <ac:chgData name="Anja Köpf" userId="ea56cea4-746c-4149-b52b-c55bc87b3752" providerId="ADAL" clId="{86FC61AE-988B-A14C-8064-6FEC207B8D07}" dt="2024-02-02T10:12:29.196" v="893"/>
          <ac:picMkLst>
            <pc:docMk/>
            <pc:sldMk cId="215628860" sldId="945"/>
            <ac:picMk id="8" creationId="{9AB14A4A-5F96-7DEA-73EE-3117310670D8}"/>
          </ac:picMkLst>
        </pc:picChg>
        <pc:picChg chg="mod ord modCrop">
          <ac:chgData name="Anja Köpf" userId="ea56cea4-746c-4149-b52b-c55bc87b3752" providerId="ADAL" clId="{86FC61AE-988B-A14C-8064-6FEC207B8D07}" dt="2024-02-02T10:12:58.035" v="896" actId="18131"/>
          <ac:picMkLst>
            <pc:docMk/>
            <pc:sldMk cId="215628860" sldId="945"/>
            <ac:picMk id="11" creationId="{82684EE9-74A6-4C22-A37D-88935E31D820}"/>
          </ac:picMkLst>
        </pc:picChg>
        <pc:picChg chg="del mod">
          <ac:chgData name="Anja Köpf" userId="ea56cea4-746c-4149-b52b-c55bc87b3752" providerId="ADAL" clId="{86FC61AE-988B-A14C-8064-6FEC207B8D07}" dt="2024-02-02T10:12:03.861" v="888" actId="478"/>
          <ac:picMkLst>
            <pc:docMk/>
            <pc:sldMk cId="215628860" sldId="945"/>
            <ac:picMk id="12" creationId="{5A517846-CD5F-A430-7BF3-9D93CFB64C97}"/>
          </ac:picMkLst>
        </pc:picChg>
        <pc:picChg chg="mod modCrop">
          <ac:chgData name="Anja Köpf" userId="ea56cea4-746c-4149-b52b-c55bc87b3752" providerId="ADAL" clId="{86FC61AE-988B-A14C-8064-6FEC207B8D07}" dt="2024-02-02T10:13:20.287" v="898" actId="18131"/>
          <ac:picMkLst>
            <pc:docMk/>
            <pc:sldMk cId="215628860" sldId="945"/>
            <ac:picMk id="19" creationId="{FF8EAE39-B16B-42C7-B11F-1714F496851A}"/>
          </ac:picMkLst>
        </pc:picChg>
      </pc:sldChg>
      <pc:sldChg chg="addSp modSp add del mod modClrScheme chgLayout">
        <pc:chgData name="Anja Köpf" userId="ea56cea4-746c-4149-b52b-c55bc87b3752" providerId="ADAL" clId="{86FC61AE-988B-A14C-8064-6FEC207B8D07}" dt="2024-02-02T10:03:40.005" v="832" actId="2696"/>
        <pc:sldMkLst>
          <pc:docMk/>
          <pc:sldMk cId="2014800581" sldId="959"/>
        </pc:sldMkLst>
        <pc:spChg chg="add mod ord">
          <ac:chgData name="Anja Köpf" userId="ea56cea4-746c-4149-b52b-c55bc87b3752" providerId="ADAL" clId="{86FC61AE-988B-A14C-8064-6FEC207B8D07}" dt="2024-02-02T10:02:43.519" v="826" actId="700"/>
          <ac:spMkLst>
            <pc:docMk/>
            <pc:sldMk cId="2014800581" sldId="959"/>
            <ac:spMk id="2" creationId="{7C551D2E-96F5-1350-28A3-5029F39E7483}"/>
          </ac:spMkLst>
        </pc:spChg>
        <pc:spChg chg="mod ord">
          <ac:chgData name="Anja Köpf" userId="ea56cea4-746c-4149-b52b-c55bc87b3752" providerId="ADAL" clId="{86FC61AE-988B-A14C-8064-6FEC207B8D07}" dt="2024-02-02T10:02:43.519" v="826" actId="700"/>
          <ac:spMkLst>
            <pc:docMk/>
            <pc:sldMk cId="2014800581" sldId="959"/>
            <ac:spMk id="3" creationId="{716BA9F3-5044-4B37-9DDE-1A857F504421}"/>
          </ac:spMkLst>
        </pc:spChg>
        <pc:spChg chg="add mod ord">
          <ac:chgData name="Anja Köpf" userId="ea56cea4-746c-4149-b52b-c55bc87b3752" providerId="ADAL" clId="{86FC61AE-988B-A14C-8064-6FEC207B8D07}" dt="2024-02-02T10:02:43.519" v="826" actId="700"/>
          <ac:spMkLst>
            <pc:docMk/>
            <pc:sldMk cId="2014800581" sldId="959"/>
            <ac:spMk id="4" creationId="{B31CED42-E12B-B78B-2D80-160BB501E0EB}"/>
          </ac:spMkLst>
        </pc:spChg>
        <pc:spChg chg="add mod ord">
          <ac:chgData name="Anja Köpf" userId="ea56cea4-746c-4149-b52b-c55bc87b3752" providerId="ADAL" clId="{86FC61AE-988B-A14C-8064-6FEC207B8D07}" dt="2024-02-02T10:02:43.519" v="826" actId="700"/>
          <ac:spMkLst>
            <pc:docMk/>
            <pc:sldMk cId="2014800581" sldId="959"/>
            <ac:spMk id="5" creationId="{8A4107A3-6220-B132-BE06-245F5065835A}"/>
          </ac:spMkLst>
        </pc:spChg>
        <pc:picChg chg="mod ord">
          <ac:chgData name="Anja Köpf" userId="ea56cea4-746c-4149-b52b-c55bc87b3752" providerId="ADAL" clId="{86FC61AE-988B-A14C-8064-6FEC207B8D07}" dt="2024-02-02T10:02:43.519" v="826" actId="700"/>
          <ac:picMkLst>
            <pc:docMk/>
            <pc:sldMk cId="2014800581" sldId="959"/>
            <ac:picMk id="10" creationId="{C7FB8B7F-0171-406A-8781-FA5D82426F1C}"/>
          </ac:picMkLst>
        </pc:picChg>
      </pc:sldChg>
      <pc:sldChg chg="addSp modSp add del mod modClrScheme chgLayout">
        <pc:chgData name="Anja Köpf" userId="ea56cea4-746c-4149-b52b-c55bc87b3752" providerId="ADAL" clId="{86FC61AE-988B-A14C-8064-6FEC207B8D07}" dt="2024-02-02T12:23:02.566" v="1038" actId="2696"/>
        <pc:sldMkLst>
          <pc:docMk/>
          <pc:sldMk cId="2985366559" sldId="980"/>
        </pc:sldMkLst>
        <pc:spChg chg="add mod ord">
          <ac:chgData name="Anja Köpf" userId="ea56cea4-746c-4149-b52b-c55bc87b3752" providerId="ADAL" clId="{86FC61AE-988B-A14C-8064-6FEC207B8D07}" dt="2024-02-02T10:02:43.519" v="826" actId="700"/>
          <ac:spMkLst>
            <pc:docMk/>
            <pc:sldMk cId="2985366559" sldId="980"/>
            <ac:spMk id="2" creationId="{44986792-A341-003A-76D8-4209BC4F7467}"/>
          </ac:spMkLst>
        </pc:spChg>
        <pc:spChg chg="mod ord">
          <ac:chgData name="Anja Köpf" userId="ea56cea4-746c-4149-b52b-c55bc87b3752" providerId="ADAL" clId="{86FC61AE-988B-A14C-8064-6FEC207B8D07}" dt="2024-02-02T10:02:43.519" v="826" actId="700"/>
          <ac:spMkLst>
            <pc:docMk/>
            <pc:sldMk cId="2985366559" sldId="980"/>
            <ac:spMk id="3" creationId="{26CF1534-0D63-B5BA-8C46-CAD5B1A78FF7}"/>
          </ac:spMkLst>
        </pc:spChg>
        <pc:spChg chg="mod ord">
          <ac:chgData name="Anja Köpf" userId="ea56cea4-746c-4149-b52b-c55bc87b3752" providerId="ADAL" clId="{86FC61AE-988B-A14C-8064-6FEC207B8D07}" dt="2024-02-02T10:02:43.519" v="826" actId="700"/>
          <ac:spMkLst>
            <pc:docMk/>
            <pc:sldMk cId="2985366559" sldId="980"/>
            <ac:spMk id="4" creationId="{175E2BAC-6E78-E29E-BBAE-F99E0350525D}"/>
          </ac:spMkLst>
        </pc:spChg>
        <pc:spChg chg="mod ord">
          <ac:chgData name="Anja Köpf" userId="ea56cea4-746c-4149-b52b-c55bc87b3752" providerId="ADAL" clId="{86FC61AE-988B-A14C-8064-6FEC207B8D07}" dt="2024-02-02T10:02:43.519" v="826" actId="700"/>
          <ac:spMkLst>
            <pc:docMk/>
            <pc:sldMk cId="2985366559" sldId="980"/>
            <ac:spMk id="5" creationId="{A3A5FB4B-F1BF-A85F-F6B1-3888A1DBD848}"/>
          </ac:spMkLst>
        </pc:spChg>
        <pc:spChg chg="add mod ord">
          <ac:chgData name="Anja Köpf" userId="ea56cea4-746c-4149-b52b-c55bc87b3752" providerId="ADAL" clId="{86FC61AE-988B-A14C-8064-6FEC207B8D07}" dt="2024-02-02T10:02:43.519" v="826" actId="700"/>
          <ac:spMkLst>
            <pc:docMk/>
            <pc:sldMk cId="2985366559" sldId="980"/>
            <ac:spMk id="11" creationId="{B3342BB5-06C0-E7A8-FBBA-7B35FF64C076}"/>
          </ac:spMkLst>
        </pc:spChg>
      </pc:sldChg>
      <pc:sldChg chg="modSp mod">
        <pc:chgData name="Anja Köpf" userId="ea56cea4-746c-4149-b52b-c55bc87b3752" providerId="ADAL" clId="{86FC61AE-988B-A14C-8064-6FEC207B8D07}" dt="2024-02-02T15:29:07.144" v="1049" actId="20577"/>
        <pc:sldMkLst>
          <pc:docMk/>
          <pc:sldMk cId="153740294" sldId="989"/>
        </pc:sldMkLst>
        <pc:spChg chg="mod">
          <ac:chgData name="Anja Köpf" userId="ea56cea4-746c-4149-b52b-c55bc87b3752" providerId="ADAL" clId="{86FC61AE-988B-A14C-8064-6FEC207B8D07}" dt="2024-02-02T15:29:07.144" v="1049" actId="20577"/>
          <ac:spMkLst>
            <pc:docMk/>
            <pc:sldMk cId="153740294" sldId="989"/>
            <ac:spMk id="15" creationId="{E469DFF6-F329-1E49-B75C-71600D6C0914}"/>
          </ac:spMkLst>
        </pc:spChg>
      </pc:sldChg>
      <pc:sldChg chg="addSp delSp modSp add mod modClrScheme chgLayout">
        <pc:chgData name="Anja Köpf" userId="ea56cea4-746c-4149-b52b-c55bc87b3752" providerId="ADAL" clId="{86FC61AE-988B-A14C-8064-6FEC207B8D07}" dt="2024-02-02T10:59:21.890" v="959" actId="1076"/>
        <pc:sldMkLst>
          <pc:docMk/>
          <pc:sldMk cId="3534855393" sldId="992"/>
        </pc:sldMkLst>
        <pc:spChg chg="add mod ord">
          <ac:chgData name="Anja Köpf" userId="ea56cea4-746c-4149-b52b-c55bc87b3752" providerId="ADAL" clId="{86FC61AE-988B-A14C-8064-6FEC207B8D07}" dt="2024-02-02T10:21:18.421" v="939" actId="20577"/>
          <ac:spMkLst>
            <pc:docMk/>
            <pc:sldMk cId="3534855393" sldId="992"/>
            <ac:spMk id="2" creationId="{13AA19D3-B704-794B-18E6-3C2051638D1C}"/>
          </ac:spMkLst>
        </pc:spChg>
        <pc:spChg chg="mod ord">
          <ac:chgData name="Anja Köpf" userId="ea56cea4-746c-4149-b52b-c55bc87b3752" providerId="ADAL" clId="{86FC61AE-988B-A14C-8064-6FEC207B8D07}" dt="2024-02-02T10:02:43.519" v="826" actId="700"/>
          <ac:spMkLst>
            <pc:docMk/>
            <pc:sldMk cId="3534855393" sldId="992"/>
            <ac:spMk id="3" creationId="{716BA9F3-5044-4B37-9DDE-1A857F504421}"/>
          </ac:spMkLst>
        </pc:spChg>
        <pc:spChg chg="add del mod ord">
          <ac:chgData name="Anja Köpf" userId="ea56cea4-746c-4149-b52b-c55bc87b3752" providerId="ADAL" clId="{86FC61AE-988B-A14C-8064-6FEC207B8D07}" dt="2024-02-02T10:58:31.761" v="947" actId="478"/>
          <ac:spMkLst>
            <pc:docMk/>
            <pc:sldMk cId="3534855393" sldId="992"/>
            <ac:spMk id="4" creationId="{171B08A7-7E9A-CAFD-45BF-03AA0060AB24}"/>
          </ac:spMkLst>
        </pc:spChg>
        <pc:spChg chg="del mod ord">
          <ac:chgData name="Anja Köpf" userId="ea56cea4-746c-4149-b52b-c55bc87b3752" providerId="ADAL" clId="{86FC61AE-988B-A14C-8064-6FEC207B8D07}" dt="2024-02-02T10:19:59.703" v="903" actId="478"/>
          <ac:spMkLst>
            <pc:docMk/>
            <pc:sldMk cId="3534855393" sldId="992"/>
            <ac:spMk id="5" creationId="{28EC1DAA-0DC7-86B9-8C9F-D0A26FA5724F}"/>
          </ac:spMkLst>
        </pc:spChg>
        <pc:spChg chg="add del mod">
          <ac:chgData name="Anja Köpf" userId="ea56cea4-746c-4149-b52b-c55bc87b3752" providerId="ADAL" clId="{86FC61AE-988B-A14C-8064-6FEC207B8D07}" dt="2024-02-02T10:57:21.758" v="942" actId="931"/>
          <ac:spMkLst>
            <pc:docMk/>
            <pc:sldMk cId="3534855393" sldId="992"/>
            <ac:spMk id="7" creationId="{1548FEAB-AD55-C608-0A72-83A97B07AAF4}"/>
          </ac:spMkLst>
        </pc:spChg>
        <pc:picChg chg="del">
          <ac:chgData name="Anja Köpf" userId="ea56cea4-746c-4149-b52b-c55bc87b3752" providerId="ADAL" clId="{86FC61AE-988B-A14C-8064-6FEC207B8D07}" dt="2024-02-02T10:20:51.897" v="921" actId="478"/>
          <ac:picMkLst>
            <pc:docMk/>
            <pc:sldMk cId="3534855393" sldId="992"/>
            <ac:picMk id="8" creationId="{CAE0A6D5-2D72-7C86-0828-E3C52BB11FFC}"/>
          </ac:picMkLst>
        </pc:picChg>
        <pc:picChg chg="add mod modCrop">
          <ac:chgData name="Anja Köpf" userId="ea56cea4-746c-4149-b52b-c55bc87b3752" providerId="ADAL" clId="{86FC61AE-988B-A14C-8064-6FEC207B8D07}" dt="2024-02-02T10:58:54.067" v="952" actId="18131"/>
          <ac:picMkLst>
            <pc:docMk/>
            <pc:sldMk cId="3534855393" sldId="992"/>
            <ac:picMk id="10" creationId="{52AD542E-997C-2839-9952-4572B5E824B3}"/>
          </ac:picMkLst>
        </pc:picChg>
        <pc:picChg chg="add mod">
          <ac:chgData name="Anja Köpf" userId="ea56cea4-746c-4149-b52b-c55bc87b3752" providerId="ADAL" clId="{86FC61AE-988B-A14C-8064-6FEC207B8D07}" dt="2024-02-02T10:59:21.890" v="959" actId="1076"/>
          <ac:picMkLst>
            <pc:docMk/>
            <pc:sldMk cId="3534855393" sldId="992"/>
            <ac:picMk id="11" creationId="{F702929A-D979-ED4D-9488-9DEDC491E318}"/>
          </ac:picMkLst>
        </pc:picChg>
        <pc:picChg chg="del mod ord">
          <ac:chgData name="Anja Köpf" userId="ea56cea4-746c-4149-b52b-c55bc87b3752" providerId="ADAL" clId="{86FC61AE-988B-A14C-8064-6FEC207B8D07}" dt="2024-02-02T10:21:24.299" v="941" actId="478"/>
          <ac:picMkLst>
            <pc:docMk/>
            <pc:sldMk cId="3534855393" sldId="992"/>
            <ac:picMk id="33" creationId="{EEB22DA1-A511-4CE8-81B2-CE84FD787F32}"/>
          </ac:picMkLst>
        </pc:picChg>
      </pc:sldChg>
      <pc:sldChg chg="del">
        <pc:chgData name="Anja Köpf" userId="ea56cea4-746c-4149-b52b-c55bc87b3752" providerId="ADAL" clId="{86FC61AE-988B-A14C-8064-6FEC207B8D07}" dt="2024-01-26T13:51:44.478" v="0" actId="2696"/>
        <pc:sldMkLst>
          <pc:docMk/>
          <pc:sldMk cId="3853729928" sldId="1000"/>
        </pc:sldMkLst>
      </pc:sldChg>
      <pc:sldChg chg="del">
        <pc:chgData name="Anja Köpf" userId="ea56cea4-746c-4149-b52b-c55bc87b3752" providerId="ADAL" clId="{86FC61AE-988B-A14C-8064-6FEC207B8D07}" dt="2024-01-26T13:51:45.089" v="1" actId="2696"/>
        <pc:sldMkLst>
          <pc:docMk/>
          <pc:sldMk cId="3643712406" sldId="1001"/>
        </pc:sldMkLst>
      </pc:sldChg>
      <pc:sldChg chg="del">
        <pc:chgData name="Anja Köpf" userId="ea56cea4-746c-4149-b52b-c55bc87b3752" providerId="ADAL" clId="{86FC61AE-988B-A14C-8064-6FEC207B8D07}" dt="2024-01-26T13:51:46.692" v="2" actId="2696"/>
        <pc:sldMkLst>
          <pc:docMk/>
          <pc:sldMk cId="868098675" sldId="1003"/>
        </pc:sldMkLst>
      </pc:sldChg>
      <pc:sldChg chg="del">
        <pc:chgData name="Anja Köpf" userId="ea56cea4-746c-4149-b52b-c55bc87b3752" providerId="ADAL" clId="{86FC61AE-988B-A14C-8064-6FEC207B8D07}" dt="2024-01-26T13:51:47.697" v="3" actId="2696"/>
        <pc:sldMkLst>
          <pc:docMk/>
          <pc:sldMk cId="3825149111" sldId="1008"/>
        </pc:sldMkLst>
      </pc:sldChg>
      <pc:sldChg chg="del">
        <pc:chgData name="Anja Köpf" userId="ea56cea4-746c-4149-b52b-c55bc87b3752" providerId="ADAL" clId="{86FC61AE-988B-A14C-8064-6FEC207B8D07}" dt="2024-01-26T13:52:54.875" v="10" actId="2696"/>
        <pc:sldMkLst>
          <pc:docMk/>
          <pc:sldMk cId="3750715664" sldId="1009"/>
        </pc:sldMkLst>
      </pc:sldChg>
      <pc:sldChg chg="del">
        <pc:chgData name="Anja Köpf" userId="ea56cea4-746c-4149-b52b-c55bc87b3752" providerId="ADAL" clId="{86FC61AE-988B-A14C-8064-6FEC207B8D07}" dt="2024-02-02T12:26:04" v="1046" actId="2696"/>
        <pc:sldMkLst>
          <pc:docMk/>
          <pc:sldMk cId="477498151" sldId="1015"/>
        </pc:sldMkLst>
      </pc:sldChg>
      <pc:sldChg chg="del">
        <pc:chgData name="Anja Köpf" userId="ea56cea4-746c-4149-b52b-c55bc87b3752" providerId="ADAL" clId="{86FC61AE-988B-A14C-8064-6FEC207B8D07}" dt="2024-01-26T13:52:07.444" v="5" actId="2696"/>
        <pc:sldMkLst>
          <pc:docMk/>
          <pc:sldMk cId="2530506497" sldId="1018"/>
        </pc:sldMkLst>
      </pc:sldChg>
      <pc:sldChg chg="addSp modSp add del mod modClrScheme chgLayout">
        <pc:chgData name="Anja Köpf" userId="ea56cea4-746c-4149-b52b-c55bc87b3752" providerId="ADAL" clId="{86FC61AE-988B-A14C-8064-6FEC207B8D07}" dt="2024-02-02T10:04:25.869" v="837" actId="2696"/>
        <pc:sldMkLst>
          <pc:docMk/>
          <pc:sldMk cId="1213098800" sldId="1022"/>
        </pc:sldMkLst>
        <pc:spChg chg="add mod ord">
          <ac:chgData name="Anja Köpf" userId="ea56cea4-746c-4149-b52b-c55bc87b3752" providerId="ADAL" clId="{86FC61AE-988B-A14C-8064-6FEC207B8D07}" dt="2024-02-02T10:04:16.120" v="835" actId="700"/>
          <ac:spMkLst>
            <pc:docMk/>
            <pc:sldMk cId="1213098800" sldId="1022"/>
            <ac:spMk id="2" creationId="{24B64DCD-2FC8-3F01-02E5-58C29AD1E783}"/>
          </ac:spMkLst>
        </pc:spChg>
        <pc:spChg chg="mod ord">
          <ac:chgData name="Anja Köpf" userId="ea56cea4-746c-4149-b52b-c55bc87b3752" providerId="ADAL" clId="{86FC61AE-988B-A14C-8064-6FEC207B8D07}" dt="2024-02-02T10:04:16.120" v="835" actId="700"/>
          <ac:spMkLst>
            <pc:docMk/>
            <pc:sldMk cId="1213098800" sldId="1022"/>
            <ac:spMk id="3" creationId="{A7960CA9-9AF9-5B84-ACF5-4C3719101E2B}"/>
          </ac:spMkLst>
        </pc:spChg>
        <pc:spChg chg="add mod ord">
          <ac:chgData name="Anja Köpf" userId="ea56cea4-746c-4149-b52b-c55bc87b3752" providerId="ADAL" clId="{86FC61AE-988B-A14C-8064-6FEC207B8D07}" dt="2024-02-02T10:04:16.120" v="835" actId="700"/>
          <ac:spMkLst>
            <pc:docMk/>
            <pc:sldMk cId="1213098800" sldId="1022"/>
            <ac:spMk id="4" creationId="{72A85AC3-360E-86FF-B8D5-6280FD2C3BC6}"/>
          </ac:spMkLst>
        </pc:spChg>
        <pc:spChg chg="mod ord">
          <ac:chgData name="Anja Köpf" userId="ea56cea4-746c-4149-b52b-c55bc87b3752" providerId="ADAL" clId="{86FC61AE-988B-A14C-8064-6FEC207B8D07}" dt="2024-02-02T10:04:16.120" v="835" actId="700"/>
          <ac:spMkLst>
            <pc:docMk/>
            <pc:sldMk cId="1213098800" sldId="1022"/>
            <ac:spMk id="5" creationId="{632E3FB7-B8FE-5445-1D8A-04454CCF2015}"/>
          </ac:spMkLst>
        </pc:spChg>
        <pc:picChg chg="mod ord">
          <ac:chgData name="Anja Köpf" userId="ea56cea4-746c-4149-b52b-c55bc87b3752" providerId="ADAL" clId="{86FC61AE-988B-A14C-8064-6FEC207B8D07}" dt="2024-02-02T10:04:16.120" v="835" actId="700"/>
          <ac:picMkLst>
            <pc:docMk/>
            <pc:sldMk cId="1213098800" sldId="1022"/>
            <ac:picMk id="21" creationId="{8EED0931-9207-F1FB-3DB9-2A72062543B3}"/>
          </ac:picMkLst>
        </pc:picChg>
      </pc:sldChg>
      <pc:sldChg chg="del">
        <pc:chgData name="Anja Köpf" userId="ea56cea4-746c-4149-b52b-c55bc87b3752" providerId="ADAL" clId="{86FC61AE-988B-A14C-8064-6FEC207B8D07}" dt="2024-01-26T13:53:06.041" v="11" actId="2696"/>
        <pc:sldMkLst>
          <pc:docMk/>
          <pc:sldMk cId="608161287" sldId="1028"/>
        </pc:sldMkLst>
      </pc:sldChg>
      <pc:sldChg chg="addSp modSp add del mod modClrScheme chgLayout">
        <pc:chgData name="Anja Köpf" userId="ea56cea4-746c-4149-b52b-c55bc87b3752" providerId="ADAL" clId="{86FC61AE-988B-A14C-8064-6FEC207B8D07}" dt="2024-02-02T10:03:15.140" v="828" actId="2696"/>
        <pc:sldMkLst>
          <pc:docMk/>
          <pc:sldMk cId="1508008567" sldId="1029"/>
        </pc:sldMkLst>
        <pc:spChg chg="mod ord">
          <ac:chgData name="Anja Köpf" userId="ea56cea4-746c-4149-b52b-c55bc87b3752" providerId="ADAL" clId="{86FC61AE-988B-A14C-8064-6FEC207B8D07}" dt="2024-02-02T10:02:43.519" v="826" actId="700"/>
          <ac:spMkLst>
            <pc:docMk/>
            <pc:sldMk cId="1508008567" sldId="1029"/>
            <ac:spMk id="3" creationId="{A7960CA9-9AF9-5B84-ACF5-4C3719101E2B}"/>
          </ac:spMkLst>
        </pc:spChg>
        <pc:spChg chg="add mod ord">
          <ac:chgData name="Anja Köpf" userId="ea56cea4-746c-4149-b52b-c55bc87b3752" providerId="ADAL" clId="{86FC61AE-988B-A14C-8064-6FEC207B8D07}" dt="2024-02-02T10:02:43.519" v="826" actId="700"/>
          <ac:spMkLst>
            <pc:docMk/>
            <pc:sldMk cId="1508008567" sldId="1029"/>
            <ac:spMk id="4" creationId="{843C6859-9303-7B58-9CCA-76D145D60914}"/>
          </ac:spMkLst>
        </pc:spChg>
        <pc:spChg chg="mod ord">
          <ac:chgData name="Anja Köpf" userId="ea56cea4-746c-4149-b52b-c55bc87b3752" providerId="ADAL" clId="{86FC61AE-988B-A14C-8064-6FEC207B8D07}" dt="2024-02-02T10:02:43.519" v="826" actId="700"/>
          <ac:spMkLst>
            <pc:docMk/>
            <pc:sldMk cId="1508008567" sldId="1029"/>
            <ac:spMk id="5" creationId="{632E3FB7-B8FE-5445-1D8A-04454CCF2015}"/>
          </ac:spMkLst>
        </pc:spChg>
        <pc:spChg chg="add mod ord">
          <ac:chgData name="Anja Köpf" userId="ea56cea4-746c-4149-b52b-c55bc87b3752" providerId="ADAL" clId="{86FC61AE-988B-A14C-8064-6FEC207B8D07}" dt="2024-02-02T10:02:43.519" v="826" actId="700"/>
          <ac:spMkLst>
            <pc:docMk/>
            <pc:sldMk cId="1508008567" sldId="1029"/>
            <ac:spMk id="11" creationId="{575CB8A0-6B55-A2E4-224D-89311FEF034E}"/>
          </ac:spMkLst>
        </pc:spChg>
        <pc:spChg chg="add mod ord">
          <ac:chgData name="Anja Köpf" userId="ea56cea4-746c-4149-b52b-c55bc87b3752" providerId="ADAL" clId="{86FC61AE-988B-A14C-8064-6FEC207B8D07}" dt="2024-02-02T10:02:43.519" v="826" actId="700"/>
          <ac:spMkLst>
            <pc:docMk/>
            <pc:sldMk cId="1508008567" sldId="1029"/>
            <ac:spMk id="12" creationId="{EC278977-2FEB-1954-F3C7-F3DF723A29D3}"/>
          </ac:spMkLst>
        </pc:spChg>
      </pc:sldChg>
      <pc:sldChg chg="del">
        <pc:chgData name="Anja Köpf" userId="ea56cea4-746c-4149-b52b-c55bc87b3752" providerId="ADAL" clId="{86FC61AE-988B-A14C-8064-6FEC207B8D07}" dt="2024-01-26T13:53:08.948" v="14" actId="2696"/>
        <pc:sldMkLst>
          <pc:docMk/>
          <pc:sldMk cId="4002899170" sldId="1030"/>
        </pc:sldMkLst>
      </pc:sldChg>
      <pc:sldChg chg="del">
        <pc:chgData name="Anja Köpf" userId="ea56cea4-746c-4149-b52b-c55bc87b3752" providerId="ADAL" clId="{86FC61AE-988B-A14C-8064-6FEC207B8D07}" dt="2024-01-26T13:53:09.754" v="15" actId="2696"/>
        <pc:sldMkLst>
          <pc:docMk/>
          <pc:sldMk cId="459251492" sldId="1031"/>
        </pc:sldMkLst>
      </pc:sldChg>
      <pc:sldChg chg="del">
        <pc:chgData name="Anja Köpf" userId="ea56cea4-746c-4149-b52b-c55bc87b3752" providerId="ADAL" clId="{86FC61AE-988B-A14C-8064-6FEC207B8D07}" dt="2024-01-26T13:53:13.651" v="16" actId="2696"/>
        <pc:sldMkLst>
          <pc:docMk/>
          <pc:sldMk cId="1140553340" sldId="1032"/>
        </pc:sldMkLst>
      </pc:sldChg>
      <pc:sldChg chg="del">
        <pc:chgData name="Anja Köpf" userId="ea56cea4-746c-4149-b52b-c55bc87b3752" providerId="ADAL" clId="{86FC61AE-988B-A14C-8064-6FEC207B8D07}" dt="2024-01-26T13:53:14.121" v="17" actId="2696"/>
        <pc:sldMkLst>
          <pc:docMk/>
          <pc:sldMk cId="3776577610" sldId="1033"/>
        </pc:sldMkLst>
      </pc:sldChg>
      <pc:sldChg chg="del">
        <pc:chgData name="Anja Köpf" userId="ea56cea4-746c-4149-b52b-c55bc87b3752" providerId="ADAL" clId="{86FC61AE-988B-A14C-8064-6FEC207B8D07}" dt="2024-01-26T13:53:14.858" v="18" actId="2696"/>
        <pc:sldMkLst>
          <pc:docMk/>
          <pc:sldMk cId="2717251786" sldId="1034"/>
        </pc:sldMkLst>
      </pc:sldChg>
      <pc:sldChg chg="ord">
        <pc:chgData name="Anja Köpf" userId="ea56cea4-746c-4149-b52b-c55bc87b3752" providerId="ADAL" clId="{86FC61AE-988B-A14C-8064-6FEC207B8D07}" dt="2024-01-26T14:06:14.792" v="231" actId="20578"/>
        <pc:sldMkLst>
          <pc:docMk/>
          <pc:sldMk cId="2868900035" sldId="1036"/>
        </pc:sldMkLst>
      </pc:sldChg>
      <pc:sldChg chg="ord">
        <pc:chgData name="Anja Köpf" userId="ea56cea4-746c-4149-b52b-c55bc87b3752" providerId="ADAL" clId="{86FC61AE-988B-A14C-8064-6FEC207B8D07}" dt="2024-01-26T13:55:54.691" v="19" actId="20578"/>
        <pc:sldMkLst>
          <pc:docMk/>
          <pc:sldMk cId="2107696215" sldId="1037"/>
        </pc:sldMkLst>
      </pc:sldChg>
      <pc:sldChg chg="addSp delSp modSp add del mod modClrScheme chgLayout">
        <pc:chgData name="Anja Köpf" userId="ea56cea4-746c-4149-b52b-c55bc87b3752" providerId="ADAL" clId="{86FC61AE-988B-A14C-8064-6FEC207B8D07}" dt="2024-01-26T14:10:50.977" v="258" actId="2696"/>
        <pc:sldMkLst>
          <pc:docMk/>
          <pc:sldMk cId="1099502136" sldId="1038"/>
        </pc:sldMkLst>
        <pc:spChg chg="mod">
          <ac:chgData name="Anja Köpf" userId="ea56cea4-746c-4149-b52b-c55bc87b3752" providerId="ADAL" clId="{86FC61AE-988B-A14C-8064-6FEC207B8D07}" dt="2024-01-26T13:58:34.847" v="90" actId="14100"/>
          <ac:spMkLst>
            <pc:docMk/>
            <pc:sldMk cId="1099502136" sldId="1038"/>
            <ac:spMk id="2" creationId="{2726C605-67AA-518B-8426-259A249D6FF2}"/>
          </ac:spMkLst>
        </pc:spChg>
        <pc:spChg chg="mod ord">
          <ac:chgData name="Anja Köpf" userId="ea56cea4-746c-4149-b52b-c55bc87b3752" providerId="ADAL" clId="{86FC61AE-988B-A14C-8064-6FEC207B8D07}" dt="2024-01-26T13:56:21.928" v="44" actId="14100"/>
          <ac:spMkLst>
            <pc:docMk/>
            <pc:sldMk cId="1099502136" sldId="1038"/>
            <ac:spMk id="3" creationId="{A6BE6798-F1EE-E3D8-3980-C475930C8DDE}"/>
          </ac:spMkLst>
        </pc:spChg>
        <pc:spChg chg="mod ord">
          <ac:chgData name="Anja Köpf" userId="ea56cea4-746c-4149-b52b-c55bc87b3752" providerId="ADAL" clId="{86FC61AE-988B-A14C-8064-6FEC207B8D07}" dt="2024-01-26T13:58:18.979" v="72" actId="1076"/>
          <ac:spMkLst>
            <pc:docMk/>
            <pc:sldMk cId="1099502136" sldId="1038"/>
            <ac:spMk id="4" creationId="{4BDDEF17-82FC-0002-FEC4-6ABEC040CB60}"/>
          </ac:spMkLst>
        </pc:spChg>
        <pc:spChg chg="mod ord">
          <ac:chgData name="Anja Köpf" userId="ea56cea4-746c-4149-b52b-c55bc87b3752" providerId="ADAL" clId="{86FC61AE-988B-A14C-8064-6FEC207B8D07}" dt="2024-01-26T13:58:18.979" v="72" actId="1076"/>
          <ac:spMkLst>
            <pc:docMk/>
            <pc:sldMk cId="1099502136" sldId="1038"/>
            <ac:spMk id="5" creationId="{0A7329D4-2A84-63C3-DE9B-B5F5A30C04B4}"/>
          </ac:spMkLst>
        </pc:spChg>
        <pc:spChg chg="add del mod">
          <ac:chgData name="Anja Köpf" userId="ea56cea4-746c-4149-b52b-c55bc87b3752" providerId="ADAL" clId="{86FC61AE-988B-A14C-8064-6FEC207B8D07}" dt="2024-01-26T14:06:59.966" v="234" actId="931"/>
          <ac:spMkLst>
            <pc:docMk/>
            <pc:sldMk cId="1099502136" sldId="1038"/>
            <ac:spMk id="8" creationId="{27B79343-9E90-6B5F-0D73-61077A067C89}"/>
          </ac:spMkLst>
        </pc:spChg>
        <pc:spChg chg="add del mod">
          <ac:chgData name="Anja Köpf" userId="ea56cea4-746c-4149-b52b-c55bc87b3752" providerId="ADAL" clId="{86FC61AE-988B-A14C-8064-6FEC207B8D07}" dt="2024-01-26T14:07:25.305" v="239" actId="931"/>
          <ac:spMkLst>
            <pc:docMk/>
            <pc:sldMk cId="1099502136" sldId="1038"/>
            <ac:spMk id="10" creationId="{15B378FD-8C5B-0689-CE0D-370FEFE13CAF}"/>
          </ac:spMkLst>
        </pc:spChg>
        <pc:picChg chg="mod">
          <ac:chgData name="Anja Köpf" userId="ea56cea4-746c-4149-b52b-c55bc87b3752" providerId="ADAL" clId="{86FC61AE-988B-A14C-8064-6FEC207B8D07}" dt="2024-01-26T13:58:11.478" v="71" actId="1076"/>
          <ac:picMkLst>
            <pc:docMk/>
            <pc:sldMk cId="1099502136" sldId="1038"/>
            <ac:picMk id="6" creationId="{13C6D4F1-C3EE-41BB-6A8D-CD653DA67270}"/>
          </ac:picMkLst>
        </pc:picChg>
        <pc:picChg chg="del mod ord">
          <ac:chgData name="Anja Köpf" userId="ea56cea4-746c-4149-b52b-c55bc87b3752" providerId="ADAL" clId="{86FC61AE-988B-A14C-8064-6FEC207B8D07}" dt="2024-01-26T14:06:41.535" v="232" actId="478"/>
          <ac:picMkLst>
            <pc:docMk/>
            <pc:sldMk cId="1099502136" sldId="1038"/>
            <ac:picMk id="12" creationId="{CE2FA2DC-EF55-CEBA-8158-C71765CB25BB}"/>
          </ac:picMkLst>
        </pc:picChg>
        <pc:picChg chg="del mod ord">
          <ac:chgData name="Anja Köpf" userId="ea56cea4-746c-4149-b52b-c55bc87b3752" providerId="ADAL" clId="{86FC61AE-988B-A14C-8064-6FEC207B8D07}" dt="2024-01-26T14:06:42.610" v="233" actId="478"/>
          <ac:picMkLst>
            <pc:docMk/>
            <pc:sldMk cId="1099502136" sldId="1038"/>
            <ac:picMk id="14" creationId="{16326972-9BD8-C9A0-FD4D-749C8E95389F}"/>
          </ac:picMkLst>
        </pc:picChg>
        <pc:picChg chg="add mod modCrop">
          <ac:chgData name="Anja Köpf" userId="ea56cea4-746c-4149-b52b-c55bc87b3752" providerId="ADAL" clId="{86FC61AE-988B-A14C-8064-6FEC207B8D07}" dt="2024-01-26T14:07:16.144" v="238" actId="18131"/>
          <ac:picMkLst>
            <pc:docMk/>
            <pc:sldMk cId="1099502136" sldId="1038"/>
            <ac:picMk id="15" creationId="{171CD428-0CE2-8EED-BF26-77BF35742F4B}"/>
          </ac:picMkLst>
        </pc:picChg>
        <pc:picChg chg="add mod modCrop">
          <ac:chgData name="Anja Köpf" userId="ea56cea4-746c-4149-b52b-c55bc87b3752" providerId="ADAL" clId="{86FC61AE-988B-A14C-8064-6FEC207B8D07}" dt="2024-01-26T14:07:32.086" v="241" actId="18131"/>
          <ac:picMkLst>
            <pc:docMk/>
            <pc:sldMk cId="1099502136" sldId="1038"/>
            <ac:picMk id="17" creationId="{E8BB8E6E-C443-CB70-F8A3-9457EF1B9EEC}"/>
          </ac:picMkLst>
        </pc:picChg>
      </pc:sldChg>
      <pc:sldChg chg="del">
        <pc:chgData name="Anja Köpf" userId="ea56cea4-746c-4149-b52b-c55bc87b3752" providerId="ADAL" clId="{86FC61AE-988B-A14C-8064-6FEC207B8D07}" dt="2024-01-26T13:52:42.004" v="7" actId="2696"/>
        <pc:sldMkLst>
          <pc:docMk/>
          <pc:sldMk cId="3918999514" sldId="1038"/>
        </pc:sldMkLst>
      </pc:sldChg>
      <pc:sldChg chg="addSp delSp modSp add mod modClrScheme chgLayout">
        <pc:chgData name="Anja Köpf" userId="ea56cea4-746c-4149-b52b-c55bc87b3752" providerId="ADAL" clId="{86FC61AE-988B-A14C-8064-6FEC207B8D07}" dt="2024-01-27T20:12:44.616" v="273" actId="14826"/>
        <pc:sldMkLst>
          <pc:docMk/>
          <pc:sldMk cId="4058526727" sldId="1039"/>
        </pc:sldMkLst>
        <pc:spChg chg="mod">
          <ac:chgData name="Anja Köpf" userId="ea56cea4-746c-4149-b52b-c55bc87b3752" providerId="ADAL" clId="{86FC61AE-988B-A14C-8064-6FEC207B8D07}" dt="2024-01-26T14:02:24.151" v="174" actId="20577"/>
          <ac:spMkLst>
            <pc:docMk/>
            <pc:sldMk cId="4058526727" sldId="1039"/>
            <ac:spMk id="2" creationId="{2726C605-67AA-518B-8426-259A249D6FF2}"/>
          </ac:spMkLst>
        </pc:spChg>
        <pc:spChg chg="mod ord">
          <ac:chgData name="Anja Köpf" userId="ea56cea4-746c-4149-b52b-c55bc87b3752" providerId="ADAL" clId="{86FC61AE-988B-A14C-8064-6FEC207B8D07}" dt="2024-01-26T13:59:49.853" v="115" actId="20577"/>
          <ac:spMkLst>
            <pc:docMk/>
            <pc:sldMk cId="4058526727" sldId="1039"/>
            <ac:spMk id="3" creationId="{A6BE6798-F1EE-E3D8-3980-C475930C8DDE}"/>
          </ac:spMkLst>
        </pc:spChg>
        <pc:spChg chg="mod ord">
          <ac:chgData name="Anja Köpf" userId="ea56cea4-746c-4149-b52b-c55bc87b3752" providerId="ADAL" clId="{86FC61AE-988B-A14C-8064-6FEC207B8D07}" dt="2024-01-26T14:01:51.953" v="159" actId="1076"/>
          <ac:spMkLst>
            <pc:docMk/>
            <pc:sldMk cId="4058526727" sldId="1039"/>
            <ac:spMk id="4" creationId="{4BDDEF17-82FC-0002-FEC4-6ABEC040CB60}"/>
          </ac:spMkLst>
        </pc:spChg>
        <pc:spChg chg="mod ord">
          <ac:chgData name="Anja Köpf" userId="ea56cea4-746c-4149-b52b-c55bc87b3752" providerId="ADAL" clId="{86FC61AE-988B-A14C-8064-6FEC207B8D07}" dt="2024-01-26T14:02:16.653" v="165" actId="2711"/>
          <ac:spMkLst>
            <pc:docMk/>
            <pc:sldMk cId="4058526727" sldId="1039"/>
            <ac:spMk id="5" creationId="{0A7329D4-2A84-63C3-DE9B-B5F5A30C04B4}"/>
          </ac:spMkLst>
        </pc:spChg>
        <pc:spChg chg="add del mod">
          <ac:chgData name="Anja Köpf" userId="ea56cea4-746c-4149-b52b-c55bc87b3752" providerId="ADAL" clId="{86FC61AE-988B-A14C-8064-6FEC207B8D07}" dt="2024-01-26T14:11:10.687" v="260" actId="931"/>
          <ac:spMkLst>
            <pc:docMk/>
            <pc:sldMk cId="4058526727" sldId="1039"/>
            <ac:spMk id="8" creationId="{9E2E4D9D-74F7-06FE-AEF0-313C6C598E94}"/>
          </ac:spMkLst>
        </pc:spChg>
        <pc:spChg chg="add del mod">
          <ac:chgData name="Anja Köpf" userId="ea56cea4-746c-4149-b52b-c55bc87b3752" providerId="ADAL" clId="{86FC61AE-988B-A14C-8064-6FEC207B8D07}" dt="2024-01-26T14:12:24.424" v="264" actId="931"/>
          <ac:spMkLst>
            <pc:docMk/>
            <pc:sldMk cId="4058526727" sldId="1039"/>
            <ac:spMk id="15" creationId="{F5ABB13C-319A-93EB-E66A-01B75ADFDE05}"/>
          </ac:spMkLst>
        </pc:spChg>
        <pc:picChg chg="mod">
          <ac:chgData name="Anja Köpf" userId="ea56cea4-746c-4149-b52b-c55bc87b3752" providerId="ADAL" clId="{86FC61AE-988B-A14C-8064-6FEC207B8D07}" dt="2024-01-27T20:12:44.616" v="273" actId="14826"/>
          <ac:picMkLst>
            <pc:docMk/>
            <pc:sldMk cId="4058526727" sldId="1039"/>
            <ac:picMk id="6" creationId="{13C6D4F1-C3EE-41BB-6A8D-CD653DA67270}"/>
          </ac:picMkLst>
        </pc:picChg>
        <pc:picChg chg="add mod modCrop">
          <ac:chgData name="Anja Köpf" userId="ea56cea4-746c-4149-b52b-c55bc87b3752" providerId="ADAL" clId="{86FC61AE-988B-A14C-8064-6FEC207B8D07}" dt="2024-01-26T14:11:17.560" v="262" actId="18131"/>
          <ac:picMkLst>
            <pc:docMk/>
            <pc:sldMk cId="4058526727" sldId="1039"/>
            <ac:picMk id="10" creationId="{BC26F958-A03D-7A29-01BD-77BDAA9212F3}"/>
          </ac:picMkLst>
        </pc:picChg>
        <pc:picChg chg="mod">
          <ac:chgData name="Anja Köpf" userId="ea56cea4-746c-4149-b52b-c55bc87b3752" providerId="ADAL" clId="{86FC61AE-988B-A14C-8064-6FEC207B8D07}" dt="2024-01-26T14:12:35.946" v="267" actId="166"/>
          <ac:picMkLst>
            <pc:docMk/>
            <pc:sldMk cId="4058526727" sldId="1039"/>
            <ac:picMk id="11" creationId="{1F7D6767-CBE8-C583-DCB8-704EDE116924}"/>
          </ac:picMkLst>
        </pc:picChg>
        <pc:picChg chg="del mod ord">
          <ac:chgData name="Anja Köpf" userId="ea56cea4-746c-4149-b52b-c55bc87b3752" providerId="ADAL" clId="{86FC61AE-988B-A14C-8064-6FEC207B8D07}" dt="2024-01-26T14:10:58.352" v="259" actId="478"/>
          <ac:picMkLst>
            <pc:docMk/>
            <pc:sldMk cId="4058526727" sldId="1039"/>
            <ac:picMk id="12" creationId="{CE2FA2DC-EF55-CEBA-8158-C71765CB25BB}"/>
          </ac:picMkLst>
        </pc:picChg>
        <pc:picChg chg="del mod ord">
          <ac:chgData name="Anja Köpf" userId="ea56cea4-746c-4149-b52b-c55bc87b3752" providerId="ADAL" clId="{86FC61AE-988B-A14C-8064-6FEC207B8D07}" dt="2024-01-26T14:11:28.461" v="263" actId="478"/>
          <ac:picMkLst>
            <pc:docMk/>
            <pc:sldMk cId="4058526727" sldId="1039"/>
            <ac:picMk id="14" creationId="{16326972-9BD8-C9A0-FD4D-749C8E95389F}"/>
          </ac:picMkLst>
        </pc:picChg>
        <pc:picChg chg="add mod modCrop">
          <ac:chgData name="Anja Köpf" userId="ea56cea4-746c-4149-b52b-c55bc87b3752" providerId="ADAL" clId="{86FC61AE-988B-A14C-8064-6FEC207B8D07}" dt="2024-01-26T14:12:31.735" v="266" actId="18131"/>
          <ac:picMkLst>
            <pc:docMk/>
            <pc:sldMk cId="4058526727" sldId="1039"/>
            <ac:picMk id="17" creationId="{C92A738D-D997-00DB-4009-BDD0766A2AA6}"/>
          </ac:picMkLst>
        </pc:picChg>
        <pc:picChg chg="add del mod">
          <ac:chgData name="Anja Köpf" userId="ea56cea4-746c-4149-b52b-c55bc87b3752" providerId="ADAL" clId="{86FC61AE-988B-A14C-8064-6FEC207B8D07}" dt="2024-01-26T14:35:22.125" v="271" actId="478"/>
          <ac:picMkLst>
            <pc:docMk/>
            <pc:sldMk cId="4058526727" sldId="1039"/>
            <ac:picMk id="19" creationId="{8652111B-A949-1795-7F5C-EC413092C0E5}"/>
          </ac:picMkLst>
        </pc:picChg>
      </pc:sldChg>
      <pc:sldChg chg="modSp add del mod modClrScheme chgLayout">
        <pc:chgData name="Anja Köpf" userId="ea56cea4-746c-4149-b52b-c55bc87b3752" providerId="ADAL" clId="{86FC61AE-988B-A14C-8064-6FEC207B8D07}" dt="2024-01-27T20:13:07.752" v="274" actId="2696"/>
        <pc:sldMkLst>
          <pc:docMk/>
          <pc:sldMk cId="1043207075" sldId="1040"/>
        </pc:sldMkLst>
        <pc:spChg chg="mod">
          <ac:chgData name="Anja Köpf" userId="ea56cea4-746c-4149-b52b-c55bc87b3752" providerId="ADAL" clId="{86FC61AE-988B-A14C-8064-6FEC207B8D07}" dt="2024-01-26T14:05:25.202" v="230" actId="14100"/>
          <ac:spMkLst>
            <pc:docMk/>
            <pc:sldMk cId="1043207075" sldId="1040"/>
            <ac:spMk id="2" creationId="{2726C605-67AA-518B-8426-259A249D6FF2}"/>
          </ac:spMkLst>
        </pc:spChg>
        <pc:spChg chg="mod ord">
          <ac:chgData name="Anja Köpf" userId="ea56cea4-746c-4149-b52b-c55bc87b3752" providerId="ADAL" clId="{86FC61AE-988B-A14C-8064-6FEC207B8D07}" dt="2024-01-26T14:03:54.129" v="206" actId="14100"/>
          <ac:spMkLst>
            <pc:docMk/>
            <pc:sldMk cId="1043207075" sldId="1040"/>
            <ac:spMk id="3" creationId="{A6BE6798-F1EE-E3D8-3980-C475930C8DDE}"/>
          </ac:spMkLst>
        </pc:spChg>
        <pc:spChg chg="mod ord">
          <ac:chgData name="Anja Köpf" userId="ea56cea4-746c-4149-b52b-c55bc87b3752" providerId="ADAL" clId="{86FC61AE-988B-A14C-8064-6FEC207B8D07}" dt="2024-01-26T14:04:16.898" v="214" actId="20577"/>
          <ac:spMkLst>
            <pc:docMk/>
            <pc:sldMk cId="1043207075" sldId="1040"/>
            <ac:spMk id="4" creationId="{4BDDEF17-82FC-0002-FEC4-6ABEC040CB60}"/>
          </ac:spMkLst>
        </pc:spChg>
        <pc:spChg chg="mod ord">
          <ac:chgData name="Anja Köpf" userId="ea56cea4-746c-4149-b52b-c55bc87b3752" providerId="ADAL" clId="{86FC61AE-988B-A14C-8064-6FEC207B8D07}" dt="2024-01-26T14:04:51.266" v="217" actId="14100"/>
          <ac:spMkLst>
            <pc:docMk/>
            <pc:sldMk cId="1043207075" sldId="1040"/>
            <ac:spMk id="5" creationId="{0A7329D4-2A84-63C3-DE9B-B5F5A30C04B4}"/>
          </ac:spMkLst>
        </pc:spChg>
        <pc:picChg chg="mod ord">
          <ac:chgData name="Anja Köpf" userId="ea56cea4-746c-4149-b52b-c55bc87b3752" providerId="ADAL" clId="{86FC61AE-988B-A14C-8064-6FEC207B8D07}" dt="2024-01-26T14:02:58.405" v="176" actId="700"/>
          <ac:picMkLst>
            <pc:docMk/>
            <pc:sldMk cId="1043207075" sldId="1040"/>
            <ac:picMk id="12" creationId="{CE2FA2DC-EF55-CEBA-8158-C71765CB25BB}"/>
          </ac:picMkLst>
        </pc:picChg>
        <pc:picChg chg="mod ord">
          <ac:chgData name="Anja Köpf" userId="ea56cea4-746c-4149-b52b-c55bc87b3752" providerId="ADAL" clId="{86FC61AE-988B-A14C-8064-6FEC207B8D07}" dt="2024-01-26T14:02:58.405" v="176" actId="700"/>
          <ac:picMkLst>
            <pc:docMk/>
            <pc:sldMk cId="1043207075" sldId="1040"/>
            <ac:picMk id="14" creationId="{16326972-9BD8-C9A0-FD4D-749C8E95389F}"/>
          </ac:picMkLst>
        </pc:picChg>
      </pc:sldChg>
      <pc:sldChg chg="addSp delSp modSp add mod">
        <pc:chgData name="Anja Köpf" userId="ea56cea4-746c-4149-b52b-c55bc87b3752" providerId="ADAL" clId="{86FC61AE-988B-A14C-8064-6FEC207B8D07}" dt="2024-02-02T12:25:16.039" v="1045" actId="14100"/>
        <pc:sldMkLst>
          <pc:docMk/>
          <pc:sldMk cId="1280142490" sldId="1041"/>
        </pc:sldMkLst>
        <pc:spChg chg="mod">
          <ac:chgData name="Anja Köpf" userId="ea56cea4-746c-4149-b52b-c55bc87b3752" providerId="ADAL" clId="{86FC61AE-988B-A14C-8064-6FEC207B8D07}" dt="2024-02-02T12:25:16.039" v="1045" actId="14100"/>
          <ac:spMkLst>
            <pc:docMk/>
            <pc:sldMk cId="1280142490" sldId="1041"/>
            <ac:spMk id="2" creationId="{2726C605-67AA-518B-8426-259A249D6FF2}"/>
          </ac:spMkLst>
        </pc:spChg>
        <pc:spChg chg="add del mod">
          <ac:chgData name="Anja Köpf" userId="ea56cea4-746c-4149-b52b-c55bc87b3752" providerId="ADAL" clId="{86FC61AE-988B-A14C-8064-6FEC207B8D07}" dt="2024-01-26T14:08:13.043" v="244" actId="478"/>
          <ac:spMkLst>
            <pc:docMk/>
            <pc:sldMk cId="1280142490" sldId="1041"/>
            <ac:spMk id="8" creationId="{B324D6C4-C8F0-C859-E2D9-262EF9D77EA5}"/>
          </ac:spMkLst>
        </pc:spChg>
        <pc:spChg chg="add del mod">
          <ac:chgData name="Anja Köpf" userId="ea56cea4-746c-4149-b52b-c55bc87b3752" providerId="ADAL" clId="{86FC61AE-988B-A14C-8064-6FEC207B8D07}" dt="2024-01-26T14:08:14.281" v="246" actId="478"/>
          <ac:spMkLst>
            <pc:docMk/>
            <pc:sldMk cId="1280142490" sldId="1041"/>
            <ac:spMk id="10" creationId="{8CC47917-D3D9-EF01-B580-03089EA1D4AE}"/>
          </ac:spMkLst>
        </pc:spChg>
        <pc:picChg chg="mod">
          <ac:chgData name="Anja Köpf" userId="ea56cea4-746c-4149-b52b-c55bc87b3752" providerId="ADAL" clId="{86FC61AE-988B-A14C-8064-6FEC207B8D07}" dt="2024-01-27T20:11:17.682" v="272" actId="14826"/>
          <ac:picMkLst>
            <pc:docMk/>
            <pc:sldMk cId="1280142490" sldId="1041"/>
            <ac:picMk id="6" creationId="{13C6D4F1-C3EE-41BB-6A8D-CD653DA67270}"/>
          </ac:picMkLst>
        </pc:picChg>
        <pc:picChg chg="del mod">
          <ac:chgData name="Anja Köpf" userId="ea56cea4-746c-4149-b52b-c55bc87b3752" providerId="ADAL" clId="{86FC61AE-988B-A14C-8064-6FEC207B8D07}" dt="2024-01-26T14:10:28.091" v="257" actId="478"/>
          <ac:picMkLst>
            <pc:docMk/>
            <pc:sldMk cId="1280142490" sldId="1041"/>
            <ac:picMk id="11" creationId="{1F7D6767-CBE8-C583-DCB8-704EDE116924}"/>
          </ac:picMkLst>
        </pc:picChg>
        <pc:picChg chg="add mod modCrop">
          <ac:chgData name="Anja Köpf" userId="ea56cea4-746c-4149-b52b-c55bc87b3752" providerId="ADAL" clId="{86FC61AE-988B-A14C-8064-6FEC207B8D07}" dt="2024-01-26T14:10:08.120" v="255" actId="167"/>
          <ac:picMkLst>
            <pc:docMk/>
            <pc:sldMk cId="1280142490" sldId="1041"/>
            <ac:picMk id="13" creationId="{51540248-4D1E-8F3C-6331-E5318FACF622}"/>
          </ac:picMkLst>
        </pc:picChg>
        <pc:picChg chg="del">
          <ac:chgData name="Anja Köpf" userId="ea56cea4-746c-4149-b52b-c55bc87b3752" providerId="ADAL" clId="{86FC61AE-988B-A14C-8064-6FEC207B8D07}" dt="2024-01-26T14:08:13.676" v="245" actId="478"/>
          <ac:picMkLst>
            <pc:docMk/>
            <pc:sldMk cId="1280142490" sldId="1041"/>
            <ac:picMk id="15" creationId="{171CD428-0CE2-8EED-BF26-77BF35742F4B}"/>
          </ac:picMkLst>
        </pc:picChg>
        <pc:picChg chg="del">
          <ac:chgData name="Anja Köpf" userId="ea56cea4-746c-4149-b52b-c55bc87b3752" providerId="ADAL" clId="{86FC61AE-988B-A14C-8064-6FEC207B8D07}" dt="2024-01-26T14:08:12.042" v="243" actId="478"/>
          <ac:picMkLst>
            <pc:docMk/>
            <pc:sldMk cId="1280142490" sldId="1041"/>
            <ac:picMk id="17" creationId="{E8BB8E6E-C443-CB70-F8A3-9457EF1B9EEC}"/>
          </ac:picMkLst>
        </pc:picChg>
      </pc:sldChg>
      <pc:sldChg chg="new del setBg">
        <pc:chgData name="Anja Köpf" userId="ea56cea4-746c-4149-b52b-c55bc87b3752" providerId="ADAL" clId="{86FC61AE-988B-A14C-8064-6FEC207B8D07}" dt="2024-01-27T20:19:43.734" v="278" actId="2696"/>
        <pc:sldMkLst>
          <pc:docMk/>
          <pc:sldMk cId="771603088" sldId="1042"/>
        </pc:sldMkLst>
      </pc:sldChg>
      <pc:sldChg chg="addSp delSp modSp add mod">
        <pc:chgData name="Anja Köpf" userId="ea56cea4-746c-4149-b52b-c55bc87b3752" providerId="ADAL" clId="{86FC61AE-988B-A14C-8064-6FEC207B8D07}" dt="2024-02-01T08:15:05.538" v="382" actId="1076"/>
        <pc:sldMkLst>
          <pc:docMk/>
          <pc:sldMk cId="3693015417" sldId="1042"/>
        </pc:sldMkLst>
        <pc:spChg chg="mod">
          <ac:chgData name="Anja Köpf" userId="ea56cea4-746c-4149-b52b-c55bc87b3752" providerId="ADAL" clId="{86FC61AE-988B-A14C-8064-6FEC207B8D07}" dt="2024-02-01T08:14:51.242" v="381" actId="1076"/>
          <ac:spMkLst>
            <pc:docMk/>
            <pc:sldMk cId="3693015417" sldId="1042"/>
            <ac:spMk id="2" creationId="{F2C9700D-FC5E-BA54-515B-EAAA93172106}"/>
          </ac:spMkLst>
        </pc:spChg>
        <pc:spChg chg="mod">
          <ac:chgData name="Anja Köpf" userId="ea56cea4-746c-4149-b52b-c55bc87b3752" providerId="ADAL" clId="{86FC61AE-988B-A14C-8064-6FEC207B8D07}" dt="2024-02-01T07:09:25.396" v="282" actId="14100"/>
          <ac:spMkLst>
            <pc:docMk/>
            <pc:sldMk cId="3693015417" sldId="1042"/>
            <ac:spMk id="3" creationId="{3192FB06-2C71-335C-1EDF-B3038914513B}"/>
          </ac:spMkLst>
        </pc:spChg>
        <pc:spChg chg="mod">
          <ac:chgData name="Anja Köpf" userId="ea56cea4-746c-4149-b52b-c55bc87b3752" providerId="ADAL" clId="{86FC61AE-988B-A14C-8064-6FEC207B8D07}" dt="2024-02-01T08:15:05.538" v="382" actId="1076"/>
          <ac:spMkLst>
            <pc:docMk/>
            <pc:sldMk cId="3693015417" sldId="1042"/>
            <ac:spMk id="4" creationId="{111E917D-2EA3-7BD4-DFBC-8E7B084133D9}"/>
          </ac:spMkLst>
        </pc:spChg>
        <pc:spChg chg="mod">
          <ac:chgData name="Anja Köpf" userId="ea56cea4-746c-4149-b52b-c55bc87b3752" providerId="ADAL" clId="{86FC61AE-988B-A14C-8064-6FEC207B8D07}" dt="2024-02-01T08:15:05.538" v="382" actId="1076"/>
          <ac:spMkLst>
            <pc:docMk/>
            <pc:sldMk cId="3693015417" sldId="1042"/>
            <ac:spMk id="5" creationId="{9F6614A5-BD1A-93EC-9F87-0F21133E4609}"/>
          </ac:spMkLst>
        </pc:spChg>
        <pc:spChg chg="add del mod">
          <ac:chgData name="Anja Köpf" userId="ea56cea4-746c-4149-b52b-c55bc87b3752" providerId="ADAL" clId="{86FC61AE-988B-A14C-8064-6FEC207B8D07}" dt="2024-02-01T07:10:55.732" v="313" actId="478"/>
          <ac:spMkLst>
            <pc:docMk/>
            <pc:sldMk cId="3693015417" sldId="1042"/>
            <ac:spMk id="7" creationId="{CF31B602-4C6A-ECCD-7D8C-247341D06805}"/>
          </ac:spMkLst>
        </pc:spChg>
        <pc:spChg chg="add del mod">
          <ac:chgData name="Anja Köpf" userId="ea56cea4-746c-4149-b52b-c55bc87b3752" providerId="ADAL" clId="{86FC61AE-988B-A14C-8064-6FEC207B8D07}" dt="2024-02-01T07:13:08.794" v="315" actId="931"/>
          <ac:spMkLst>
            <pc:docMk/>
            <pc:sldMk cId="3693015417" sldId="1042"/>
            <ac:spMk id="9" creationId="{BE4BE3E1-E6BE-15D1-9E47-10C2BA117B74}"/>
          </ac:spMkLst>
        </pc:spChg>
        <pc:spChg chg="add del mod">
          <ac:chgData name="Anja Köpf" userId="ea56cea4-746c-4149-b52b-c55bc87b3752" providerId="ADAL" clId="{86FC61AE-988B-A14C-8064-6FEC207B8D07}" dt="2024-02-01T07:41:10.808" v="321" actId="931"/>
          <ac:spMkLst>
            <pc:docMk/>
            <pc:sldMk cId="3693015417" sldId="1042"/>
            <ac:spMk id="15" creationId="{A5C312F0-A9E8-06C8-6516-3D5AB881C477}"/>
          </ac:spMkLst>
        </pc:spChg>
        <pc:spChg chg="add del mod">
          <ac:chgData name="Anja Köpf" userId="ea56cea4-746c-4149-b52b-c55bc87b3752" providerId="ADAL" clId="{86FC61AE-988B-A14C-8064-6FEC207B8D07}" dt="2024-02-01T08:03:46.554" v="341" actId="931"/>
          <ac:spMkLst>
            <pc:docMk/>
            <pc:sldMk cId="3693015417" sldId="1042"/>
            <ac:spMk id="20" creationId="{D53EBDDD-55AD-ABC9-478E-07902E0FD00B}"/>
          </ac:spMkLst>
        </pc:spChg>
        <pc:picChg chg="mod">
          <ac:chgData name="Anja Köpf" userId="ea56cea4-746c-4149-b52b-c55bc87b3752" providerId="ADAL" clId="{86FC61AE-988B-A14C-8064-6FEC207B8D07}" dt="2024-02-01T08:14:51.242" v="381" actId="1076"/>
          <ac:picMkLst>
            <pc:docMk/>
            <pc:sldMk cId="3693015417" sldId="1042"/>
            <ac:picMk id="6" creationId="{617B9107-5BF5-8FC4-BB61-E42822DC6986}"/>
          </ac:picMkLst>
        </pc:picChg>
        <pc:picChg chg="del">
          <ac:chgData name="Anja Köpf" userId="ea56cea4-746c-4149-b52b-c55bc87b3752" providerId="ADAL" clId="{86FC61AE-988B-A14C-8064-6FEC207B8D07}" dt="2024-02-01T07:13:02.947" v="314" actId="478"/>
          <ac:picMkLst>
            <pc:docMk/>
            <pc:sldMk cId="3693015417" sldId="1042"/>
            <ac:picMk id="10" creationId="{DAB640B0-40DD-2B7A-3133-C7E4C29B0362}"/>
          </ac:picMkLst>
        </pc:picChg>
        <pc:picChg chg="mod">
          <ac:chgData name="Anja Köpf" userId="ea56cea4-746c-4149-b52b-c55bc87b3752" providerId="ADAL" clId="{86FC61AE-988B-A14C-8064-6FEC207B8D07}" dt="2024-02-01T08:04:02.229" v="346" actId="1076"/>
          <ac:picMkLst>
            <pc:docMk/>
            <pc:sldMk cId="3693015417" sldId="1042"/>
            <ac:picMk id="11" creationId="{ED5633FF-CA1C-1FF5-6222-62502A5D54B5}"/>
          </ac:picMkLst>
        </pc:picChg>
        <pc:picChg chg="add mod modCrop">
          <ac:chgData name="Anja Köpf" userId="ea56cea4-746c-4149-b52b-c55bc87b3752" providerId="ADAL" clId="{86FC61AE-988B-A14C-8064-6FEC207B8D07}" dt="2024-02-01T07:13:19.054" v="318" actId="18131"/>
          <ac:picMkLst>
            <pc:docMk/>
            <pc:sldMk cId="3693015417" sldId="1042"/>
            <ac:picMk id="13" creationId="{5BB2F9D2-63BE-7CF4-57EB-76B42AD8D6A5}"/>
          </ac:picMkLst>
        </pc:picChg>
        <pc:picChg chg="del">
          <ac:chgData name="Anja Köpf" userId="ea56cea4-746c-4149-b52b-c55bc87b3752" providerId="ADAL" clId="{86FC61AE-988B-A14C-8064-6FEC207B8D07}" dt="2024-02-01T07:13:31.284" v="319" actId="478"/>
          <ac:picMkLst>
            <pc:docMk/>
            <pc:sldMk cId="3693015417" sldId="1042"/>
            <ac:picMk id="17" creationId="{60AD1B35-A15C-EE74-E047-E809341C0920}"/>
          </ac:picMkLst>
        </pc:picChg>
        <pc:picChg chg="add del mod modCrop">
          <ac:chgData name="Anja Köpf" userId="ea56cea4-746c-4149-b52b-c55bc87b3752" providerId="ADAL" clId="{86FC61AE-988B-A14C-8064-6FEC207B8D07}" dt="2024-02-01T08:03:31.612" v="340" actId="478"/>
          <ac:picMkLst>
            <pc:docMk/>
            <pc:sldMk cId="3693015417" sldId="1042"/>
            <ac:picMk id="18" creationId="{2A36F9B3-3B3D-F416-513D-95D9ACEAE7FA}"/>
          </ac:picMkLst>
        </pc:picChg>
        <pc:picChg chg="add mod modCrop">
          <ac:chgData name="Anja Köpf" userId="ea56cea4-746c-4149-b52b-c55bc87b3752" providerId="ADAL" clId="{86FC61AE-988B-A14C-8064-6FEC207B8D07}" dt="2024-02-01T08:04:19.111" v="347" actId="18131"/>
          <ac:picMkLst>
            <pc:docMk/>
            <pc:sldMk cId="3693015417" sldId="1042"/>
            <ac:picMk id="22" creationId="{CD8CF78C-D636-20C3-F6FC-6B653F344DBA}"/>
          </ac:picMkLst>
        </pc:picChg>
      </pc:sldChg>
      <pc:sldChg chg="add">
        <pc:chgData name="Anja Köpf" userId="ea56cea4-746c-4149-b52b-c55bc87b3752" providerId="ADAL" clId="{86FC61AE-988B-A14C-8064-6FEC207B8D07}" dt="2024-02-02T08:51:09.141" v="383" actId="2890"/>
        <pc:sldMkLst>
          <pc:docMk/>
          <pc:sldMk cId="3291972933" sldId="1043"/>
        </pc:sldMkLst>
      </pc:sldChg>
      <pc:sldChg chg="addSp delSp modSp new mod ord setBg">
        <pc:chgData name="Anja Köpf" userId="ea56cea4-746c-4149-b52b-c55bc87b3752" providerId="ADAL" clId="{86FC61AE-988B-A14C-8064-6FEC207B8D07}" dt="2024-02-02T12:24:14.666" v="1040" actId="20578"/>
        <pc:sldMkLst>
          <pc:docMk/>
          <pc:sldMk cId="2865494041" sldId="1044"/>
        </pc:sldMkLst>
        <pc:spChg chg="add mod">
          <ac:chgData name="Anja Köpf" userId="ea56cea4-746c-4149-b52b-c55bc87b3752" providerId="ADAL" clId="{86FC61AE-988B-A14C-8064-6FEC207B8D07}" dt="2024-02-02T09:44:18.771" v="797" actId="1076"/>
          <ac:spMkLst>
            <pc:docMk/>
            <pc:sldMk cId="2865494041" sldId="1044"/>
            <ac:spMk id="2" creationId="{9C7139EE-9F22-0DB5-BF43-3E168388A176}"/>
          </ac:spMkLst>
        </pc:spChg>
        <pc:spChg chg="add mod">
          <ac:chgData name="Anja Köpf" userId="ea56cea4-746c-4149-b52b-c55bc87b3752" providerId="ADAL" clId="{86FC61AE-988B-A14C-8064-6FEC207B8D07}" dt="2024-02-02T09:46:43.558" v="819" actId="14100"/>
          <ac:spMkLst>
            <pc:docMk/>
            <pc:sldMk cId="2865494041" sldId="1044"/>
            <ac:spMk id="3" creationId="{D0DEFCDE-8769-C3A3-26E9-822B5FA47C2C}"/>
          </ac:spMkLst>
        </pc:spChg>
        <pc:spChg chg="add mod">
          <ac:chgData name="Anja Köpf" userId="ea56cea4-746c-4149-b52b-c55bc87b3752" providerId="ADAL" clId="{86FC61AE-988B-A14C-8064-6FEC207B8D07}" dt="2024-02-02T09:46:53.791" v="820" actId="1076"/>
          <ac:spMkLst>
            <pc:docMk/>
            <pc:sldMk cId="2865494041" sldId="1044"/>
            <ac:spMk id="5" creationId="{1094482C-28BF-5C91-9EE1-78B1C149AAAF}"/>
          </ac:spMkLst>
        </pc:spChg>
        <pc:spChg chg="add mod">
          <ac:chgData name="Anja Köpf" userId="ea56cea4-746c-4149-b52b-c55bc87b3752" providerId="ADAL" clId="{86FC61AE-988B-A14C-8064-6FEC207B8D07}" dt="2024-02-02T09:46:01.538" v="811" actId="948"/>
          <ac:spMkLst>
            <pc:docMk/>
            <pc:sldMk cId="2865494041" sldId="1044"/>
            <ac:spMk id="6" creationId="{5B7A9611-5E17-57C3-EE54-24681055C099}"/>
          </ac:spMkLst>
        </pc:spChg>
        <pc:spChg chg="add mod">
          <ac:chgData name="Anja Köpf" userId="ea56cea4-746c-4149-b52b-c55bc87b3752" providerId="ADAL" clId="{86FC61AE-988B-A14C-8064-6FEC207B8D07}" dt="2024-02-02T09:41:00.074" v="771" actId="207"/>
          <ac:spMkLst>
            <pc:docMk/>
            <pc:sldMk cId="2865494041" sldId="1044"/>
            <ac:spMk id="8" creationId="{FCBCB0B7-5083-25F1-C712-128C276A1618}"/>
          </ac:spMkLst>
        </pc:spChg>
        <pc:picChg chg="add mod">
          <ac:chgData name="Anja Köpf" userId="ea56cea4-746c-4149-b52b-c55bc87b3752" providerId="ADAL" clId="{86FC61AE-988B-A14C-8064-6FEC207B8D07}" dt="2024-02-02T09:44:18.771" v="797" actId="1076"/>
          <ac:picMkLst>
            <pc:docMk/>
            <pc:sldMk cId="2865494041" sldId="1044"/>
            <ac:picMk id="4" creationId="{7C723142-6004-92C7-0A64-5880A6CC6CE6}"/>
          </ac:picMkLst>
        </pc:picChg>
        <pc:picChg chg="add mod">
          <ac:chgData name="Anja Köpf" userId="ea56cea4-746c-4149-b52b-c55bc87b3752" providerId="ADAL" clId="{86FC61AE-988B-A14C-8064-6FEC207B8D07}" dt="2024-02-02T09:44:26.116" v="798" actId="1076"/>
          <ac:picMkLst>
            <pc:docMk/>
            <pc:sldMk cId="2865494041" sldId="1044"/>
            <ac:picMk id="7" creationId="{2C8291EF-31B9-EF86-4505-15497337DD07}"/>
          </ac:picMkLst>
        </pc:picChg>
        <pc:picChg chg="add del mod modCrop">
          <ac:chgData name="Anja Köpf" userId="ea56cea4-746c-4149-b52b-c55bc87b3752" providerId="ADAL" clId="{86FC61AE-988B-A14C-8064-6FEC207B8D07}" dt="2024-02-02T09:39:30.404" v="763" actId="478"/>
          <ac:picMkLst>
            <pc:docMk/>
            <pc:sldMk cId="2865494041" sldId="1044"/>
            <ac:picMk id="10" creationId="{7B783008-ECDC-28A9-FE15-C26B5A536B77}"/>
          </ac:picMkLst>
        </pc:picChg>
        <pc:picChg chg="add mod modCrop">
          <ac:chgData name="Anja Köpf" userId="ea56cea4-746c-4149-b52b-c55bc87b3752" providerId="ADAL" clId="{86FC61AE-988B-A14C-8064-6FEC207B8D07}" dt="2024-02-02T09:39:37.776" v="766" actId="14100"/>
          <ac:picMkLst>
            <pc:docMk/>
            <pc:sldMk cId="2865494041" sldId="1044"/>
            <ac:picMk id="12" creationId="{D883AB0C-1F6E-26E0-3679-628A2D30A329}"/>
          </ac:picMkLst>
        </pc:picChg>
        <pc:picChg chg="add mod modCrop">
          <ac:chgData name="Anja Köpf" userId="ea56cea4-746c-4149-b52b-c55bc87b3752" providerId="ADAL" clId="{86FC61AE-988B-A14C-8064-6FEC207B8D07}" dt="2024-02-02T09:39:44.224" v="769" actId="1076"/>
          <ac:picMkLst>
            <pc:docMk/>
            <pc:sldMk cId="2865494041" sldId="1044"/>
            <ac:picMk id="14" creationId="{A497F7F5-8E63-644B-7C87-8256B50C373A}"/>
          </ac:picMkLst>
        </pc:picChg>
        <pc:picChg chg="add del mod modCrop">
          <ac:chgData name="Anja Köpf" userId="ea56cea4-746c-4149-b52b-c55bc87b3752" providerId="ADAL" clId="{86FC61AE-988B-A14C-8064-6FEC207B8D07}" dt="2024-02-02T09:39:31.484" v="764" actId="478"/>
          <ac:picMkLst>
            <pc:docMk/>
            <pc:sldMk cId="2865494041" sldId="1044"/>
            <ac:picMk id="16" creationId="{ECF93182-A9D3-13E3-BB05-A64248C8F334}"/>
          </ac:picMkLst>
        </pc:picChg>
        <pc:picChg chg="add mod">
          <ac:chgData name="Anja Köpf" userId="ea56cea4-746c-4149-b52b-c55bc87b3752" providerId="ADAL" clId="{86FC61AE-988B-A14C-8064-6FEC207B8D07}" dt="2024-02-02T09:43:54.685" v="795" actId="1076"/>
          <ac:picMkLst>
            <pc:docMk/>
            <pc:sldMk cId="2865494041" sldId="1044"/>
            <ac:picMk id="17" creationId="{AF0154DB-B2A9-C0B7-FA95-99761EBBFFF6}"/>
          </ac:picMkLst>
        </pc:picChg>
      </pc:sldChg>
      <pc:sldChg chg="modSp add mod">
        <pc:chgData name="Anja Köpf" userId="ea56cea4-746c-4149-b52b-c55bc87b3752" providerId="ADAL" clId="{86FC61AE-988B-A14C-8064-6FEC207B8D07}" dt="2024-02-02T10:03:21.970" v="831" actId="20577"/>
        <pc:sldMkLst>
          <pc:docMk/>
          <pc:sldMk cId="4009591275" sldId="1045"/>
        </pc:sldMkLst>
        <pc:spChg chg="mod">
          <ac:chgData name="Anja Köpf" userId="ea56cea4-746c-4149-b52b-c55bc87b3752" providerId="ADAL" clId="{86FC61AE-988B-A14C-8064-6FEC207B8D07}" dt="2024-02-02T10:03:21.970" v="831" actId="20577"/>
          <ac:spMkLst>
            <pc:docMk/>
            <pc:sldMk cId="4009591275" sldId="1045"/>
            <ac:spMk id="5" creationId="{632E3FB7-B8FE-5445-1D8A-04454CCF2015}"/>
          </ac:spMkLst>
        </pc:spChg>
      </pc:sldChg>
      <pc:sldChg chg="add">
        <pc:chgData name="Anja Köpf" userId="ea56cea4-746c-4149-b52b-c55bc87b3752" providerId="ADAL" clId="{86FC61AE-988B-A14C-8064-6FEC207B8D07}" dt="2024-02-02T10:04:21.077" v="836"/>
        <pc:sldMkLst>
          <pc:docMk/>
          <pc:sldMk cId="1074931421" sldId="1046"/>
        </pc:sldMkLst>
      </pc:sldChg>
      <pc:sldChg chg="addSp delSp modSp add mod ord">
        <pc:chgData name="Anja Köpf" userId="ea56cea4-746c-4149-b52b-c55bc87b3752" providerId="ADAL" clId="{86FC61AE-988B-A14C-8064-6FEC207B8D07}" dt="2024-02-02T12:22:55.395" v="1037" actId="20577"/>
        <pc:sldMkLst>
          <pc:docMk/>
          <pc:sldMk cId="4063617091" sldId="1047"/>
        </pc:sldMkLst>
        <pc:spChg chg="mod">
          <ac:chgData name="Anja Köpf" userId="ea56cea4-746c-4149-b52b-c55bc87b3752" providerId="ADAL" clId="{86FC61AE-988B-A14C-8064-6FEC207B8D07}" dt="2024-02-02T12:22:55.395" v="1037" actId="20577"/>
          <ac:spMkLst>
            <pc:docMk/>
            <pc:sldMk cId="4063617091" sldId="1047"/>
            <ac:spMk id="2" creationId="{BCE7DDC1-3F20-4D5E-0961-4BE572DB043C}"/>
          </ac:spMkLst>
        </pc:spChg>
        <pc:spChg chg="mod">
          <ac:chgData name="Anja Köpf" userId="ea56cea4-746c-4149-b52b-c55bc87b3752" providerId="ADAL" clId="{86FC61AE-988B-A14C-8064-6FEC207B8D07}" dt="2024-02-02T11:00:34.782" v="987" actId="20577"/>
          <ac:spMkLst>
            <pc:docMk/>
            <pc:sldMk cId="4063617091" sldId="1047"/>
            <ac:spMk id="3" creationId="{71FCCCB0-7E90-7B68-8F8D-60FC656BE254}"/>
          </ac:spMkLst>
        </pc:spChg>
        <pc:spChg chg="del">
          <ac:chgData name="Anja Köpf" userId="ea56cea4-746c-4149-b52b-c55bc87b3752" providerId="ADAL" clId="{86FC61AE-988B-A14C-8064-6FEC207B8D07}" dt="2024-02-02T12:22:29.595" v="1031" actId="931"/>
          <ac:spMkLst>
            <pc:docMk/>
            <pc:sldMk cId="4063617091" sldId="1047"/>
            <ac:spMk id="4" creationId="{BB3931B4-66C9-3266-908D-0BF22A9BBB0F}"/>
          </ac:spMkLst>
        </pc:spChg>
        <pc:spChg chg="add del mod">
          <ac:chgData name="Anja Köpf" userId="ea56cea4-746c-4149-b52b-c55bc87b3752" providerId="ADAL" clId="{86FC61AE-988B-A14C-8064-6FEC207B8D07}" dt="2024-02-02T12:21:51.717" v="1029" actId="478"/>
          <ac:spMkLst>
            <pc:docMk/>
            <pc:sldMk cId="4063617091" sldId="1047"/>
            <ac:spMk id="7" creationId="{02226651-BFD4-0D7C-3A06-85B0339CE091}"/>
          </ac:spMkLst>
        </pc:spChg>
        <pc:picChg chg="add mod">
          <ac:chgData name="Anja Köpf" userId="ea56cea4-746c-4149-b52b-c55bc87b3752" providerId="ADAL" clId="{86FC61AE-988B-A14C-8064-6FEC207B8D07}" dt="2024-02-02T12:21:40.113" v="1027"/>
          <ac:picMkLst>
            <pc:docMk/>
            <pc:sldMk cId="4063617091" sldId="1047"/>
            <ac:picMk id="5" creationId="{EF5FAC63-74B4-7A8D-E0C9-11C818C349BB}"/>
          </ac:picMkLst>
        </pc:picChg>
        <pc:picChg chg="mod">
          <ac:chgData name="Anja Köpf" userId="ea56cea4-746c-4149-b52b-c55bc87b3752" providerId="ADAL" clId="{86FC61AE-988B-A14C-8064-6FEC207B8D07}" dt="2024-02-02T12:22:41.412" v="1036" actId="166"/>
          <ac:picMkLst>
            <pc:docMk/>
            <pc:sldMk cId="4063617091" sldId="1047"/>
            <ac:picMk id="8" creationId="{BB2DC891-A9DA-403C-70B4-58730A40E1B8}"/>
          </ac:picMkLst>
        </pc:picChg>
        <pc:picChg chg="add mod modCrop">
          <ac:chgData name="Anja Köpf" userId="ea56cea4-746c-4149-b52b-c55bc87b3752" providerId="ADAL" clId="{86FC61AE-988B-A14C-8064-6FEC207B8D07}" dt="2024-02-02T12:22:37.543" v="1035" actId="18131"/>
          <ac:picMkLst>
            <pc:docMk/>
            <pc:sldMk cId="4063617091" sldId="1047"/>
            <ac:picMk id="10" creationId="{9DF0AE1B-FDF5-F7B7-2C41-E94274A3FDDE}"/>
          </ac:picMkLst>
        </pc:picChg>
        <pc:picChg chg="del">
          <ac:chgData name="Anja Köpf" userId="ea56cea4-746c-4149-b52b-c55bc87b3752" providerId="ADAL" clId="{86FC61AE-988B-A14C-8064-6FEC207B8D07}" dt="2024-02-02T12:21:49.775" v="1028" actId="478"/>
          <ac:picMkLst>
            <pc:docMk/>
            <pc:sldMk cId="4063617091" sldId="1047"/>
            <ac:picMk id="11" creationId="{9BE24E64-7CB9-F718-9D7F-779356BF6C1A}"/>
          </ac:picMkLst>
        </pc:picChg>
        <pc:picChg chg="del">
          <ac:chgData name="Anja Köpf" userId="ea56cea4-746c-4149-b52b-c55bc87b3752" providerId="ADAL" clId="{86FC61AE-988B-A14C-8064-6FEC207B8D07}" dt="2024-02-02T12:22:20.122" v="1030" actId="478"/>
          <ac:picMkLst>
            <pc:docMk/>
            <pc:sldMk cId="4063617091" sldId="1047"/>
            <ac:picMk id="19" creationId="{C9D3D032-1D25-7594-CAC7-C9B8C4605DDB}"/>
          </ac:picMkLst>
        </pc:picChg>
      </pc:sldChg>
      <pc:sldChg chg="add">
        <pc:chgData name="Anja Köpf" userId="ea56cea4-746c-4149-b52b-c55bc87b3752" providerId="ADAL" clId="{86FC61AE-988B-A14C-8064-6FEC207B8D07}" dt="2024-02-02T15:29:28.233" v="1050"/>
        <pc:sldMkLst>
          <pc:docMk/>
          <pc:sldMk cId="3804746033" sldId="1048"/>
        </pc:sldMkLst>
      </pc:sldChg>
      <pc:sldChg chg="add">
        <pc:chgData name="Anja Köpf" userId="ea56cea4-746c-4149-b52b-c55bc87b3752" providerId="ADAL" clId="{86FC61AE-988B-A14C-8064-6FEC207B8D07}" dt="2024-02-02T15:29:28.233" v="1050"/>
        <pc:sldMkLst>
          <pc:docMk/>
          <pc:sldMk cId="224584664" sldId="1049"/>
        </pc:sldMkLst>
      </pc:sldChg>
      <pc:sldChg chg="add">
        <pc:chgData name="Anja Köpf" userId="ea56cea4-746c-4149-b52b-c55bc87b3752" providerId="ADAL" clId="{86FC61AE-988B-A14C-8064-6FEC207B8D07}" dt="2024-02-02T15:29:41.825" v="1053"/>
        <pc:sldMkLst>
          <pc:docMk/>
          <pc:sldMk cId="1805815863" sldId="1050"/>
        </pc:sldMkLst>
      </pc:sldChg>
      <pc:sldMasterChg chg="delSldLayout">
        <pc:chgData name="Anja Köpf" userId="ea56cea4-746c-4149-b52b-c55bc87b3752" providerId="ADAL" clId="{86FC61AE-988B-A14C-8064-6FEC207B8D07}" dt="2024-01-26T13:52:42.005" v="8" actId="2696"/>
        <pc:sldMasterMkLst>
          <pc:docMk/>
          <pc:sldMasterMk cId="1965090729" sldId="2147483782"/>
        </pc:sldMasterMkLst>
        <pc:sldLayoutChg chg="del">
          <pc:chgData name="Anja Köpf" userId="ea56cea4-746c-4149-b52b-c55bc87b3752" providerId="ADAL" clId="{86FC61AE-988B-A14C-8064-6FEC207B8D07}" dt="2024-01-26T13:52:42.005" v="8" actId="2696"/>
          <pc:sldLayoutMkLst>
            <pc:docMk/>
            <pc:sldMasterMk cId="1965090729" sldId="2147483782"/>
            <pc:sldLayoutMk cId="2639082548" sldId="2147483903"/>
          </pc:sldLayoutMkLst>
        </pc:sldLayoutChg>
      </pc:sldMasterChg>
    </pc:docChg>
  </pc:docChgLst>
  <pc:docChgLst>
    <pc:chgData name="Anja Köpf" userId="ea56cea4-746c-4149-b52b-c55bc87b3752" providerId="ADAL" clId="{F37B0E03-0771-724D-ACC4-556FE36AF237}"/>
    <pc:docChg chg="addSld modSld">
      <pc:chgData name="Anja Köpf" userId="ea56cea4-746c-4149-b52b-c55bc87b3752" providerId="ADAL" clId="{F37B0E03-0771-724D-ACC4-556FE36AF237}" dt="2023-10-02T08:39:08.261" v="44" actId="18131"/>
      <pc:docMkLst>
        <pc:docMk/>
      </pc:docMkLst>
      <pc:sldChg chg="modSp mod">
        <pc:chgData name="Anja Köpf" userId="ea56cea4-746c-4149-b52b-c55bc87b3752" providerId="ADAL" clId="{F37B0E03-0771-724D-ACC4-556FE36AF237}" dt="2023-10-02T08:38:31.301" v="12" actId="18131"/>
        <pc:sldMkLst>
          <pc:docMk/>
          <pc:sldMk cId="3042044553" sldId="1016"/>
        </pc:sldMkLst>
        <pc:spChg chg="mod">
          <ac:chgData name="Anja Köpf" userId="ea56cea4-746c-4149-b52b-c55bc87b3752" providerId="ADAL" clId="{F37B0E03-0771-724D-ACC4-556FE36AF237}" dt="2023-10-02T08:37:47.947" v="8" actId="20577"/>
          <ac:spMkLst>
            <pc:docMk/>
            <pc:sldMk cId="3042044553" sldId="1016"/>
            <ac:spMk id="2" creationId="{3A2620F7-ECC9-0921-E0F5-43A32C1DE26E}"/>
          </ac:spMkLst>
        </pc:spChg>
        <pc:picChg chg="mod modCrop">
          <ac:chgData name="Anja Köpf" userId="ea56cea4-746c-4149-b52b-c55bc87b3752" providerId="ADAL" clId="{F37B0E03-0771-724D-ACC4-556FE36AF237}" dt="2023-10-02T08:38:31.301" v="12" actId="18131"/>
          <ac:picMkLst>
            <pc:docMk/>
            <pc:sldMk cId="3042044553" sldId="1016"/>
            <ac:picMk id="4" creationId="{D0D53C42-2325-4AA0-EE4A-7AF0E17C9ECE}"/>
          </ac:picMkLst>
        </pc:picChg>
      </pc:sldChg>
      <pc:sldChg chg="add">
        <pc:chgData name="Anja Köpf" userId="ea56cea4-746c-4149-b52b-c55bc87b3752" providerId="ADAL" clId="{F37B0E03-0771-724D-ACC4-556FE36AF237}" dt="2023-10-02T08:37:42.854" v="0" actId="2890"/>
        <pc:sldMkLst>
          <pc:docMk/>
          <pc:sldMk cId="2000637409" sldId="1019"/>
        </pc:sldMkLst>
      </pc:sldChg>
      <pc:sldChg chg="modSp add mod">
        <pc:chgData name="Anja Köpf" userId="ea56cea4-746c-4149-b52b-c55bc87b3752" providerId="ADAL" clId="{F37B0E03-0771-724D-ACC4-556FE36AF237}" dt="2023-10-02T08:39:08.261" v="44" actId="18131"/>
        <pc:sldMkLst>
          <pc:docMk/>
          <pc:sldMk cId="3212129171" sldId="1020"/>
        </pc:sldMkLst>
        <pc:spChg chg="mod">
          <ac:chgData name="Anja Köpf" userId="ea56cea4-746c-4149-b52b-c55bc87b3752" providerId="ADAL" clId="{F37B0E03-0771-724D-ACC4-556FE36AF237}" dt="2023-10-02T08:38:52.454" v="42" actId="20577"/>
          <ac:spMkLst>
            <pc:docMk/>
            <pc:sldMk cId="3212129171" sldId="1020"/>
            <ac:spMk id="2" creationId="{3A2620F7-ECC9-0921-E0F5-43A32C1DE26E}"/>
          </ac:spMkLst>
        </pc:spChg>
        <pc:picChg chg="mod modCrop">
          <ac:chgData name="Anja Köpf" userId="ea56cea4-746c-4149-b52b-c55bc87b3752" providerId="ADAL" clId="{F37B0E03-0771-724D-ACC4-556FE36AF237}" dt="2023-10-02T08:39:08.261" v="44" actId="18131"/>
          <ac:picMkLst>
            <pc:docMk/>
            <pc:sldMk cId="3212129171" sldId="1020"/>
            <ac:picMk id="4" creationId="{D0D53C42-2325-4AA0-EE4A-7AF0E17C9ECE}"/>
          </ac:picMkLst>
        </pc:picChg>
      </pc:sldChg>
    </pc:docChg>
  </pc:docChgLst>
  <pc:docChgLst>
    <pc:chgData name="Anja Köpf" userId="ea56cea4-746c-4149-b52b-c55bc87b3752" providerId="ADAL" clId="{C64D3AE2-2906-1340-ACA6-4A256BE43BAB}"/>
    <pc:docChg chg="undo custSel addSld delSld modSld sldOrd">
      <pc:chgData name="Anja Köpf" userId="ea56cea4-746c-4149-b52b-c55bc87b3752" providerId="ADAL" clId="{C64D3AE2-2906-1340-ACA6-4A256BE43BAB}" dt="2023-06-19T09:36:44.280" v="551" actId="18131"/>
      <pc:docMkLst>
        <pc:docMk/>
      </pc:docMkLst>
      <pc:sldChg chg="ord">
        <pc:chgData name="Anja Köpf" userId="ea56cea4-746c-4149-b52b-c55bc87b3752" providerId="ADAL" clId="{C64D3AE2-2906-1340-ACA6-4A256BE43BAB}" dt="2023-06-19T09:26:25.436" v="399" actId="20578"/>
        <pc:sldMkLst>
          <pc:docMk/>
          <pc:sldMk cId="3493459747" sldId="317"/>
        </pc:sldMkLst>
      </pc:sldChg>
      <pc:sldChg chg="modSp add mod">
        <pc:chgData name="Anja Köpf" userId="ea56cea4-746c-4149-b52b-c55bc87b3752" providerId="ADAL" clId="{C64D3AE2-2906-1340-ACA6-4A256BE43BAB}" dt="2023-06-19T09:31:43.480" v="544" actId="207"/>
        <pc:sldMkLst>
          <pc:docMk/>
          <pc:sldMk cId="1466071847" sldId="321"/>
        </pc:sldMkLst>
        <pc:spChg chg="mod">
          <ac:chgData name="Anja Köpf" userId="ea56cea4-746c-4149-b52b-c55bc87b3752" providerId="ADAL" clId="{C64D3AE2-2906-1340-ACA6-4A256BE43BAB}" dt="2023-06-19T09:31:43.480" v="544" actId="207"/>
          <ac:spMkLst>
            <pc:docMk/>
            <pc:sldMk cId="1466071847" sldId="321"/>
            <ac:spMk id="14" creationId="{98EED7D9-AA7E-D845-AB6B-416FFA1406B2}"/>
          </ac:spMkLst>
        </pc:spChg>
      </pc:sldChg>
      <pc:sldChg chg="modSp add mod">
        <pc:chgData name="Anja Köpf" userId="ea56cea4-746c-4149-b52b-c55bc87b3752" providerId="ADAL" clId="{C64D3AE2-2906-1340-ACA6-4A256BE43BAB}" dt="2023-06-19T07:53:28.491" v="380" actId="18131"/>
        <pc:sldMkLst>
          <pc:docMk/>
          <pc:sldMk cId="3683094024" sldId="331"/>
        </pc:sldMkLst>
        <pc:picChg chg="mod modCrop">
          <ac:chgData name="Anja Köpf" userId="ea56cea4-746c-4149-b52b-c55bc87b3752" providerId="ADAL" clId="{C64D3AE2-2906-1340-ACA6-4A256BE43BAB}" dt="2023-06-19T07:53:28.491" v="380" actId="18131"/>
          <ac:picMkLst>
            <pc:docMk/>
            <pc:sldMk cId="3683094024" sldId="331"/>
            <ac:picMk id="16" creationId="{272F0393-3C45-B066-458D-8B1057ED980D}"/>
          </ac:picMkLst>
        </pc:picChg>
      </pc:sldChg>
      <pc:sldChg chg="modSp add mod">
        <pc:chgData name="Anja Köpf" userId="ea56cea4-746c-4149-b52b-c55bc87b3752" providerId="ADAL" clId="{C64D3AE2-2906-1340-ACA6-4A256BE43BAB}" dt="2023-06-19T07:51:00.189" v="377" actId="57"/>
        <pc:sldMkLst>
          <pc:docMk/>
          <pc:sldMk cId="2460405314" sldId="332"/>
        </pc:sldMkLst>
        <pc:spChg chg="mod">
          <ac:chgData name="Anja Köpf" userId="ea56cea4-746c-4149-b52b-c55bc87b3752" providerId="ADAL" clId="{C64D3AE2-2906-1340-ACA6-4A256BE43BAB}" dt="2023-06-19T07:51:00.189" v="377" actId="57"/>
          <ac:spMkLst>
            <pc:docMk/>
            <pc:sldMk cId="2460405314" sldId="332"/>
            <ac:spMk id="5" creationId="{F3FC55E8-161C-F548-B74A-DB3944147623}"/>
          </ac:spMkLst>
        </pc:spChg>
      </pc:sldChg>
      <pc:sldChg chg="del">
        <pc:chgData name="Anja Köpf" userId="ea56cea4-746c-4149-b52b-c55bc87b3752" providerId="ADAL" clId="{C64D3AE2-2906-1340-ACA6-4A256BE43BAB}" dt="2023-06-16T07:03:52.748" v="0" actId="2696"/>
        <pc:sldMkLst>
          <pc:docMk/>
          <pc:sldMk cId="2161319828" sldId="348"/>
        </pc:sldMkLst>
      </pc:sldChg>
      <pc:sldChg chg="del">
        <pc:chgData name="Anja Köpf" userId="ea56cea4-746c-4149-b52b-c55bc87b3752" providerId="ADAL" clId="{C64D3AE2-2906-1340-ACA6-4A256BE43BAB}" dt="2023-06-16T07:03:59.045" v="6" actId="2696"/>
        <pc:sldMkLst>
          <pc:docMk/>
          <pc:sldMk cId="761070712" sldId="355"/>
        </pc:sldMkLst>
      </pc:sldChg>
      <pc:sldChg chg="del">
        <pc:chgData name="Anja Köpf" userId="ea56cea4-746c-4149-b52b-c55bc87b3752" providerId="ADAL" clId="{C64D3AE2-2906-1340-ACA6-4A256BE43BAB}" dt="2023-06-16T07:12:38.562" v="13" actId="2696"/>
        <pc:sldMkLst>
          <pc:docMk/>
          <pc:sldMk cId="3550110463" sldId="366"/>
        </pc:sldMkLst>
      </pc:sldChg>
      <pc:sldChg chg="del">
        <pc:chgData name="Anja Köpf" userId="ea56cea4-746c-4149-b52b-c55bc87b3752" providerId="ADAL" clId="{C64D3AE2-2906-1340-ACA6-4A256BE43BAB}" dt="2023-06-16T07:12:41.024" v="15" actId="2696"/>
        <pc:sldMkLst>
          <pc:docMk/>
          <pc:sldMk cId="131746264" sldId="367"/>
        </pc:sldMkLst>
      </pc:sldChg>
      <pc:sldChg chg="del">
        <pc:chgData name="Anja Köpf" userId="ea56cea4-746c-4149-b52b-c55bc87b3752" providerId="ADAL" clId="{C64D3AE2-2906-1340-ACA6-4A256BE43BAB}" dt="2023-06-19T09:29:44.219" v="538" actId="2696"/>
        <pc:sldMkLst>
          <pc:docMk/>
          <pc:sldMk cId="2523583279" sldId="377"/>
        </pc:sldMkLst>
      </pc:sldChg>
      <pc:sldChg chg="addSp modSp add mod">
        <pc:chgData name="Anja Köpf" userId="ea56cea4-746c-4149-b52b-c55bc87b3752" providerId="ADAL" clId="{C64D3AE2-2906-1340-ACA6-4A256BE43BAB}" dt="2023-06-16T07:16:13.085" v="30"/>
        <pc:sldMkLst>
          <pc:docMk/>
          <pc:sldMk cId="2929934421" sldId="383"/>
        </pc:sldMkLst>
        <pc:spChg chg="mod">
          <ac:chgData name="Anja Köpf" userId="ea56cea4-746c-4149-b52b-c55bc87b3752" providerId="ADAL" clId="{C64D3AE2-2906-1340-ACA6-4A256BE43BAB}" dt="2023-06-16T07:12:50.982" v="20" actId="20577"/>
          <ac:spMkLst>
            <pc:docMk/>
            <pc:sldMk cId="2929934421" sldId="383"/>
            <ac:spMk id="4" creationId="{9CEC17B5-0B42-402E-95BA-AF70D4AE145F}"/>
          </ac:spMkLst>
        </pc:spChg>
        <pc:picChg chg="add mod">
          <ac:chgData name="Anja Köpf" userId="ea56cea4-746c-4149-b52b-c55bc87b3752" providerId="ADAL" clId="{C64D3AE2-2906-1340-ACA6-4A256BE43BAB}" dt="2023-06-16T07:16:13.085" v="30"/>
          <ac:picMkLst>
            <pc:docMk/>
            <pc:sldMk cId="2929934421" sldId="383"/>
            <ac:picMk id="2" creationId="{BAE658DB-5A4F-F1E4-CD0B-2B2B358275FA}"/>
          </ac:picMkLst>
        </pc:picChg>
        <pc:picChg chg="mod modCrop">
          <ac:chgData name="Anja Köpf" userId="ea56cea4-746c-4149-b52b-c55bc87b3752" providerId="ADAL" clId="{C64D3AE2-2906-1340-ACA6-4A256BE43BAB}" dt="2023-06-16T07:15:59.535" v="29" actId="18131"/>
          <ac:picMkLst>
            <pc:docMk/>
            <pc:sldMk cId="2929934421" sldId="383"/>
            <ac:picMk id="8" creationId="{0C042149-E6C6-490B-A220-21A7E535D634}"/>
          </ac:picMkLst>
        </pc:picChg>
      </pc:sldChg>
      <pc:sldChg chg="del">
        <pc:chgData name="Anja Köpf" userId="ea56cea4-746c-4149-b52b-c55bc87b3752" providerId="ADAL" clId="{C64D3AE2-2906-1340-ACA6-4A256BE43BAB}" dt="2023-06-16T07:03:56.676" v="4" actId="2696"/>
        <pc:sldMkLst>
          <pc:docMk/>
          <pc:sldMk cId="3143444862" sldId="421"/>
        </pc:sldMkLst>
      </pc:sldChg>
      <pc:sldChg chg="addSp delSp modSp mod">
        <pc:chgData name="Anja Köpf" userId="ea56cea4-746c-4149-b52b-c55bc87b3752" providerId="ADAL" clId="{C64D3AE2-2906-1340-ACA6-4A256BE43BAB}" dt="2023-06-19T09:25:13.328" v="398" actId="14826"/>
        <pc:sldMkLst>
          <pc:docMk/>
          <pc:sldMk cId="2641173414" sldId="426"/>
        </pc:sldMkLst>
        <pc:spChg chg="mod">
          <ac:chgData name="Anja Köpf" userId="ea56cea4-746c-4149-b52b-c55bc87b3752" providerId="ADAL" clId="{C64D3AE2-2906-1340-ACA6-4A256BE43BAB}" dt="2023-06-19T09:05:44.977" v="388" actId="20577"/>
          <ac:spMkLst>
            <pc:docMk/>
            <pc:sldMk cId="2641173414" sldId="426"/>
            <ac:spMk id="11" creationId="{48378D43-6680-8AF8-A1D0-92BE79A92CFD}"/>
          </ac:spMkLst>
        </pc:spChg>
        <pc:picChg chg="add mod">
          <ac:chgData name="Anja Köpf" userId="ea56cea4-746c-4149-b52b-c55bc87b3752" providerId="ADAL" clId="{C64D3AE2-2906-1340-ACA6-4A256BE43BAB}" dt="2023-06-19T09:25:13.328" v="398" actId="14826"/>
          <ac:picMkLst>
            <pc:docMk/>
            <pc:sldMk cId="2641173414" sldId="426"/>
            <ac:picMk id="4" creationId="{DC057F42-66DA-EDA7-91B7-B417B62533C2}"/>
          </ac:picMkLst>
        </pc:picChg>
        <pc:picChg chg="del">
          <ac:chgData name="Anja Köpf" userId="ea56cea4-746c-4149-b52b-c55bc87b3752" providerId="ADAL" clId="{C64D3AE2-2906-1340-ACA6-4A256BE43BAB}" dt="2023-06-19T09:22:17.890" v="389" actId="478"/>
          <ac:picMkLst>
            <pc:docMk/>
            <pc:sldMk cId="2641173414" sldId="426"/>
            <ac:picMk id="14" creationId="{CD9F949D-2596-458C-01D2-A60288B79974}"/>
          </ac:picMkLst>
        </pc:picChg>
      </pc:sldChg>
      <pc:sldChg chg="modSp add mod modAnim">
        <pc:chgData name="Anja Köpf" userId="ea56cea4-746c-4149-b52b-c55bc87b3752" providerId="ADAL" clId="{C64D3AE2-2906-1340-ACA6-4A256BE43BAB}" dt="2023-06-19T07:48:23.138" v="323" actId="1036"/>
        <pc:sldMkLst>
          <pc:docMk/>
          <pc:sldMk cId="3015088900" sldId="653"/>
        </pc:sldMkLst>
        <pc:spChg chg="mod">
          <ac:chgData name="Anja Köpf" userId="ea56cea4-746c-4149-b52b-c55bc87b3752" providerId="ADAL" clId="{C64D3AE2-2906-1340-ACA6-4A256BE43BAB}" dt="2023-06-19T07:48:23.138" v="323" actId="1036"/>
          <ac:spMkLst>
            <pc:docMk/>
            <pc:sldMk cId="3015088900" sldId="653"/>
            <ac:spMk id="2" creationId="{1A707DCF-D135-4371-A8CF-15D5BC5075A9}"/>
          </ac:spMkLst>
        </pc:spChg>
        <pc:spChg chg="mod">
          <ac:chgData name="Anja Köpf" userId="ea56cea4-746c-4149-b52b-c55bc87b3752" providerId="ADAL" clId="{C64D3AE2-2906-1340-ACA6-4A256BE43BAB}" dt="2023-06-19T07:48:07.355" v="299" actId="14100"/>
          <ac:spMkLst>
            <pc:docMk/>
            <pc:sldMk cId="3015088900" sldId="653"/>
            <ac:spMk id="3" creationId="{903DCAD6-6E77-4640-A66A-0A683DF108B4}"/>
          </ac:spMkLst>
        </pc:spChg>
        <pc:spChg chg="mod">
          <ac:chgData name="Anja Köpf" userId="ea56cea4-746c-4149-b52b-c55bc87b3752" providerId="ADAL" clId="{C64D3AE2-2906-1340-ACA6-4A256BE43BAB}" dt="2023-06-19T07:48:15.393" v="311" actId="1036"/>
          <ac:spMkLst>
            <pc:docMk/>
            <pc:sldMk cId="3015088900" sldId="653"/>
            <ac:spMk id="4" creationId="{15AAB8D3-E523-4D25-B7C6-9CC908306AE1}"/>
          </ac:spMkLst>
        </pc:spChg>
      </pc:sldChg>
      <pc:sldChg chg="modSp add mod">
        <pc:chgData name="Anja Köpf" userId="ea56cea4-746c-4149-b52b-c55bc87b3752" providerId="ADAL" clId="{C64D3AE2-2906-1340-ACA6-4A256BE43BAB}" dt="2023-06-19T07:50:23.713" v="371" actId="20577"/>
        <pc:sldMkLst>
          <pc:docMk/>
          <pc:sldMk cId="2408071649" sldId="891"/>
        </pc:sldMkLst>
        <pc:spChg chg="mod">
          <ac:chgData name="Anja Köpf" userId="ea56cea4-746c-4149-b52b-c55bc87b3752" providerId="ADAL" clId="{C64D3AE2-2906-1340-ACA6-4A256BE43BAB}" dt="2023-06-19T07:50:23.713" v="371" actId="20577"/>
          <ac:spMkLst>
            <pc:docMk/>
            <pc:sldMk cId="2408071649" sldId="891"/>
            <ac:spMk id="5" creationId="{F3FC55E8-161C-F548-B74A-DB3944147623}"/>
          </ac:spMkLst>
        </pc:spChg>
      </pc:sldChg>
      <pc:sldChg chg="del">
        <pc:chgData name="Anja Köpf" userId="ea56cea4-746c-4149-b52b-c55bc87b3752" providerId="ADAL" clId="{C64D3AE2-2906-1340-ACA6-4A256BE43BAB}" dt="2023-06-19T09:04:38.987" v="381" actId="2696"/>
        <pc:sldMkLst>
          <pc:docMk/>
          <pc:sldMk cId="2530506497" sldId="922"/>
        </pc:sldMkLst>
      </pc:sldChg>
      <pc:sldChg chg="del">
        <pc:chgData name="Anja Köpf" userId="ea56cea4-746c-4149-b52b-c55bc87b3752" providerId="ADAL" clId="{C64D3AE2-2906-1340-ACA6-4A256BE43BAB}" dt="2023-06-16T07:03:58.030" v="5" actId="2696"/>
        <pc:sldMkLst>
          <pc:docMk/>
          <pc:sldMk cId="2616416486" sldId="927"/>
        </pc:sldMkLst>
      </pc:sldChg>
      <pc:sldChg chg="del">
        <pc:chgData name="Anja Köpf" userId="ea56cea4-746c-4149-b52b-c55bc87b3752" providerId="ADAL" clId="{C64D3AE2-2906-1340-ACA6-4A256BE43BAB}" dt="2023-06-19T09:29:48.442" v="540" actId="2696"/>
        <pc:sldMkLst>
          <pc:docMk/>
          <pc:sldMk cId="215628860" sldId="945"/>
        </pc:sldMkLst>
      </pc:sldChg>
      <pc:sldChg chg="del">
        <pc:chgData name="Anja Köpf" userId="ea56cea4-746c-4149-b52b-c55bc87b3752" providerId="ADAL" clId="{C64D3AE2-2906-1340-ACA6-4A256BE43BAB}" dt="2023-06-16T07:03:55.511" v="3" actId="2696"/>
        <pc:sldMkLst>
          <pc:docMk/>
          <pc:sldMk cId="900443353" sldId="948"/>
        </pc:sldMkLst>
      </pc:sldChg>
      <pc:sldChg chg="del">
        <pc:chgData name="Anja Köpf" userId="ea56cea4-746c-4149-b52b-c55bc87b3752" providerId="ADAL" clId="{C64D3AE2-2906-1340-ACA6-4A256BE43BAB}" dt="2023-06-16T07:10:27.806" v="8" actId="2696"/>
        <pc:sldMkLst>
          <pc:docMk/>
          <pc:sldMk cId="1997461464" sldId="950"/>
        </pc:sldMkLst>
      </pc:sldChg>
      <pc:sldChg chg="del">
        <pc:chgData name="Anja Köpf" userId="ea56cea4-746c-4149-b52b-c55bc87b3752" providerId="ADAL" clId="{C64D3AE2-2906-1340-ACA6-4A256BE43BAB}" dt="2023-06-16T07:12:41.917" v="16" actId="2696"/>
        <pc:sldMkLst>
          <pc:docMk/>
          <pc:sldMk cId="3440992608" sldId="954"/>
        </pc:sldMkLst>
      </pc:sldChg>
      <pc:sldChg chg="del">
        <pc:chgData name="Anja Köpf" userId="ea56cea4-746c-4149-b52b-c55bc87b3752" providerId="ADAL" clId="{C64D3AE2-2906-1340-ACA6-4A256BE43BAB}" dt="2023-06-16T07:12:40.493" v="14" actId="2696"/>
        <pc:sldMkLst>
          <pc:docMk/>
          <pc:sldMk cId="3072012621" sldId="955"/>
        </pc:sldMkLst>
      </pc:sldChg>
      <pc:sldChg chg="del">
        <pc:chgData name="Anja Köpf" userId="ea56cea4-746c-4149-b52b-c55bc87b3752" providerId="ADAL" clId="{C64D3AE2-2906-1340-ACA6-4A256BE43BAB}" dt="2023-06-16T07:03:53.644" v="1" actId="2696"/>
        <pc:sldMkLst>
          <pc:docMk/>
          <pc:sldMk cId="1896291376" sldId="956"/>
        </pc:sldMkLst>
      </pc:sldChg>
      <pc:sldChg chg="del">
        <pc:chgData name="Anja Köpf" userId="ea56cea4-746c-4149-b52b-c55bc87b3752" providerId="ADAL" clId="{C64D3AE2-2906-1340-ACA6-4A256BE43BAB}" dt="2023-06-16T07:03:54.661" v="2" actId="2696"/>
        <pc:sldMkLst>
          <pc:docMk/>
          <pc:sldMk cId="3249493339" sldId="957"/>
        </pc:sldMkLst>
      </pc:sldChg>
      <pc:sldChg chg="del">
        <pc:chgData name="Anja Köpf" userId="ea56cea4-746c-4149-b52b-c55bc87b3752" providerId="ADAL" clId="{C64D3AE2-2906-1340-ACA6-4A256BE43BAB}" dt="2023-06-19T09:29:47.282" v="539" actId="2696"/>
        <pc:sldMkLst>
          <pc:docMk/>
          <pc:sldMk cId="2014800581" sldId="959"/>
        </pc:sldMkLst>
      </pc:sldChg>
      <pc:sldChg chg="del">
        <pc:chgData name="Anja Köpf" userId="ea56cea4-746c-4149-b52b-c55bc87b3752" providerId="ADAL" clId="{C64D3AE2-2906-1340-ACA6-4A256BE43BAB}" dt="2023-06-19T09:29:49.243" v="541" actId="2696"/>
        <pc:sldMkLst>
          <pc:docMk/>
          <pc:sldMk cId="2985366559" sldId="980"/>
        </pc:sldMkLst>
      </pc:sldChg>
      <pc:sldChg chg="del">
        <pc:chgData name="Anja Köpf" userId="ea56cea4-746c-4149-b52b-c55bc87b3752" providerId="ADAL" clId="{C64D3AE2-2906-1340-ACA6-4A256BE43BAB}" dt="2023-06-19T09:31:55.667" v="545" actId="2696"/>
        <pc:sldMkLst>
          <pc:docMk/>
          <pc:sldMk cId="3918999514" sldId="991"/>
        </pc:sldMkLst>
      </pc:sldChg>
      <pc:sldChg chg="add del">
        <pc:chgData name="Anja Köpf" userId="ea56cea4-746c-4149-b52b-c55bc87b3752" providerId="ADAL" clId="{C64D3AE2-2906-1340-ACA6-4A256BE43BAB}" dt="2023-06-19T07:52:22.366" v="378" actId="2696"/>
        <pc:sldMkLst>
          <pc:docMk/>
          <pc:sldMk cId="3285819706" sldId="992"/>
        </pc:sldMkLst>
      </pc:sldChg>
      <pc:sldChg chg="modSp add mod">
        <pc:chgData name="Anja Köpf" userId="ea56cea4-746c-4149-b52b-c55bc87b3752" providerId="ADAL" clId="{C64D3AE2-2906-1340-ACA6-4A256BE43BAB}" dt="2023-06-19T09:28:20.135" v="537" actId="20577"/>
        <pc:sldMkLst>
          <pc:docMk/>
          <pc:sldMk cId="626550615" sldId="993"/>
        </pc:sldMkLst>
        <pc:spChg chg="mod">
          <ac:chgData name="Anja Köpf" userId="ea56cea4-746c-4149-b52b-c55bc87b3752" providerId="ADAL" clId="{C64D3AE2-2906-1340-ACA6-4A256BE43BAB}" dt="2023-06-19T09:26:34.146" v="410" actId="20577"/>
          <ac:spMkLst>
            <pc:docMk/>
            <pc:sldMk cId="626550615" sldId="993"/>
            <ac:spMk id="3" creationId="{64E1BFE4-7C30-334A-9147-0A4946BCCB73}"/>
          </ac:spMkLst>
        </pc:spChg>
        <pc:spChg chg="mod">
          <ac:chgData name="Anja Köpf" userId="ea56cea4-746c-4149-b52b-c55bc87b3752" providerId="ADAL" clId="{C64D3AE2-2906-1340-ACA6-4A256BE43BAB}" dt="2023-06-19T09:28:20.135" v="537" actId="20577"/>
          <ac:spMkLst>
            <pc:docMk/>
            <pc:sldMk cId="626550615" sldId="993"/>
            <ac:spMk id="12" creationId="{6010E634-B580-E5F2-31AD-C66C75F7C201}"/>
          </ac:spMkLst>
        </pc:spChg>
      </pc:sldChg>
      <pc:sldChg chg="add del">
        <pc:chgData name="Anja Köpf" userId="ea56cea4-746c-4149-b52b-c55bc87b3752" providerId="ADAL" clId="{C64D3AE2-2906-1340-ACA6-4A256BE43BAB}" dt="2023-06-19T07:40:58.295" v="268" actId="2696"/>
        <pc:sldMkLst>
          <pc:docMk/>
          <pc:sldMk cId="4212043655" sldId="994"/>
        </pc:sldMkLst>
      </pc:sldChg>
      <pc:sldChg chg="addSp delSp modSp new del mod modClrScheme chgLayout">
        <pc:chgData name="Anja Köpf" userId="ea56cea4-746c-4149-b52b-c55bc87b3752" providerId="ADAL" clId="{C64D3AE2-2906-1340-ACA6-4A256BE43BAB}" dt="2023-06-19T07:48:25.519" v="324" actId="2696"/>
        <pc:sldMkLst>
          <pc:docMk/>
          <pc:sldMk cId="282935180" sldId="995"/>
        </pc:sldMkLst>
        <pc:spChg chg="mod ord">
          <ac:chgData name="Anja Köpf" userId="ea56cea4-746c-4149-b52b-c55bc87b3752" providerId="ADAL" clId="{C64D3AE2-2906-1340-ACA6-4A256BE43BAB}" dt="2023-06-19T07:04:36.645" v="156" actId="700"/>
          <ac:spMkLst>
            <pc:docMk/>
            <pc:sldMk cId="282935180" sldId="995"/>
            <ac:spMk id="2" creationId="{28FC73A7-8E8F-8121-C79D-BC403847BD1A}"/>
          </ac:spMkLst>
        </pc:spChg>
        <pc:spChg chg="del mod ord">
          <ac:chgData name="Anja Köpf" userId="ea56cea4-746c-4149-b52b-c55bc87b3752" providerId="ADAL" clId="{C64D3AE2-2906-1340-ACA6-4A256BE43BAB}" dt="2023-06-19T07:04:36.645" v="156" actId="700"/>
          <ac:spMkLst>
            <pc:docMk/>
            <pc:sldMk cId="282935180" sldId="995"/>
            <ac:spMk id="3" creationId="{97976F1F-BD7F-908E-506D-EEB16461DB6A}"/>
          </ac:spMkLst>
        </pc:spChg>
        <pc:spChg chg="add mod ord">
          <ac:chgData name="Anja Köpf" userId="ea56cea4-746c-4149-b52b-c55bc87b3752" providerId="ADAL" clId="{C64D3AE2-2906-1340-ACA6-4A256BE43BAB}" dt="2023-06-19T07:04:41.298" v="171" actId="20577"/>
          <ac:spMkLst>
            <pc:docMk/>
            <pc:sldMk cId="282935180" sldId="995"/>
            <ac:spMk id="4" creationId="{15413ED7-1C78-F081-445E-C0259435FAD8}"/>
          </ac:spMkLst>
        </pc:spChg>
        <pc:spChg chg="add mod ord">
          <ac:chgData name="Anja Köpf" userId="ea56cea4-746c-4149-b52b-c55bc87b3752" providerId="ADAL" clId="{C64D3AE2-2906-1340-ACA6-4A256BE43BAB}" dt="2023-06-19T07:05:44.383" v="178" actId="113"/>
          <ac:spMkLst>
            <pc:docMk/>
            <pc:sldMk cId="282935180" sldId="995"/>
            <ac:spMk id="5" creationId="{DB49B947-3CF7-C880-087A-AB581307E2F9}"/>
          </ac:spMkLst>
        </pc:spChg>
      </pc:sldChg>
      <pc:sldChg chg="modSp add del mod">
        <pc:chgData name="Anja Köpf" userId="ea56cea4-746c-4149-b52b-c55bc87b3752" providerId="ADAL" clId="{C64D3AE2-2906-1340-ACA6-4A256BE43BAB}" dt="2023-06-19T07:03:44.571" v="119" actId="2696"/>
        <pc:sldMkLst>
          <pc:docMk/>
          <pc:sldMk cId="487484763" sldId="995"/>
        </pc:sldMkLst>
        <pc:spChg chg="mod">
          <ac:chgData name="Anja Köpf" userId="ea56cea4-746c-4149-b52b-c55bc87b3752" providerId="ADAL" clId="{C64D3AE2-2906-1340-ACA6-4A256BE43BAB}" dt="2023-06-19T07:00:37.697" v="59" actId="14100"/>
          <ac:spMkLst>
            <pc:docMk/>
            <pc:sldMk cId="487484763" sldId="995"/>
            <ac:spMk id="3" creationId="{64E1BFE4-7C30-334A-9147-0A4946BCCB73}"/>
          </ac:spMkLst>
        </pc:spChg>
        <pc:spChg chg="mod">
          <ac:chgData name="Anja Köpf" userId="ea56cea4-746c-4149-b52b-c55bc87b3752" providerId="ADAL" clId="{C64D3AE2-2906-1340-ACA6-4A256BE43BAB}" dt="2023-06-19T07:01:11.088" v="71" actId="20577"/>
          <ac:spMkLst>
            <pc:docMk/>
            <pc:sldMk cId="487484763" sldId="995"/>
            <ac:spMk id="4" creationId="{A9D23F81-B0BE-BA46-974F-F32380B519B3}"/>
          </ac:spMkLst>
        </pc:spChg>
        <pc:spChg chg="mod">
          <ac:chgData name="Anja Köpf" userId="ea56cea4-746c-4149-b52b-c55bc87b3752" providerId="ADAL" clId="{C64D3AE2-2906-1340-ACA6-4A256BE43BAB}" dt="2023-06-19T07:01:33.944" v="73" actId="2711"/>
          <ac:spMkLst>
            <pc:docMk/>
            <pc:sldMk cId="487484763" sldId="995"/>
            <ac:spMk id="5" creationId="{F3FC55E8-161C-F548-B74A-DB3944147623}"/>
          </ac:spMkLst>
        </pc:spChg>
      </pc:sldChg>
      <pc:sldChg chg="addSp delSp modSp add mod ord">
        <pc:chgData name="Anja Köpf" userId="ea56cea4-746c-4149-b52b-c55bc87b3752" providerId="ADAL" clId="{C64D3AE2-2906-1340-ACA6-4A256BE43BAB}" dt="2023-06-19T07:47:04.577" v="298" actId="404"/>
        <pc:sldMkLst>
          <pc:docMk/>
          <pc:sldMk cId="715535792" sldId="996"/>
        </pc:sldMkLst>
        <pc:spChg chg="del">
          <ac:chgData name="Anja Köpf" userId="ea56cea4-746c-4149-b52b-c55bc87b3752" providerId="ADAL" clId="{C64D3AE2-2906-1340-ACA6-4A256BE43BAB}" dt="2023-06-19T07:06:20.012" v="182" actId="478"/>
          <ac:spMkLst>
            <pc:docMk/>
            <pc:sldMk cId="715535792" sldId="996"/>
            <ac:spMk id="4" creationId="{15413ED7-1C78-F081-445E-C0259435FAD8}"/>
          </ac:spMkLst>
        </pc:spChg>
        <pc:spChg chg="mod">
          <ac:chgData name="Anja Köpf" userId="ea56cea4-746c-4149-b52b-c55bc87b3752" providerId="ADAL" clId="{C64D3AE2-2906-1340-ACA6-4A256BE43BAB}" dt="2023-06-19T07:40:25.835" v="267" actId="20577"/>
          <ac:spMkLst>
            <pc:docMk/>
            <pc:sldMk cId="715535792" sldId="996"/>
            <ac:spMk id="5" creationId="{DB49B947-3CF7-C880-087A-AB581307E2F9}"/>
          </ac:spMkLst>
        </pc:spChg>
        <pc:spChg chg="add mod">
          <ac:chgData name="Anja Köpf" userId="ea56cea4-746c-4149-b52b-c55bc87b3752" providerId="ADAL" clId="{C64D3AE2-2906-1340-ACA6-4A256BE43BAB}" dt="2023-06-19T07:06:24.348" v="189" actId="20577"/>
          <ac:spMkLst>
            <pc:docMk/>
            <pc:sldMk cId="715535792" sldId="996"/>
            <ac:spMk id="6" creationId="{62B3E674-CD26-4086-9F6A-6AF42FC26A83}"/>
          </ac:spMkLst>
        </pc:spChg>
        <pc:spChg chg="add mod">
          <ac:chgData name="Anja Köpf" userId="ea56cea4-746c-4149-b52b-c55bc87b3752" providerId="ADAL" clId="{C64D3AE2-2906-1340-ACA6-4A256BE43BAB}" dt="2023-06-19T07:47:04.577" v="298" actId="404"/>
          <ac:spMkLst>
            <pc:docMk/>
            <pc:sldMk cId="715535792" sldId="996"/>
            <ac:spMk id="7" creationId="{2858D86A-68DE-BA5D-90D9-A164D25E3AA4}"/>
          </ac:spMkLst>
        </pc:spChg>
      </pc:sldChg>
      <pc:sldChg chg="addSp delSp modSp new mod">
        <pc:chgData name="Anja Köpf" userId="ea56cea4-746c-4149-b52b-c55bc87b3752" providerId="ADAL" clId="{C64D3AE2-2906-1340-ACA6-4A256BE43BAB}" dt="2023-06-19T09:36:44.280" v="551" actId="18131"/>
        <pc:sldMkLst>
          <pc:docMk/>
          <pc:sldMk cId="865956399" sldId="997"/>
        </pc:sldMkLst>
        <pc:spChg chg="del">
          <ac:chgData name="Anja Köpf" userId="ea56cea4-746c-4149-b52b-c55bc87b3752" providerId="ADAL" clId="{C64D3AE2-2906-1340-ACA6-4A256BE43BAB}" dt="2023-06-19T09:36:27.267" v="547" actId="931"/>
          <ac:spMkLst>
            <pc:docMk/>
            <pc:sldMk cId="865956399" sldId="997"/>
            <ac:spMk id="2" creationId="{2F438378-9D1D-B791-FC87-AD10D659D203}"/>
          </ac:spMkLst>
        </pc:spChg>
        <pc:picChg chg="add mod modCrop">
          <ac:chgData name="Anja Köpf" userId="ea56cea4-746c-4149-b52b-c55bc87b3752" providerId="ADAL" clId="{C64D3AE2-2906-1340-ACA6-4A256BE43BAB}" dt="2023-06-19T09:36:44.280" v="551" actId="18131"/>
          <ac:picMkLst>
            <pc:docMk/>
            <pc:sldMk cId="865956399" sldId="997"/>
            <ac:picMk id="7" creationId="{234099E5-4EAD-3730-27D2-4053953D117D}"/>
          </ac:picMkLst>
        </pc:picChg>
      </pc:sldChg>
    </pc:docChg>
  </pc:docChgLst>
  <pc:docChgLst>
    <pc:chgData name="Anja Köpf" userId="ea56cea4-746c-4149-b52b-c55bc87b3752" providerId="ADAL" clId="{37A2757D-5913-ED4B-BCD3-A8B48D809CAA}"/>
    <pc:docChg chg="custSel addSld delSld modSld">
      <pc:chgData name="Anja Köpf" userId="ea56cea4-746c-4149-b52b-c55bc87b3752" providerId="ADAL" clId="{37A2757D-5913-ED4B-BCD3-A8B48D809CAA}" dt="2023-07-07T08:10:20.448" v="511" actId="166"/>
      <pc:docMkLst>
        <pc:docMk/>
      </pc:docMkLst>
      <pc:sldChg chg="del">
        <pc:chgData name="Anja Köpf" userId="ea56cea4-746c-4149-b52b-c55bc87b3752" providerId="ADAL" clId="{37A2757D-5913-ED4B-BCD3-A8B48D809CAA}" dt="2023-07-07T07:41:50.895" v="0" actId="2696"/>
        <pc:sldMkLst>
          <pc:docMk/>
          <pc:sldMk cId="2836667029" sldId="358"/>
        </pc:sldMkLst>
      </pc:sldChg>
      <pc:sldChg chg="del">
        <pc:chgData name="Anja Köpf" userId="ea56cea4-746c-4149-b52b-c55bc87b3752" providerId="ADAL" clId="{37A2757D-5913-ED4B-BCD3-A8B48D809CAA}" dt="2023-07-07T07:41:54.254" v="1" actId="2696"/>
        <pc:sldMkLst>
          <pc:docMk/>
          <pc:sldMk cId="2086155045" sldId="990"/>
        </pc:sldMkLst>
      </pc:sldChg>
      <pc:sldChg chg="delSp modSp mod">
        <pc:chgData name="Anja Köpf" userId="ea56cea4-746c-4149-b52b-c55bc87b3752" providerId="ADAL" clId="{37A2757D-5913-ED4B-BCD3-A8B48D809CAA}" dt="2023-07-07T07:46:50.238" v="245" actId="1076"/>
        <pc:sldMkLst>
          <pc:docMk/>
          <pc:sldMk cId="865956399" sldId="997"/>
        </pc:sldMkLst>
        <pc:spChg chg="mod">
          <ac:chgData name="Anja Köpf" userId="ea56cea4-746c-4149-b52b-c55bc87b3752" providerId="ADAL" clId="{37A2757D-5913-ED4B-BCD3-A8B48D809CAA}" dt="2023-07-07T07:43:11.904" v="28" actId="20577"/>
          <ac:spMkLst>
            <pc:docMk/>
            <pc:sldMk cId="865956399" sldId="997"/>
            <ac:spMk id="3" creationId="{89B19DC6-C0BB-0A5A-9E4C-4A64774DF28A}"/>
          </ac:spMkLst>
        </pc:spChg>
        <pc:spChg chg="del">
          <ac:chgData name="Anja Köpf" userId="ea56cea4-746c-4149-b52b-c55bc87b3752" providerId="ADAL" clId="{37A2757D-5913-ED4B-BCD3-A8B48D809CAA}" dt="2023-07-07T07:46:42.218" v="244" actId="478"/>
          <ac:spMkLst>
            <pc:docMk/>
            <pc:sldMk cId="865956399" sldId="997"/>
            <ac:spMk id="4" creationId="{81834741-DF3A-47FA-2C32-3F6A1308D47E}"/>
          </ac:spMkLst>
        </pc:spChg>
        <pc:spChg chg="mod">
          <ac:chgData name="Anja Köpf" userId="ea56cea4-746c-4149-b52b-c55bc87b3752" providerId="ADAL" clId="{37A2757D-5913-ED4B-BCD3-A8B48D809CAA}" dt="2023-07-07T07:46:50.238" v="245" actId="1076"/>
          <ac:spMkLst>
            <pc:docMk/>
            <pc:sldMk cId="865956399" sldId="997"/>
            <ac:spMk id="5" creationId="{CE582144-E24F-8661-31BC-15F6002240BF}"/>
          </ac:spMkLst>
        </pc:spChg>
      </pc:sldChg>
      <pc:sldChg chg="addSp delSp modSp add mod">
        <pc:chgData name="Anja Köpf" userId="ea56cea4-746c-4149-b52b-c55bc87b3752" providerId="ADAL" clId="{37A2757D-5913-ED4B-BCD3-A8B48D809CAA}" dt="2023-07-07T08:10:20.448" v="511" actId="166"/>
        <pc:sldMkLst>
          <pc:docMk/>
          <pc:sldMk cId="1573195678" sldId="998"/>
        </pc:sldMkLst>
        <pc:spChg chg="mod">
          <ac:chgData name="Anja Köpf" userId="ea56cea4-746c-4149-b52b-c55bc87b3752" providerId="ADAL" clId="{37A2757D-5913-ED4B-BCD3-A8B48D809CAA}" dt="2023-07-07T07:54:28.707" v="262" actId="20577"/>
          <ac:spMkLst>
            <pc:docMk/>
            <pc:sldMk cId="1573195678" sldId="998"/>
            <ac:spMk id="3" creationId="{64E1BFE4-7C30-334A-9147-0A4946BCCB73}"/>
          </ac:spMkLst>
        </pc:spChg>
        <pc:spChg chg="mod">
          <ac:chgData name="Anja Köpf" userId="ea56cea4-746c-4149-b52b-c55bc87b3752" providerId="ADAL" clId="{37A2757D-5913-ED4B-BCD3-A8B48D809CAA}" dt="2023-07-07T08:00:25.772" v="501" actId="20577"/>
          <ac:spMkLst>
            <pc:docMk/>
            <pc:sldMk cId="1573195678" sldId="998"/>
            <ac:spMk id="4" creationId="{A9D23F81-B0BE-BA46-974F-F32380B519B3}"/>
          </ac:spMkLst>
        </pc:spChg>
        <pc:spChg chg="mod">
          <ac:chgData name="Anja Köpf" userId="ea56cea4-746c-4149-b52b-c55bc87b3752" providerId="ADAL" clId="{37A2757D-5913-ED4B-BCD3-A8B48D809CAA}" dt="2023-07-07T07:59:06.779" v="479" actId="115"/>
          <ac:spMkLst>
            <pc:docMk/>
            <pc:sldMk cId="1573195678" sldId="998"/>
            <ac:spMk id="5" creationId="{F3FC55E8-161C-F548-B74A-DB3944147623}"/>
          </ac:spMkLst>
        </pc:spChg>
        <pc:spChg chg="add del mod">
          <ac:chgData name="Anja Köpf" userId="ea56cea4-746c-4149-b52b-c55bc87b3752" providerId="ADAL" clId="{37A2757D-5913-ED4B-BCD3-A8B48D809CAA}" dt="2023-07-07T08:04:03.508" v="503" actId="931"/>
          <ac:spMkLst>
            <pc:docMk/>
            <pc:sldMk cId="1573195678" sldId="998"/>
            <ac:spMk id="7" creationId="{71B298B7-1F7F-1226-7A6F-E9EC86F8125A}"/>
          </ac:spMkLst>
        </pc:spChg>
        <pc:spChg chg="add del mod">
          <ac:chgData name="Anja Köpf" userId="ea56cea4-746c-4149-b52b-c55bc87b3752" providerId="ADAL" clId="{37A2757D-5913-ED4B-BCD3-A8B48D809CAA}" dt="2023-07-07T08:10:14.124" v="510" actId="931"/>
          <ac:spMkLst>
            <pc:docMk/>
            <pc:sldMk cId="1573195678" sldId="998"/>
            <ac:spMk id="14" creationId="{6D67E2F5-8253-434D-2832-553868485AF7}"/>
          </ac:spMkLst>
        </pc:spChg>
        <pc:picChg chg="mod">
          <ac:chgData name="Anja Köpf" userId="ea56cea4-746c-4149-b52b-c55bc87b3752" providerId="ADAL" clId="{37A2757D-5913-ED4B-BCD3-A8B48D809CAA}" dt="2023-07-07T08:10:20.448" v="511" actId="166"/>
          <ac:picMkLst>
            <pc:docMk/>
            <pc:sldMk cId="1573195678" sldId="998"/>
            <ac:picMk id="6" creationId="{BE5A5BC2-C86F-884C-A50B-3D46A5BBA9D4}"/>
          </ac:picMkLst>
        </pc:picChg>
        <pc:picChg chg="del">
          <ac:chgData name="Anja Köpf" userId="ea56cea4-746c-4149-b52b-c55bc87b3752" providerId="ADAL" clId="{37A2757D-5913-ED4B-BCD3-A8B48D809CAA}" dt="2023-07-07T08:03:54.041" v="502" actId="478"/>
          <ac:picMkLst>
            <pc:docMk/>
            <pc:sldMk cId="1573195678" sldId="998"/>
            <ac:picMk id="9" creationId="{F4AA60D5-E39B-1448-5544-5D0E913D3632}"/>
          </ac:picMkLst>
        </pc:picChg>
        <pc:picChg chg="add del mod modCrop">
          <ac:chgData name="Anja Köpf" userId="ea56cea4-746c-4149-b52b-c55bc87b3752" providerId="ADAL" clId="{37A2757D-5913-ED4B-BCD3-A8B48D809CAA}" dt="2023-07-07T08:10:05.044" v="509" actId="478"/>
          <ac:picMkLst>
            <pc:docMk/>
            <pc:sldMk cId="1573195678" sldId="998"/>
            <ac:picMk id="10" creationId="{1821BC7D-6E4B-05C5-46CE-2C7656B7F57F}"/>
          </ac:picMkLst>
        </pc:picChg>
        <pc:picChg chg="add del mod">
          <ac:chgData name="Anja Köpf" userId="ea56cea4-746c-4149-b52b-c55bc87b3752" providerId="ADAL" clId="{37A2757D-5913-ED4B-BCD3-A8B48D809CAA}" dt="2023-07-07T08:07:24.581" v="508" actId="478"/>
          <ac:picMkLst>
            <pc:docMk/>
            <pc:sldMk cId="1573195678" sldId="998"/>
            <ac:picMk id="12" creationId="{F2CECCB2-DA99-DCA4-1FDA-4DF872F8E84C}"/>
          </ac:picMkLst>
        </pc:picChg>
        <pc:picChg chg="add mod">
          <ac:chgData name="Anja Köpf" userId="ea56cea4-746c-4149-b52b-c55bc87b3752" providerId="ADAL" clId="{37A2757D-5913-ED4B-BCD3-A8B48D809CAA}" dt="2023-07-07T08:10:14.124" v="510" actId="931"/>
          <ac:picMkLst>
            <pc:docMk/>
            <pc:sldMk cId="1573195678" sldId="998"/>
            <ac:picMk id="16" creationId="{F30F7A0D-516C-344E-E976-C9DD76D1CA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2B9E0-F2B1-4E47-9713-051A01D49987}" type="datetimeFigureOut">
              <a:rPr lang="de-DE" smtClean="0"/>
              <a:t>02.02.24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9BC6-8B75-8E47-8EEA-0E34D4062183}" type="slidenum">
              <a:rPr lang="de-DE" smtClean="0"/>
              <a:t>‹Nr.›</a:t>
            </a:fld>
            <a:endParaRPr lang="de-DE"/>
          </a:p>
        </p:txBody>
      </p:sp>
    </p:spTree>
    <p:extLst>
      <p:ext uri="{BB962C8B-B14F-4D97-AF65-F5344CB8AC3E}">
        <p14:creationId xmlns:p14="http://schemas.microsoft.com/office/powerpoint/2010/main" val="299302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FD49BC6-8B75-8E47-8EEA-0E34D4062183}" type="slidenum">
              <a:rPr lang="de-DE" smtClean="0"/>
              <a:t>4</a:t>
            </a:fld>
            <a:endParaRPr lang="de-DE"/>
          </a:p>
        </p:txBody>
      </p:sp>
    </p:spTree>
    <p:extLst>
      <p:ext uri="{BB962C8B-B14F-4D97-AF65-F5344CB8AC3E}">
        <p14:creationId xmlns:p14="http://schemas.microsoft.com/office/powerpoint/2010/main" val="272362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EFECEF81-DFEC-4BCA-B4B0-23E6B070B0A2}" type="slidenum">
              <a:rPr lang="en-US" smtClean="0"/>
              <a:t>12</a:t>
            </a:fld>
            <a:endParaRPr lang="en-US"/>
          </a:p>
        </p:txBody>
      </p:sp>
    </p:spTree>
    <p:extLst>
      <p:ext uri="{BB962C8B-B14F-4D97-AF65-F5344CB8AC3E}">
        <p14:creationId xmlns:p14="http://schemas.microsoft.com/office/powerpoint/2010/main" val="1809921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15</a:t>
            </a:fld>
            <a:endParaRPr lang="de-DE"/>
          </a:p>
        </p:txBody>
      </p:sp>
    </p:spTree>
    <p:extLst>
      <p:ext uri="{BB962C8B-B14F-4D97-AF65-F5344CB8AC3E}">
        <p14:creationId xmlns:p14="http://schemas.microsoft.com/office/powerpoint/2010/main" val="202193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Screenshot von Chat an sich (+ Event im Chat)</a:t>
            </a:r>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16</a:t>
            </a:fld>
            <a:endParaRPr lang="de-DE"/>
          </a:p>
        </p:txBody>
      </p:sp>
    </p:spTree>
    <p:extLst>
      <p:ext uri="{BB962C8B-B14F-4D97-AF65-F5344CB8AC3E}">
        <p14:creationId xmlns:p14="http://schemas.microsoft.com/office/powerpoint/2010/main" val="2205704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36</a:t>
            </a:fld>
            <a:endParaRPr lang="de-DE"/>
          </a:p>
        </p:txBody>
      </p:sp>
    </p:spTree>
    <p:extLst>
      <p:ext uri="{BB962C8B-B14F-4D97-AF65-F5344CB8AC3E}">
        <p14:creationId xmlns:p14="http://schemas.microsoft.com/office/powerpoint/2010/main" val="294455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8FD49BC6-8B75-8E47-8EEA-0E34D4062183}" type="slidenum">
              <a:rPr lang="de-DE" smtClean="0"/>
              <a:t>37</a:t>
            </a:fld>
            <a:endParaRPr lang="de-DE"/>
          </a:p>
        </p:txBody>
      </p:sp>
    </p:spTree>
    <p:extLst>
      <p:ext uri="{BB962C8B-B14F-4D97-AF65-F5344CB8AC3E}">
        <p14:creationId xmlns:p14="http://schemas.microsoft.com/office/powerpoint/2010/main" val="3405139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13258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64057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229164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91538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1157709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74028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439836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40129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20459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96400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323851" y="637121"/>
            <a:ext cx="8496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323851" y="2897471"/>
            <a:ext cx="8496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92026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135295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elfolie (1)">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p:nvPr>
        </p:nvSpPr>
        <p:spPr>
          <a:xfrm>
            <a:off x="1143000" y="2897471"/>
            <a:ext cx="6858000" cy="1241822"/>
          </a:xfrm>
        </p:spPr>
        <p:txBody>
          <a:bodyPr/>
          <a:lstStyle>
            <a:lvl1pPr marL="0" indent="0" algn="ctr">
              <a:buNone/>
              <a:defRPr sz="18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773106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81598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63087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282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786758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59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53239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08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64737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91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76854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619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062641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0055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045796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1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41876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34201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FBD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593233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DB1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08254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86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0" y="756000"/>
            <a:ext cx="8504635" cy="197589"/>
          </a:xfrm>
        </p:spPr>
        <p:txBody>
          <a:bodyPr rtlCol="0"/>
          <a:lstStyle>
            <a:lvl1pPr marL="0" indent="0">
              <a:buNone/>
              <a:defRPr sz="16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131887"/>
            <a:ext cx="8504238" cy="3333636"/>
          </a:xfrm>
        </p:spPr>
        <p:txBody>
          <a:bodyPr/>
          <a:lstStyle>
            <a:lvl1pPr>
              <a:buFontTx/>
              <a:buNone/>
              <a:defRPr sz="18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305270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553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8505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2695212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298863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106588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01913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55421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49253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38206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456558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2428146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63823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997096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495170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3574192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53119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7775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3197697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938576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3635784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282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55752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19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4180740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761757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678905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264555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itel Gloss &amp; Bloom">
    <p:bg>
      <p:bgPr>
        <a:solidFill>
          <a:srgbClr val="F7F1EC"/>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2E68D8-C6FD-484C-932C-5E763492E742}"/>
              </a:ext>
            </a:extLst>
          </p:cNvPr>
          <p:cNvSpPr>
            <a:spLocks noGrp="1"/>
          </p:cNvSpPr>
          <p:nvPr>
            <p:ph type="ctrTitle"/>
          </p:nvPr>
        </p:nvSpPr>
        <p:spPr>
          <a:xfrm>
            <a:off x="1143000" y="637121"/>
            <a:ext cx="6858000" cy="1790700"/>
          </a:xfrm>
        </p:spPr>
        <p:txBody>
          <a:bodyPr anchor="b"/>
          <a:lstStyle>
            <a:lvl1pPr algn="ctr">
              <a:lnSpc>
                <a:spcPct val="125000"/>
              </a:lnSpc>
              <a:defRPr sz="4500" b="0">
                <a:solidFill>
                  <a:srgbClr val="282925"/>
                </a:solidFill>
                <a:latin typeface="Gloss And Bloom" pitchFamily="2" charset="77"/>
              </a:defRPr>
            </a:lvl1pPr>
          </a:lstStyle>
          <a:p>
            <a:r>
              <a:rPr lang="de-DE" dirty="0"/>
              <a:t>Mastertitelformat bearbeiten</a:t>
            </a:r>
          </a:p>
        </p:txBody>
      </p:sp>
      <p:sp>
        <p:nvSpPr>
          <p:cNvPr id="9" name="Untertitel 2">
            <a:extLst>
              <a:ext uri="{FF2B5EF4-FFF2-40B4-BE49-F238E27FC236}">
                <a16:creationId xmlns:a16="http://schemas.microsoft.com/office/drawing/2014/main" id="{533DCCCD-5BF3-904B-A5E3-E1F7662E41EA}"/>
              </a:ext>
            </a:extLst>
          </p:cNvPr>
          <p:cNvSpPr>
            <a:spLocks noGrp="1"/>
          </p:cNvSpPr>
          <p:nvPr>
            <p:ph type="subTitle" idx="1" hasCustomPrompt="1"/>
          </p:nvPr>
        </p:nvSpPr>
        <p:spPr>
          <a:xfrm>
            <a:off x="1143000" y="2897471"/>
            <a:ext cx="6858000" cy="1241822"/>
          </a:xfrm>
          <a:prstGeom prst="rect">
            <a:avLst/>
          </a:prstGeom>
        </p:spPr>
        <p:txBody>
          <a:bodyPr/>
          <a:lstStyle>
            <a:lvl1pPr marL="0" indent="0" algn="ctr">
              <a:buNone/>
              <a:defRPr sz="1700">
                <a:solidFill>
                  <a:srgbClr val="28292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sp>
        <p:nvSpPr>
          <p:cNvPr id="5" name="Fußzeilenplatzhalter 4">
            <a:extLst>
              <a:ext uri="{FF2B5EF4-FFF2-40B4-BE49-F238E27FC236}">
                <a16:creationId xmlns:a16="http://schemas.microsoft.com/office/drawing/2014/main" id="{15673F27-8081-BC4F-9C33-A01D7512EECC}"/>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3087080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el Montserr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2111828" y="1568450"/>
            <a:ext cx="6708171" cy="749300"/>
          </a:xfrm>
        </p:spPr>
        <p:txBody>
          <a:bodyPr rtlCol="0"/>
          <a:lstStyle>
            <a:lvl1pPr>
              <a:defRPr sz="6600">
                <a:solidFill>
                  <a:schemeClr val="tx1">
                    <a:lumMod val="75000"/>
                    <a:lumOff val="25000"/>
                  </a:schemeClr>
                </a:solidFill>
              </a:defRPr>
            </a:lvl1pPr>
          </a:lstStyle>
          <a:p>
            <a:pPr rtl="0"/>
            <a:r>
              <a:rPr lang="de-DE" noProof="0" dirty="0"/>
              <a:t>Titel</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13496" y="2559400"/>
            <a:ext cx="6714989" cy="197589"/>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Tree>
    <p:extLst>
      <p:ext uri="{BB962C8B-B14F-4D97-AF65-F5344CB8AC3E}">
        <p14:creationId xmlns:p14="http://schemas.microsoft.com/office/powerpoint/2010/main" val="4164953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el mit Unter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323851" y="756000"/>
            <a:ext cx="8496000"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3850" y="1246908"/>
            <a:ext cx="8496150" cy="3009179"/>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248309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417360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0" y="900222"/>
            <a:ext cx="8495999" cy="3355865"/>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458741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el und zwei Textfe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a:xfrm>
            <a:off x="324000" y="324000"/>
            <a:ext cx="8495851"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9" name="Fußzeilenplatzhalter 4">
            <a:extLst>
              <a:ext uri="{FF2B5EF4-FFF2-40B4-BE49-F238E27FC236}">
                <a16:creationId xmlns:a16="http://schemas.microsoft.com/office/drawing/2014/main" id="{2891182A-195C-354E-9AF9-AA88DC686894}"/>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4" name="Textplatzhalter 3">
            <a:extLst>
              <a:ext uri="{FF2B5EF4-FFF2-40B4-BE49-F238E27FC236}">
                <a16:creationId xmlns:a16="http://schemas.microsoft.com/office/drawing/2014/main" id="{06D9A53E-CC6E-C64D-A49C-BD55A814329A}"/>
              </a:ext>
            </a:extLst>
          </p:cNvPr>
          <p:cNvSpPr>
            <a:spLocks noGrp="1"/>
          </p:cNvSpPr>
          <p:nvPr>
            <p:ph type="body" sz="quarter" idx="34"/>
          </p:nvPr>
        </p:nvSpPr>
        <p:spPr>
          <a:xfrm>
            <a:off x="324001" y="900222"/>
            <a:ext cx="8495850" cy="1558056"/>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
        <p:nvSpPr>
          <p:cNvPr id="5" name="Textplatzhalter 3">
            <a:extLst>
              <a:ext uri="{FF2B5EF4-FFF2-40B4-BE49-F238E27FC236}">
                <a16:creationId xmlns:a16="http://schemas.microsoft.com/office/drawing/2014/main" id="{55402AF8-315D-484E-BFA7-22BE35F23347}"/>
              </a:ext>
            </a:extLst>
          </p:cNvPr>
          <p:cNvSpPr>
            <a:spLocks noGrp="1"/>
          </p:cNvSpPr>
          <p:nvPr>
            <p:ph type="body" sz="quarter" idx="35"/>
          </p:nvPr>
        </p:nvSpPr>
        <p:spPr>
          <a:xfrm>
            <a:off x="324001" y="2685222"/>
            <a:ext cx="8495850" cy="1558057"/>
          </a:xfrm>
          <a:prstGeom prst="rect">
            <a:avLst/>
          </a:prstGeom>
        </p:spPr>
        <p:txBody>
          <a:bodyPr/>
          <a:lstStyle>
            <a:lvl1pPr marL="0">
              <a:lnSpc>
                <a:spcPts val="1800"/>
              </a:lnSpc>
              <a:spcBef>
                <a:spcPts val="0"/>
              </a:spcBef>
              <a:spcAft>
                <a:spcPts val="600"/>
              </a:spcAft>
              <a:buFontTx/>
              <a:buNone/>
              <a:defRPr sz="1400"/>
            </a:lvl1pPr>
            <a:lvl2pPr>
              <a:buFontTx/>
              <a:buNone/>
              <a:defRPr/>
            </a:lvl2pPr>
            <a:lvl3pPr>
              <a:buFontTx/>
              <a:buNone/>
              <a:defRPr/>
            </a:lvl3pPr>
            <a:lvl4pPr>
              <a:buFontTx/>
              <a:buNone/>
              <a:defRPr/>
            </a:lvl4pPr>
            <a:lvl5pPr>
              <a:buFontTx/>
              <a:buNone/>
              <a:defRPr/>
            </a:lvl5pPr>
          </a:lstStyle>
          <a:p>
            <a:pPr lvl="0"/>
            <a:r>
              <a:rPr lang="de-DE" dirty="0"/>
              <a:t>Mastertextformat bearbeiten</a:t>
            </a:r>
          </a:p>
        </p:txBody>
      </p:sp>
    </p:spTree>
    <p:extLst>
      <p:ext uri="{BB962C8B-B14F-4D97-AF65-F5344CB8AC3E}">
        <p14:creationId xmlns:p14="http://schemas.microsoft.com/office/powerpoint/2010/main" val="1528378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ext linksbündig">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19455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129782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705997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4008099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32485" y="1246908"/>
            <a:ext cx="8496000" cy="300918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B88F15D4-F8DA-CE42-879F-BF905266A166}"/>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801452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246907"/>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246906"/>
            <a:ext cx="4104000" cy="3009179"/>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3547019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dirty="0"/>
              <a:t>Seitentitel durch Klicken bearbeiten</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324000" y="1246908"/>
            <a:ext cx="2700000" cy="3009177"/>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2">
            <a:extLst>
              <a:ext uri="{FF2B5EF4-FFF2-40B4-BE49-F238E27FC236}">
                <a16:creationId xmlns:a16="http://schemas.microsoft.com/office/drawing/2014/main" id="{A9293B27-CB4B-DD41-B611-B4ED59A95BB9}"/>
              </a:ext>
            </a:extLst>
          </p:cNvPr>
          <p:cNvSpPr>
            <a:spLocks noGrp="1"/>
          </p:cNvSpPr>
          <p:nvPr>
            <p:ph idx="33" hasCustomPrompt="1"/>
          </p:nvPr>
        </p:nvSpPr>
        <p:spPr>
          <a:xfrm>
            <a:off x="6128485"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Inhaltsplatzhalter 2">
            <a:extLst>
              <a:ext uri="{FF2B5EF4-FFF2-40B4-BE49-F238E27FC236}">
                <a16:creationId xmlns:a16="http://schemas.microsoft.com/office/drawing/2014/main" id="{73842DBF-A88B-454B-8684-931D65EA3CF0}"/>
              </a:ext>
            </a:extLst>
          </p:cNvPr>
          <p:cNvSpPr>
            <a:spLocks noGrp="1"/>
          </p:cNvSpPr>
          <p:nvPr>
            <p:ph idx="34" hasCustomPrompt="1"/>
          </p:nvPr>
        </p:nvSpPr>
        <p:spPr>
          <a:xfrm>
            <a:off x="3226242" y="1246907"/>
            <a:ext cx="2700000" cy="3009178"/>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Fußzeilenplatzhalter 1">
            <a:extLst>
              <a:ext uri="{FF2B5EF4-FFF2-40B4-BE49-F238E27FC236}">
                <a16:creationId xmlns:a16="http://schemas.microsoft.com/office/drawing/2014/main" id="{1280C0B2-6AD2-1C4F-B953-AC61ADB5C7F9}"/>
              </a:ext>
            </a:extLst>
          </p:cNvPr>
          <p:cNvSpPr>
            <a:spLocks noGrp="1"/>
          </p:cNvSpPr>
          <p:nvPr>
            <p:ph type="ftr" sz="quarter" idx="12"/>
          </p:nvPr>
        </p:nvSpPr>
        <p:spPr>
          <a:xfrm>
            <a:off x="2111829" y="4771112"/>
            <a:ext cx="6133406" cy="151149"/>
          </a:xfrm>
          <a:prstGeom prst="rect">
            <a:avLst/>
          </a:prstGeom>
        </p:spPr>
        <p:txBody>
          <a:bodyPr rtlCol="0"/>
          <a:lstStyle/>
          <a:p>
            <a:pPr rtl="0"/>
            <a:r>
              <a:rPr lang="de-DE" noProof="0"/>
              <a:t>Fußzeile hinzufügen</a:t>
            </a:r>
          </a:p>
        </p:txBody>
      </p:sp>
      <p:sp>
        <p:nvSpPr>
          <p:cNvPr id="8" name="Untertitel 2">
            <a:extLst>
              <a:ext uri="{FF2B5EF4-FFF2-40B4-BE49-F238E27FC236}">
                <a16:creationId xmlns:a16="http://schemas.microsoft.com/office/drawing/2014/main" id="{8D935544-18C8-9143-8709-0EA7298BBA8A}"/>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Tree>
    <p:extLst>
      <p:ext uri="{BB962C8B-B14F-4D97-AF65-F5344CB8AC3E}">
        <p14:creationId xmlns:p14="http://schemas.microsoft.com/office/powerpoint/2010/main" val="2141037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324000" y="324000"/>
            <a:ext cx="8505000" cy="324000"/>
          </a:xfrm>
        </p:spPr>
        <p:txBody>
          <a:bodyPr rtlCol="0"/>
          <a:lstStyle>
            <a:lvl1pPr>
              <a:defRPr>
                <a:solidFill>
                  <a:schemeClr val="tx1">
                    <a:lumMod val="75000"/>
                    <a:lumOff val="25000"/>
                  </a:schemeClr>
                </a:solidFill>
              </a:defRPr>
            </a:lvl1pPr>
          </a:lstStyle>
          <a:p>
            <a:pPr rtl="0"/>
            <a:r>
              <a:rPr lang="de-DE" noProof="0"/>
              <a:t>Seitentitel durch Klicken bearbeiten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24000" y="1609646"/>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2111829" y="4771112"/>
            <a:ext cx="6133406" cy="151149"/>
          </a:xfrm>
          <a:prstGeom prst="rect">
            <a:avLst/>
          </a:prstGeom>
        </p:spPr>
        <p:txBody>
          <a:bodyPr rtlCol="0"/>
          <a:lstStyle/>
          <a:p>
            <a:pPr rtl="0"/>
            <a:r>
              <a:rPr lang="de-DE" noProof="0"/>
              <a:t>Fußzeile hinzufügen</a:t>
            </a:r>
          </a:p>
        </p:txBody>
      </p:sp>
      <p:sp>
        <p:nvSpPr>
          <p:cNvPr id="9" name="Inhaltsplatzhalter 2">
            <a:extLst>
              <a:ext uri="{FF2B5EF4-FFF2-40B4-BE49-F238E27FC236}">
                <a16:creationId xmlns:a16="http://schemas.microsoft.com/office/drawing/2014/main" id="{E757743E-AF4E-1E4D-A743-2682FDB29287}"/>
              </a:ext>
            </a:extLst>
          </p:cNvPr>
          <p:cNvSpPr>
            <a:spLocks noGrp="1"/>
          </p:cNvSpPr>
          <p:nvPr>
            <p:ph sz="half" idx="33" hasCustomPrompt="1"/>
          </p:nvPr>
        </p:nvSpPr>
        <p:spPr>
          <a:xfrm>
            <a:off x="4724485" y="1609645"/>
            <a:ext cx="4104000" cy="2646440"/>
          </a:xfrm>
          <a:prstGeom prst="rect">
            <a:avLst/>
          </a:prstGeom>
        </p:spPr>
        <p:txBody>
          <a:bodyPr rtlCol="0"/>
          <a:lstStyle>
            <a:lvl1pPr>
              <a:spcAft>
                <a:spcPts val="600"/>
              </a:spcAft>
              <a:defRPr sz="1400">
                <a:solidFill>
                  <a:schemeClr val="tx1">
                    <a:lumMod val="75000"/>
                    <a:lumOff val="25000"/>
                  </a:schemeClr>
                </a:solidFill>
              </a:defRPr>
            </a:lvl1pPr>
            <a:lvl2pPr>
              <a:spcAft>
                <a:spcPts val="600"/>
              </a:spcAft>
              <a:defRPr sz="1400">
                <a:solidFill>
                  <a:schemeClr val="tx1">
                    <a:lumMod val="75000"/>
                    <a:lumOff val="25000"/>
                  </a:schemeClr>
                </a:solidFill>
              </a:defRPr>
            </a:lvl2pPr>
            <a:lvl3pPr>
              <a:spcAft>
                <a:spcPts val="600"/>
              </a:spcAft>
              <a:defRPr sz="1400">
                <a:solidFill>
                  <a:schemeClr val="tx1">
                    <a:lumMod val="75000"/>
                    <a:lumOff val="25000"/>
                  </a:schemeClr>
                </a:solidFill>
              </a:defRPr>
            </a:lvl3pPr>
            <a:lvl4pPr>
              <a:spcAft>
                <a:spcPts val="600"/>
              </a:spcAft>
              <a:defRPr sz="1400">
                <a:solidFill>
                  <a:schemeClr val="tx1">
                    <a:lumMod val="75000"/>
                    <a:lumOff val="25000"/>
                  </a:schemeClr>
                </a:solidFill>
              </a:defRPr>
            </a:lvl4pPr>
            <a:lvl5pPr>
              <a:spcAft>
                <a:spcPts val="600"/>
              </a:spcAft>
              <a:defRPr sz="1400">
                <a:solidFill>
                  <a:schemeClr val="tx1">
                    <a:lumMod val="75000"/>
                    <a:lumOff val="25000"/>
                  </a:schemeClr>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8" name="Untertitel 2">
            <a:extLst>
              <a:ext uri="{FF2B5EF4-FFF2-40B4-BE49-F238E27FC236}">
                <a16:creationId xmlns:a16="http://schemas.microsoft.com/office/drawing/2014/main" id="{79204247-B412-B547-9572-BCE3E09BFCB4}"/>
              </a:ext>
            </a:extLst>
          </p:cNvPr>
          <p:cNvSpPr>
            <a:spLocks noGrp="1"/>
          </p:cNvSpPr>
          <p:nvPr>
            <p:ph type="body" sz="quarter" idx="32" hasCustomPrompt="1"/>
          </p:nvPr>
        </p:nvSpPr>
        <p:spPr>
          <a:xfrm>
            <a:off x="323850" y="756000"/>
            <a:ext cx="8504635" cy="256641"/>
          </a:xfrm>
          <a:prstGeom prst="rect">
            <a:avLst/>
          </a:prstGeom>
        </p:spPr>
        <p:txBody>
          <a:bodyPr rtlCol="0"/>
          <a:lstStyle>
            <a:lvl1pPr marL="0" indent="0">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7" name="Untertitel 2">
            <a:extLst>
              <a:ext uri="{FF2B5EF4-FFF2-40B4-BE49-F238E27FC236}">
                <a16:creationId xmlns:a16="http://schemas.microsoft.com/office/drawing/2014/main" id="{8950A2DA-97CC-8540-A6FB-5F6917C6E233}"/>
              </a:ext>
            </a:extLst>
          </p:cNvPr>
          <p:cNvSpPr>
            <a:spLocks noGrp="1"/>
          </p:cNvSpPr>
          <p:nvPr>
            <p:ph type="body" sz="quarter" idx="34" hasCustomPrompt="1"/>
          </p:nvPr>
        </p:nvSpPr>
        <p:spPr>
          <a:xfrm>
            <a:off x="31551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
        <p:nvSpPr>
          <p:cNvPr id="10" name="Untertitel 2">
            <a:extLst>
              <a:ext uri="{FF2B5EF4-FFF2-40B4-BE49-F238E27FC236}">
                <a16:creationId xmlns:a16="http://schemas.microsoft.com/office/drawing/2014/main" id="{2D98372C-68C6-0648-9676-5BC55F96C856}"/>
              </a:ext>
            </a:extLst>
          </p:cNvPr>
          <p:cNvSpPr>
            <a:spLocks noGrp="1"/>
          </p:cNvSpPr>
          <p:nvPr>
            <p:ph type="body" sz="quarter" idx="35" hasCustomPrompt="1"/>
          </p:nvPr>
        </p:nvSpPr>
        <p:spPr>
          <a:xfrm>
            <a:off x="4724485" y="1246907"/>
            <a:ext cx="4104000" cy="181372"/>
          </a:xfrm>
          <a:prstGeom prst="rect">
            <a:avLst/>
          </a:prstGeom>
        </p:spPr>
        <p:txBody>
          <a:bodyPr rtlCol="0"/>
          <a:lstStyle>
            <a:lvl1pPr marL="0" indent="0">
              <a:buNone/>
              <a:defRPr sz="1400" b="1" i="0">
                <a:latin typeface="Montserrat" pitchFamily="2" charset="77"/>
              </a:defRPr>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Überschrift</a:t>
            </a:r>
          </a:p>
        </p:txBody>
      </p:sp>
    </p:spTree>
    <p:extLst>
      <p:ext uri="{BB962C8B-B14F-4D97-AF65-F5344CB8AC3E}">
        <p14:creationId xmlns:p14="http://schemas.microsoft.com/office/powerpoint/2010/main" val="555101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Gloss &amp; Bloom">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10722319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656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2950378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ext mit Bild Gloss &amp; Bloom">
    <p:spTree>
      <p:nvGrpSpPr>
        <p:cNvPr id="1" name=""/>
        <p:cNvGrpSpPr/>
        <p:nvPr/>
      </p:nvGrpSpPr>
      <p:grpSpPr>
        <a:xfrm>
          <a:off x="0" y="0"/>
          <a:ext cx="0" cy="0"/>
          <a:chOff x="0" y="0"/>
          <a:chExt cx="0" cy="0"/>
        </a:xfrm>
      </p:grpSpPr>
      <p:sp>
        <p:nvSpPr>
          <p:cNvPr id="2" name="Manuelle Eingabe 1">
            <a:extLst>
              <a:ext uri="{FF2B5EF4-FFF2-40B4-BE49-F238E27FC236}">
                <a16:creationId xmlns:a16="http://schemas.microsoft.com/office/drawing/2014/main" id="{5A362231-A428-FC4D-89B5-55E6CAE719FC}"/>
              </a:ext>
            </a:extLst>
          </p:cNvPr>
          <p:cNvSpPr/>
          <p:nvPr userDrawn="1"/>
        </p:nvSpPr>
        <p:spPr>
          <a:xfrm rot="5400000" flipV="1">
            <a:off x="5480976" y="1177001"/>
            <a:ext cx="5143499" cy="2789500"/>
          </a:xfrm>
          <a:prstGeom prst="flowChartManualInput">
            <a:avLst/>
          </a:prstGeom>
          <a:solidFill>
            <a:srgbClr val="B0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025602" y="-8155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338138" y="458701"/>
            <a:ext cx="5033962" cy="1136606"/>
          </a:xfrm>
          <a:prstGeom prst="rect">
            <a:avLst/>
          </a:prstGeom>
        </p:spPr>
        <p:txBody>
          <a:bodyPr/>
          <a:lstStyle>
            <a:lvl1pPr marL="0" indent="0" algn="l">
              <a:lnSpc>
                <a:spcPts val="4280"/>
              </a:lnSpc>
              <a:spcBef>
                <a:spcPts val="0"/>
              </a:spcBef>
              <a:spcAft>
                <a:spcPts val="0"/>
              </a:spcAft>
              <a:buFontTx/>
              <a:buNone/>
              <a:defRPr sz="3400">
                <a:solidFill>
                  <a:schemeClr val="tx1"/>
                </a:solidFill>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338138" y="1766355"/>
            <a:ext cx="5033962" cy="297457"/>
          </a:xfrm>
          <a:prstGeom prst="rect">
            <a:avLst/>
          </a:prstGeom>
        </p:spPr>
        <p:txBody>
          <a:bodyPr/>
          <a:lstStyle>
            <a:lvl1pPr marL="0" indent="0" algn="l">
              <a:buFontTx/>
              <a:buNone/>
              <a:defRPr sz="1800" b="1" i="0">
                <a:solidFill>
                  <a:schemeClr val="tx1"/>
                </a:solidFill>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338138" y="2317899"/>
            <a:ext cx="5033962" cy="1945914"/>
          </a:xfrm>
          <a:prstGeom prst="rect">
            <a:avLst/>
          </a:prstGeom>
        </p:spPr>
        <p:txBody>
          <a:bodyPr/>
          <a:lstStyle>
            <a:lvl1pPr marL="0" indent="0" algn="l">
              <a:lnSpc>
                <a:spcPts val="1800"/>
              </a:lnSpc>
              <a:spcBef>
                <a:spcPts val="0"/>
              </a:spcBef>
              <a:spcAft>
                <a:spcPts val="600"/>
              </a:spcAft>
              <a:buFontTx/>
              <a:buNone/>
              <a:defRPr sz="1400" b="0" i="0">
                <a:solidFill>
                  <a:schemeClr val="tx1"/>
                </a:solidFill>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
        <p:nvSpPr>
          <p:cNvPr id="3" name="Bildplatzhalter 10">
            <a:extLst>
              <a:ext uri="{FF2B5EF4-FFF2-40B4-BE49-F238E27FC236}">
                <a16:creationId xmlns:a16="http://schemas.microsoft.com/office/drawing/2014/main" id="{7278B2BE-4BE3-7A7C-C027-C5E82A8FCD96}"/>
              </a:ext>
            </a:extLst>
          </p:cNvPr>
          <p:cNvSpPr>
            <a:spLocks noGrp="1"/>
          </p:cNvSpPr>
          <p:nvPr>
            <p:ph type="pic" sz="quarter" idx="18" hasCustomPrompt="1"/>
          </p:nvPr>
        </p:nvSpPr>
        <p:spPr>
          <a:xfrm>
            <a:off x="5856710" y="2456703"/>
            <a:ext cx="2227044"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906492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ext mit Bild Gloss &amp; Bloom">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5" name="Textplatzhalter 4">
            <a:extLst>
              <a:ext uri="{FF2B5EF4-FFF2-40B4-BE49-F238E27FC236}">
                <a16:creationId xmlns:a16="http://schemas.microsoft.com/office/drawing/2014/main" id="{961E19C7-5F65-DC4C-B7E2-8634672853EC}"/>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280"/>
              </a:lnSpc>
              <a:spcBef>
                <a:spcPts val="0"/>
              </a:spcBef>
              <a:spcAft>
                <a:spcPts val="0"/>
              </a:spcAft>
              <a:buFontTx/>
              <a:buNone/>
              <a:defRPr sz="3400">
                <a:latin typeface="Gloss And Bloom"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err="1"/>
              <a:t>Gloss</a:t>
            </a:r>
            <a:r>
              <a:rPr lang="de-DE" dirty="0"/>
              <a:t> &amp; Bloom</a:t>
            </a:r>
          </a:p>
        </p:txBody>
      </p:sp>
      <p:sp>
        <p:nvSpPr>
          <p:cNvPr id="10" name="Textplatzhalter 4">
            <a:extLst>
              <a:ext uri="{FF2B5EF4-FFF2-40B4-BE49-F238E27FC236}">
                <a16:creationId xmlns:a16="http://schemas.microsoft.com/office/drawing/2014/main" id="{5FFAD5DD-10D7-0A48-BD33-22D142EF4DD2}"/>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5" name="Textplatzhalter 4">
            <a:extLst>
              <a:ext uri="{FF2B5EF4-FFF2-40B4-BE49-F238E27FC236}">
                <a16:creationId xmlns:a16="http://schemas.microsoft.com/office/drawing/2014/main" id="{1C8173C0-B27B-624F-A013-A65D42D9A34D}"/>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3163225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ext mit Bild Montserra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1473200" y="-668421"/>
            <a:ext cx="5644801" cy="493223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4404048" y="458701"/>
            <a:ext cx="4401813" cy="1136606"/>
          </a:xfrm>
          <a:prstGeom prst="rect">
            <a:avLst/>
          </a:prstGeom>
        </p:spPr>
        <p:txBody>
          <a:bodyPr/>
          <a:lstStyle>
            <a:lvl1pPr marL="0" indent="0" algn="r">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4404048" y="1766355"/>
            <a:ext cx="4401813" cy="297457"/>
          </a:xfrm>
          <a:prstGeom prst="rect">
            <a:avLst/>
          </a:prstGeom>
        </p:spPr>
        <p:txBody>
          <a:bodyPr/>
          <a:lstStyle>
            <a:lvl1pPr marL="0" indent="0" algn="r">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4404048" y="2317899"/>
            <a:ext cx="4401814" cy="1945914"/>
          </a:xfrm>
          <a:prstGeom prst="rect">
            <a:avLst/>
          </a:prstGeom>
        </p:spPr>
        <p:txBody>
          <a:bodyPr/>
          <a:lstStyle>
            <a:lvl1pPr marL="0" indent="0" algn="r">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136437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ext mit 3 Bildern">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82381" y="1896813"/>
            <a:ext cx="4401814" cy="23669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0" name="Titel 1">
            <a:extLst>
              <a:ext uri="{FF2B5EF4-FFF2-40B4-BE49-F238E27FC236}">
                <a16:creationId xmlns:a16="http://schemas.microsoft.com/office/drawing/2014/main" id="{CD3954BC-4A6C-4D4B-9312-317FFEED668E}"/>
              </a:ext>
            </a:extLst>
          </p:cNvPr>
          <p:cNvSpPr>
            <a:spLocks noGrp="1"/>
          </p:cNvSpPr>
          <p:nvPr>
            <p:ph type="title" hasCustomPrompt="1"/>
          </p:nvPr>
        </p:nvSpPr>
        <p:spPr>
          <a:xfrm>
            <a:off x="382381" y="454131"/>
            <a:ext cx="4401812" cy="677024"/>
          </a:xfrm>
        </p:spPr>
        <p:txBody>
          <a:bodyPr rtlCol="0"/>
          <a:lstStyle>
            <a:lvl1pPr algn="l">
              <a:defRPr>
                <a:solidFill>
                  <a:schemeClr val="tx1">
                    <a:lumMod val="75000"/>
                    <a:lumOff val="25000"/>
                  </a:schemeClr>
                </a:solidFill>
              </a:defRPr>
            </a:lvl1pPr>
          </a:lstStyle>
          <a:p>
            <a:pPr rtl="0"/>
            <a:r>
              <a:rPr lang="de-DE" noProof="0" dirty="0"/>
              <a:t>Seitentitel durch Klicken bearbeiten</a:t>
            </a:r>
          </a:p>
        </p:txBody>
      </p:sp>
      <p:sp>
        <p:nvSpPr>
          <p:cNvPr id="15" name="Untertitel 2">
            <a:extLst>
              <a:ext uri="{FF2B5EF4-FFF2-40B4-BE49-F238E27FC236}">
                <a16:creationId xmlns:a16="http://schemas.microsoft.com/office/drawing/2014/main" id="{771CF491-30A7-8E4A-898B-72DF0001B594}"/>
              </a:ext>
            </a:extLst>
          </p:cNvPr>
          <p:cNvSpPr>
            <a:spLocks noGrp="1"/>
          </p:cNvSpPr>
          <p:nvPr>
            <p:ph type="body" sz="quarter" idx="32" hasCustomPrompt="1"/>
          </p:nvPr>
        </p:nvSpPr>
        <p:spPr>
          <a:xfrm>
            <a:off x="382381" y="1268989"/>
            <a:ext cx="4401813" cy="256641"/>
          </a:xfrm>
          <a:prstGeom prst="rect">
            <a:avLst/>
          </a:prstGeom>
        </p:spPr>
        <p:txBody>
          <a:bodyPr rtlCol="0"/>
          <a:lstStyle>
            <a:lvl1pPr marL="0" indent="0" algn="l">
              <a:buNone/>
              <a:defRPr sz="1700"/>
            </a:lvl1pPr>
            <a:lvl2pPr marL="200025" indent="0">
              <a:buNone/>
              <a:defRPr/>
            </a:lvl2pPr>
            <a:lvl3pPr marL="407194" indent="0">
              <a:buNone/>
              <a:defRPr/>
            </a:lvl3pPr>
            <a:lvl4pPr marL="607219" indent="0">
              <a:buNone/>
              <a:defRPr/>
            </a:lvl4pPr>
            <a:lvl5pPr marL="807244" indent="0">
              <a:buNone/>
              <a:defRPr/>
            </a:lvl5pPr>
          </a:lstStyle>
          <a:p>
            <a:pPr lvl="0" rtl="0"/>
            <a:r>
              <a:rPr lang="de-DE" noProof="0" dirty="0"/>
              <a:t>Untertitel</a:t>
            </a:r>
          </a:p>
        </p:txBody>
      </p:sp>
      <p:sp>
        <p:nvSpPr>
          <p:cNvPr id="13" name="Bildplatzhalter 10">
            <a:extLst>
              <a:ext uri="{FF2B5EF4-FFF2-40B4-BE49-F238E27FC236}">
                <a16:creationId xmlns:a16="http://schemas.microsoft.com/office/drawing/2014/main" id="{90B62267-FF11-9040-8C66-11AEA9FA19CE}"/>
              </a:ext>
            </a:extLst>
          </p:cNvPr>
          <p:cNvSpPr>
            <a:spLocks noGrp="1"/>
          </p:cNvSpPr>
          <p:nvPr>
            <p:ph type="pic" sz="quarter" idx="14" hasCustomPrompt="1"/>
          </p:nvPr>
        </p:nvSpPr>
        <p:spPr>
          <a:xfrm>
            <a:off x="5316807" y="678485"/>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7" name="Bildplatzhalter 10">
            <a:extLst>
              <a:ext uri="{FF2B5EF4-FFF2-40B4-BE49-F238E27FC236}">
                <a16:creationId xmlns:a16="http://schemas.microsoft.com/office/drawing/2014/main" id="{1282D23C-497A-E442-B385-8AD3D7C1B0C1}"/>
              </a:ext>
            </a:extLst>
          </p:cNvPr>
          <p:cNvSpPr>
            <a:spLocks noGrp="1"/>
          </p:cNvSpPr>
          <p:nvPr>
            <p:ph type="pic" sz="quarter" idx="33" hasCustomPrompt="1"/>
          </p:nvPr>
        </p:nvSpPr>
        <p:spPr>
          <a:xfrm>
            <a:off x="6842397" y="156668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
        <p:nvSpPr>
          <p:cNvPr id="18" name="Bildplatzhalter 10">
            <a:extLst>
              <a:ext uri="{FF2B5EF4-FFF2-40B4-BE49-F238E27FC236}">
                <a16:creationId xmlns:a16="http://schemas.microsoft.com/office/drawing/2014/main" id="{8262827B-2CBD-6D41-AC5C-869C0BB1E101}"/>
              </a:ext>
            </a:extLst>
          </p:cNvPr>
          <p:cNvSpPr>
            <a:spLocks noGrp="1"/>
          </p:cNvSpPr>
          <p:nvPr>
            <p:ph type="pic" sz="quarter" idx="34" hasCustomPrompt="1"/>
          </p:nvPr>
        </p:nvSpPr>
        <p:spPr>
          <a:xfrm>
            <a:off x="5316807" y="246619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Ihr Foto einfügen oder ziehen und ablegen</a:t>
            </a:r>
          </a:p>
        </p:txBody>
      </p:sp>
    </p:spTree>
    <p:extLst>
      <p:ext uri="{BB962C8B-B14F-4D97-AF65-F5344CB8AC3E}">
        <p14:creationId xmlns:p14="http://schemas.microsoft.com/office/powerpoint/2010/main" val="11666922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Bilder mit kurzem Tex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338138"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4784195" y="935296"/>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r"/>
            <a:endParaRPr lang="de-DE" sz="4400" b="0" dirty="0">
              <a:latin typeface="Gloss And Bloom" pitchFamily="2" charset="77"/>
            </a:endParaRPr>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1980628" y="802033"/>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1980628" y="1232753"/>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5" name="Bildplatzhalter 10">
            <a:extLst>
              <a:ext uri="{FF2B5EF4-FFF2-40B4-BE49-F238E27FC236}">
                <a16:creationId xmlns:a16="http://schemas.microsoft.com/office/drawing/2014/main" id="{E5F581A8-9172-E045-B215-219FD0FDD4D4}"/>
              </a:ext>
            </a:extLst>
          </p:cNvPr>
          <p:cNvSpPr>
            <a:spLocks noGrp="1"/>
          </p:cNvSpPr>
          <p:nvPr>
            <p:ph type="pic" sz="quarter" idx="18" hasCustomPrompt="1"/>
          </p:nvPr>
        </p:nvSpPr>
        <p:spPr>
          <a:xfrm>
            <a:off x="338137"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1980628" y="2546858"/>
            <a:ext cx="2543446"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1980628" y="2977578"/>
            <a:ext cx="2543446"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8" name="Bildplatzhalter 10">
            <a:extLst>
              <a:ext uri="{FF2B5EF4-FFF2-40B4-BE49-F238E27FC236}">
                <a16:creationId xmlns:a16="http://schemas.microsoft.com/office/drawing/2014/main" id="{C60806AA-1716-6941-95B5-FAB2A5280C48}"/>
              </a:ext>
            </a:extLst>
          </p:cNvPr>
          <p:cNvSpPr>
            <a:spLocks noGrp="1"/>
          </p:cNvSpPr>
          <p:nvPr>
            <p:ph type="pic" sz="quarter" idx="21" hasCustomPrompt="1"/>
          </p:nvPr>
        </p:nvSpPr>
        <p:spPr>
          <a:xfrm>
            <a:off x="4679784" y="802033"/>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19" name="Textplatzhalter 4">
            <a:extLst>
              <a:ext uri="{FF2B5EF4-FFF2-40B4-BE49-F238E27FC236}">
                <a16:creationId xmlns:a16="http://schemas.microsoft.com/office/drawing/2014/main" id="{9EF3FF58-4D57-EE48-84B4-29B2D943CC1C}"/>
              </a:ext>
            </a:extLst>
          </p:cNvPr>
          <p:cNvSpPr>
            <a:spLocks noGrp="1"/>
          </p:cNvSpPr>
          <p:nvPr>
            <p:ph type="body" sz="quarter" idx="22" hasCustomPrompt="1"/>
          </p:nvPr>
        </p:nvSpPr>
        <p:spPr>
          <a:xfrm>
            <a:off x="6313714" y="802033"/>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0" name="Textplatzhalter 4">
            <a:extLst>
              <a:ext uri="{FF2B5EF4-FFF2-40B4-BE49-F238E27FC236}">
                <a16:creationId xmlns:a16="http://schemas.microsoft.com/office/drawing/2014/main" id="{D99E0C51-975D-0042-86B7-A21286133286}"/>
              </a:ext>
            </a:extLst>
          </p:cNvPr>
          <p:cNvSpPr>
            <a:spLocks noGrp="1"/>
          </p:cNvSpPr>
          <p:nvPr>
            <p:ph type="body" sz="quarter" idx="23"/>
          </p:nvPr>
        </p:nvSpPr>
        <p:spPr>
          <a:xfrm>
            <a:off x="6313714" y="1232753"/>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1" name="Bildplatzhalter 10">
            <a:extLst>
              <a:ext uri="{FF2B5EF4-FFF2-40B4-BE49-F238E27FC236}">
                <a16:creationId xmlns:a16="http://schemas.microsoft.com/office/drawing/2014/main" id="{B0B0FF71-6F88-9640-B727-7E40B2153084}"/>
              </a:ext>
            </a:extLst>
          </p:cNvPr>
          <p:cNvSpPr>
            <a:spLocks noGrp="1"/>
          </p:cNvSpPr>
          <p:nvPr>
            <p:ph type="pic" sz="quarter" idx="24" hasCustomPrompt="1"/>
          </p:nvPr>
        </p:nvSpPr>
        <p:spPr>
          <a:xfrm>
            <a:off x="4679783" y="2546858"/>
            <a:ext cx="1478221" cy="129161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txBody>
          <a:bodyPr wrap="square" rtlCol="0" anchor="ctr">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2" name="Textplatzhalter 4">
            <a:extLst>
              <a:ext uri="{FF2B5EF4-FFF2-40B4-BE49-F238E27FC236}">
                <a16:creationId xmlns:a16="http://schemas.microsoft.com/office/drawing/2014/main" id="{2B90CCAF-EDC2-8F43-B657-5E71B179F523}"/>
              </a:ext>
            </a:extLst>
          </p:cNvPr>
          <p:cNvSpPr>
            <a:spLocks noGrp="1"/>
          </p:cNvSpPr>
          <p:nvPr>
            <p:ph type="body" sz="quarter" idx="25" hasCustomPrompt="1"/>
          </p:nvPr>
        </p:nvSpPr>
        <p:spPr>
          <a:xfrm>
            <a:off x="6313714" y="2546858"/>
            <a:ext cx="249214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23" name="Textplatzhalter 4">
            <a:extLst>
              <a:ext uri="{FF2B5EF4-FFF2-40B4-BE49-F238E27FC236}">
                <a16:creationId xmlns:a16="http://schemas.microsoft.com/office/drawing/2014/main" id="{E6FC4061-D31A-A54F-91BC-418D4FBB989D}"/>
              </a:ext>
            </a:extLst>
          </p:cNvPr>
          <p:cNvSpPr>
            <a:spLocks noGrp="1"/>
          </p:cNvSpPr>
          <p:nvPr>
            <p:ph type="body" sz="quarter" idx="26"/>
          </p:nvPr>
        </p:nvSpPr>
        <p:spPr>
          <a:xfrm>
            <a:off x="6313714" y="2977578"/>
            <a:ext cx="249214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17600918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Großes Bild mit kurzem Tex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0" y="0"/>
            <a:ext cx="6621975" cy="51435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865869 h 6858000"/>
              <a:gd name="connsiteX75" fmla="*/ 8837177 w 10655455"/>
              <a:gd name="connsiteY75" fmla="*/ 1935484 h 6858000"/>
              <a:gd name="connsiteX76" fmla="*/ 8837177 w 10655455"/>
              <a:gd name="connsiteY76" fmla="*/ 2154207 h 6858000"/>
              <a:gd name="connsiteX77" fmla="*/ 8216053 w 10655455"/>
              <a:gd name="connsiteY77" fmla="*/ 3223823 h 6858000"/>
              <a:gd name="connsiteX78" fmla="*/ 8025968 w 10655455"/>
              <a:gd name="connsiteY78" fmla="*/ 3335852 h 6858000"/>
              <a:gd name="connsiteX79" fmla="*/ 6786399 w 10655455"/>
              <a:gd name="connsiteY79" fmla="*/ 3335852 h 6858000"/>
              <a:gd name="connsiteX80" fmla="*/ 6593637 w 10655455"/>
              <a:gd name="connsiteY80" fmla="*/ 3223823 h 6858000"/>
              <a:gd name="connsiteX81" fmla="*/ 5975192 w 10655455"/>
              <a:gd name="connsiteY81" fmla="*/ 2154207 h 6858000"/>
              <a:gd name="connsiteX82" fmla="*/ 5975192 w 10655455"/>
              <a:gd name="connsiteY82" fmla="*/ 1935484 h 6858000"/>
              <a:gd name="connsiteX83" fmla="*/ 6593637 w 10655455"/>
              <a:gd name="connsiteY83" fmla="*/ 865869 h 6858000"/>
              <a:gd name="connsiteX84" fmla="*/ 6786399 w 10655455"/>
              <a:gd name="connsiteY84" fmla="*/ 753840 h 6858000"/>
              <a:gd name="connsiteX85" fmla="*/ 0 w 10655455"/>
              <a:gd name="connsiteY85" fmla="*/ 0 h 6858000"/>
              <a:gd name="connsiteX86" fmla="*/ 6966294 w 10655455"/>
              <a:gd name="connsiteY86" fmla="*/ 0 h 6858000"/>
              <a:gd name="connsiteX87" fmla="*/ 6852387 w 10655455"/>
              <a:gd name="connsiteY87" fmla="*/ 196155 h 6858000"/>
              <a:gd name="connsiteX88" fmla="*/ 6043321 w 10655455"/>
              <a:gd name="connsiteY88" fmla="*/ 1589421 h 6858000"/>
              <a:gd name="connsiteX89" fmla="*/ 5423265 w 10655455"/>
              <a:gd name="connsiteY89" fmla="*/ 1954861 h 6858000"/>
              <a:gd name="connsiteX90" fmla="*/ 1379802 w 10655455"/>
              <a:gd name="connsiteY90" fmla="*/ 1954861 h 6858000"/>
              <a:gd name="connsiteX91" fmla="*/ 751013 w 10655455"/>
              <a:gd name="connsiteY91" fmla="*/ 1589421 h 6858000"/>
              <a:gd name="connsiteX92" fmla="*/ 1951 w 10655455"/>
              <a:gd name="connsiteY92" fmla="*/ 293901 h 6858000"/>
              <a:gd name="connsiteX93" fmla="*/ 0 w 10655455"/>
              <a:gd name="connsiteY93" fmla="*/ 290527 h 6858000"/>
              <a:gd name="connsiteX94" fmla="*/ 0 w 10655455"/>
              <a:gd name="connsiteY9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1935484 h 6858000"/>
              <a:gd name="connsiteX75" fmla="*/ 8837177 w 10655455"/>
              <a:gd name="connsiteY75" fmla="*/ 2154207 h 6858000"/>
              <a:gd name="connsiteX76" fmla="*/ 8216053 w 10655455"/>
              <a:gd name="connsiteY76" fmla="*/ 3223823 h 6858000"/>
              <a:gd name="connsiteX77" fmla="*/ 8025968 w 10655455"/>
              <a:gd name="connsiteY77" fmla="*/ 3335852 h 6858000"/>
              <a:gd name="connsiteX78" fmla="*/ 6786399 w 10655455"/>
              <a:gd name="connsiteY78" fmla="*/ 3335852 h 6858000"/>
              <a:gd name="connsiteX79" fmla="*/ 6593637 w 10655455"/>
              <a:gd name="connsiteY79" fmla="*/ 3223823 h 6858000"/>
              <a:gd name="connsiteX80" fmla="*/ 5975192 w 10655455"/>
              <a:gd name="connsiteY80" fmla="*/ 2154207 h 6858000"/>
              <a:gd name="connsiteX81" fmla="*/ 5975192 w 10655455"/>
              <a:gd name="connsiteY81" fmla="*/ 1935484 h 6858000"/>
              <a:gd name="connsiteX82" fmla="*/ 6593637 w 10655455"/>
              <a:gd name="connsiteY82" fmla="*/ 865869 h 6858000"/>
              <a:gd name="connsiteX83" fmla="*/ 6786399 w 10655455"/>
              <a:gd name="connsiteY83" fmla="*/ 753840 h 6858000"/>
              <a:gd name="connsiteX84" fmla="*/ 0 w 10655455"/>
              <a:gd name="connsiteY84" fmla="*/ 0 h 6858000"/>
              <a:gd name="connsiteX85" fmla="*/ 6966294 w 10655455"/>
              <a:gd name="connsiteY85" fmla="*/ 0 h 6858000"/>
              <a:gd name="connsiteX86" fmla="*/ 6852387 w 10655455"/>
              <a:gd name="connsiteY86" fmla="*/ 196155 h 6858000"/>
              <a:gd name="connsiteX87" fmla="*/ 6043321 w 10655455"/>
              <a:gd name="connsiteY87" fmla="*/ 1589421 h 6858000"/>
              <a:gd name="connsiteX88" fmla="*/ 5423265 w 10655455"/>
              <a:gd name="connsiteY88" fmla="*/ 1954861 h 6858000"/>
              <a:gd name="connsiteX89" fmla="*/ 1379802 w 10655455"/>
              <a:gd name="connsiteY89" fmla="*/ 1954861 h 6858000"/>
              <a:gd name="connsiteX90" fmla="*/ 751013 w 10655455"/>
              <a:gd name="connsiteY90" fmla="*/ 1589421 h 6858000"/>
              <a:gd name="connsiteX91" fmla="*/ 1951 w 10655455"/>
              <a:gd name="connsiteY91" fmla="*/ 293901 h 6858000"/>
              <a:gd name="connsiteX92" fmla="*/ 0 w 10655455"/>
              <a:gd name="connsiteY92" fmla="*/ 290527 h 6858000"/>
              <a:gd name="connsiteX93" fmla="*/ 0 w 10655455"/>
              <a:gd name="connsiteY9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837177 w 10655455"/>
              <a:gd name="connsiteY74" fmla="*/ 2154207 h 6858000"/>
              <a:gd name="connsiteX75" fmla="*/ 8216053 w 10655455"/>
              <a:gd name="connsiteY75" fmla="*/ 3223823 h 6858000"/>
              <a:gd name="connsiteX76" fmla="*/ 8025968 w 10655455"/>
              <a:gd name="connsiteY76" fmla="*/ 3335852 h 6858000"/>
              <a:gd name="connsiteX77" fmla="*/ 6786399 w 10655455"/>
              <a:gd name="connsiteY77" fmla="*/ 3335852 h 6858000"/>
              <a:gd name="connsiteX78" fmla="*/ 6593637 w 10655455"/>
              <a:gd name="connsiteY78" fmla="*/ 3223823 h 6858000"/>
              <a:gd name="connsiteX79" fmla="*/ 5975192 w 10655455"/>
              <a:gd name="connsiteY79" fmla="*/ 2154207 h 6858000"/>
              <a:gd name="connsiteX80" fmla="*/ 5975192 w 10655455"/>
              <a:gd name="connsiteY80" fmla="*/ 1935484 h 6858000"/>
              <a:gd name="connsiteX81" fmla="*/ 6593637 w 10655455"/>
              <a:gd name="connsiteY81" fmla="*/ 865869 h 6858000"/>
              <a:gd name="connsiteX82" fmla="*/ 6786399 w 10655455"/>
              <a:gd name="connsiteY82" fmla="*/ 753840 h 6858000"/>
              <a:gd name="connsiteX83" fmla="*/ 0 w 10655455"/>
              <a:gd name="connsiteY83" fmla="*/ 0 h 6858000"/>
              <a:gd name="connsiteX84" fmla="*/ 6966294 w 10655455"/>
              <a:gd name="connsiteY84" fmla="*/ 0 h 6858000"/>
              <a:gd name="connsiteX85" fmla="*/ 6852387 w 10655455"/>
              <a:gd name="connsiteY85" fmla="*/ 196155 h 6858000"/>
              <a:gd name="connsiteX86" fmla="*/ 6043321 w 10655455"/>
              <a:gd name="connsiteY86" fmla="*/ 1589421 h 6858000"/>
              <a:gd name="connsiteX87" fmla="*/ 5423265 w 10655455"/>
              <a:gd name="connsiteY87" fmla="*/ 1954861 h 6858000"/>
              <a:gd name="connsiteX88" fmla="*/ 1379802 w 10655455"/>
              <a:gd name="connsiteY88" fmla="*/ 1954861 h 6858000"/>
              <a:gd name="connsiteX89" fmla="*/ 751013 w 10655455"/>
              <a:gd name="connsiteY89" fmla="*/ 1589421 h 6858000"/>
              <a:gd name="connsiteX90" fmla="*/ 1951 w 10655455"/>
              <a:gd name="connsiteY90" fmla="*/ 293901 h 6858000"/>
              <a:gd name="connsiteX91" fmla="*/ 0 w 10655455"/>
              <a:gd name="connsiteY91" fmla="*/ 290527 h 6858000"/>
              <a:gd name="connsiteX92" fmla="*/ 0 w 10655455"/>
              <a:gd name="connsiteY9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216053 w 10655455"/>
              <a:gd name="connsiteY74" fmla="*/ 3223823 h 6858000"/>
              <a:gd name="connsiteX75" fmla="*/ 8025968 w 10655455"/>
              <a:gd name="connsiteY75" fmla="*/ 3335852 h 6858000"/>
              <a:gd name="connsiteX76" fmla="*/ 6786399 w 10655455"/>
              <a:gd name="connsiteY76" fmla="*/ 3335852 h 6858000"/>
              <a:gd name="connsiteX77" fmla="*/ 6593637 w 10655455"/>
              <a:gd name="connsiteY77" fmla="*/ 3223823 h 6858000"/>
              <a:gd name="connsiteX78" fmla="*/ 5975192 w 10655455"/>
              <a:gd name="connsiteY78" fmla="*/ 2154207 h 6858000"/>
              <a:gd name="connsiteX79" fmla="*/ 5975192 w 10655455"/>
              <a:gd name="connsiteY79" fmla="*/ 1935484 h 6858000"/>
              <a:gd name="connsiteX80" fmla="*/ 6593637 w 10655455"/>
              <a:gd name="connsiteY80" fmla="*/ 865869 h 6858000"/>
              <a:gd name="connsiteX81" fmla="*/ 6786399 w 10655455"/>
              <a:gd name="connsiteY81" fmla="*/ 753840 h 6858000"/>
              <a:gd name="connsiteX82" fmla="*/ 0 w 10655455"/>
              <a:gd name="connsiteY82" fmla="*/ 0 h 6858000"/>
              <a:gd name="connsiteX83" fmla="*/ 6966294 w 10655455"/>
              <a:gd name="connsiteY83" fmla="*/ 0 h 6858000"/>
              <a:gd name="connsiteX84" fmla="*/ 6852387 w 10655455"/>
              <a:gd name="connsiteY84" fmla="*/ 196155 h 6858000"/>
              <a:gd name="connsiteX85" fmla="*/ 6043321 w 10655455"/>
              <a:gd name="connsiteY85" fmla="*/ 1589421 h 6858000"/>
              <a:gd name="connsiteX86" fmla="*/ 5423265 w 10655455"/>
              <a:gd name="connsiteY86" fmla="*/ 1954861 h 6858000"/>
              <a:gd name="connsiteX87" fmla="*/ 1379802 w 10655455"/>
              <a:gd name="connsiteY87" fmla="*/ 1954861 h 6858000"/>
              <a:gd name="connsiteX88" fmla="*/ 751013 w 10655455"/>
              <a:gd name="connsiteY88" fmla="*/ 1589421 h 6858000"/>
              <a:gd name="connsiteX89" fmla="*/ 1951 w 10655455"/>
              <a:gd name="connsiteY89" fmla="*/ 293901 h 6858000"/>
              <a:gd name="connsiteX90" fmla="*/ 0 w 10655455"/>
              <a:gd name="connsiteY90" fmla="*/ 290527 h 6858000"/>
              <a:gd name="connsiteX91" fmla="*/ 0 w 10655455"/>
              <a:gd name="connsiteY9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3335852 h 6858000"/>
              <a:gd name="connsiteX75" fmla="*/ 6786399 w 10655455"/>
              <a:gd name="connsiteY75" fmla="*/ 3335852 h 6858000"/>
              <a:gd name="connsiteX76" fmla="*/ 6593637 w 10655455"/>
              <a:gd name="connsiteY76" fmla="*/ 3223823 h 6858000"/>
              <a:gd name="connsiteX77" fmla="*/ 5975192 w 10655455"/>
              <a:gd name="connsiteY77" fmla="*/ 2154207 h 6858000"/>
              <a:gd name="connsiteX78" fmla="*/ 5975192 w 10655455"/>
              <a:gd name="connsiteY78" fmla="*/ 1935484 h 6858000"/>
              <a:gd name="connsiteX79" fmla="*/ 6593637 w 10655455"/>
              <a:gd name="connsiteY79" fmla="*/ 865869 h 6858000"/>
              <a:gd name="connsiteX80" fmla="*/ 6786399 w 10655455"/>
              <a:gd name="connsiteY80" fmla="*/ 753840 h 6858000"/>
              <a:gd name="connsiteX81" fmla="*/ 0 w 10655455"/>
              <a:gd name="connsiteY81" fmla="*/ 0 h 6858000"/>
              <a:gd name="connsiteX82" fmla="*/ 6966294 w 10655455"/>
              <a:gd name="connsiteY82" fmla="*/ 0 h 6858000"/>
              <a:gd name="connsiteX83" fmla="*/ 6852387 w 10655455"/>
              <a:gd name="connsiteY83" fmla="*/ 196155 h 6858000"/>
              <a:gd name="connsiteX84" fmla="*/ 6043321 w 10655455"/>
              <a:gd name="connsiteY84" fmla="*/ 1589421 h 6858000"/>
              <a:gd name="connsiteX85" fmla="*/ 5423265 w 10655455"/>
              <a:gd name="connsiteY85" fmla="*/ 1954861 h 6858000"/>
              <a:gd name="connsiteX86" fmla="*/ 1379802 w 10655455"/>
              <a:gd name="connsiteY86" fmla="*/ 1954861 h 6858000"/>
              <a:gd name="connsiteX87" fmla="*/ 751013 w 10655455"/>
              <a:gd name="connsiteY87" fmla="*/ 1589421 h 6858000"/>
              <a:gd name="connsiteX88" fmla="*/ 1951 w 10655455"/>
              <a:gd name="connsiteY88" fmla="*/ 293901 h 6858000"/>
              <a:gd name="connsiteX89" fmla="*/ 0 w 10655455"/>
              <a:gd name="connsiteY89" fmla="*/ 290527 h 6858000"/>
              <a:gd name="connsiteX90" fmla="*/ 0 w 10655455"/>
              <a:gd name="connsiteY9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786399 w 10655455"/>
              <a:gd name="connsiteY74" fmla="*/ 3335852 h 6858000"/>
              <a:gd name="connsiteX75" fmla="*/ 6593637 w 10655455"/>
              <a:gd name="connsiteY75" fmla="*/ 3223823 h 6858000"/>
              <a:gd name="connsiteX76" fmla="*/ 5975192 w 10655455"/>
              <a:gd name="connsiteY76" fmla="*/ 2154207 h 6858000"/>
              <a:gd name="connsiteX77" fmla="*/ 5975192 w 10655455"/>
              <a:gd name="connsiteY77" fmla="*/ 1935484 h 6858000"/>
              <a:gd name="connsiteX78" fmla="*/ 6593637 w 10655455"/>
              <a:gd name="connsiteY78" fmla="*/ 865869 h 6858000"/>
              <a:gd name="connsiteX79" fmla="*/ 6786399 w 10655455"/>
              <a:gd name="connsiteY79" fmla="*/ 753840 h 6858000"/>
              <a:gd name="connsiteX80" fmla="*/ 0 w 10655455"/>
              <a:gd name="connsiteY80" fmla="*/ 0 h 6858000"/>
              <a:gd name="connsiteX81" fmla="*/ 6966294 w 10655455"/>
              <a:gd name="connsiteY81" fmla="*/ 0 h 6858000"/>
              <a:gd name="connsiteX82" fmla="*/ 6852387 w 10655455"/>
              <a:gd name="connsiteY82" fmla="*/ 196155 h 6858000"/>
              <a:gd name="connsiteX83" fmla="*/ 6043321 w 10655455"/>
              <a:gd name="connsiteY83" fmla="*/ 1589421 h 6858000"/>
              <a:gd name="connsiteX84" fmla="*/ 5423265 w 10655455"/>
              <a:gd name="connsiteY84" fmla="*/ 1954861 h 6858000"/>
              <a:gd name="connsiteX85" fmla="*/ 1379802 w 10655455"/>
              <a:gd name="connsiteY85" fmla="*/ 1954861 h 6858000"/>
              <a:gd name="connsiteX86" fmla="*/ 751013 w 10655455"/>
              <a:gd name="connsiteY86" fmla="*/ 1589421 h 6858000"/>
              <a:gd name="connsiteX87" fmla="*/ 1951 w 10655455"/>
              <a:gd name="connsiteY87" fmla="*/ 293901 h 6858000"/>
              <a:gd name="connsiteX88" fmla="*/ 0 w 10655455"/>
              <a:gd name="connsiteY88" fmla="*/ 290527 h 6858000"/>
              <a:gd name="connsiteX89" fmla="*/ 0 w 10655455"/>
              <a:gd name="connsiteY8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3223823 h 6858000"/>
              <a:gd name="connsiteX75" fmla="*/ 5975192 w 10655455"/>
              <a:gd name="connsiteY75" fmla="*/ 2154207 h 6858000"/>
              <a:gd name="connsiteX76" fmla="*/ 5975192 w 10655455"/>
              <a:gd name="connsiteY76" fmla="*/ 1935484 h 6858000"/>
              <a:gd name="connsiteX77" fmla="*/ 6593637 w 10655455"/>
              <a:gd name="connsiteY77" fmla="*/ 865869 h 6858000"/>
              <a:gd name="connsiteX78" fmla="*/ 6786399 w 10655455"/>
              <a:gd name="connsiteY78" fmla="*/ 753840 h 6858000"/>
              <a:gd name="connsiteX79" fmla="*/ 0 w 10655455"/>
              <a:gd name="connsiteY79" fmla="*/ 0 h 6858000"/>
              <a:gd name="connsiteX80" fmla="*/ 6966294 w 10655455"/>
              <a:gd name="connsiteY80" fmla="*/ 0 h 6858000"/>
              <a:gd name="connsiteX81" fmla="*/ 6852387 w 10655455"/>
              <a:gd name="connsiteY81" fmla="*/ 196155 h 6858000"/>
              <a:gd name="connsiteX82" fmla="*/ 6043321 w 10655455"/>
              <a:gd name="connsiteY82" fmla="*/ 1589421 h 6858000"/>
              <a:gd name="connsiteX83" fmla="*/ 5423265 w 10655455"/>
              <a:gd name="connsiteY83" fmla="*/ 1954861 h 6858000"/>
              <a:gd name="connsiteX84" fmla="*/ 1379802 w 10655455"/>
              <a:gd name="connsiteY84" fmla="*/ 1954861 h 6858000"/>
              <a:gd name="connsiteX85" fmla="*/ 751013 w 10655455"/>
              <a:gd name="connsiteY85" fmla="*/ 1589421 h 6858000"/>
              <a:gd name="connsiteX86" fmla="*/ 1951 w 10655455"/>
              <a:gd name="connsiteY86" fmla="*/ 293901 h 6858000"/>
              <a:gd name="connsiteX87" fmla="*/ 0 w 10655455"/>
              <a:gd name="connsiteY87" fmla="*/ 290527 h 6858000"/>
              <a:gd name="connsiteX88" fmla="*/ 0 w 10655455"/>
              <a:gd name="connsiteY8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2154207 h 6858000"/>
              <a:gd name="connsiteX75" fmla="*/ 5975192 w 10655455"/>
              <a:gd name="connsiteY75" fmla="*/ 1935484 h 6858000"/>
              <a:gd name="connsiteX76" fmla="*/ 6593637 w 10655455"/>
              <a:gd name="connsiteY76" fmla="*/ 865869 h 6858000"/>
              <a:gd name="connsiteX77" fmla="*/ 6786399 w 10655455"/>
              <a:gd name="connsiteY77" fmla="*/ 753840 h 6858000"/>
              <a:gd name="connsiteX78" fmla="*/ 0 w 10655455"/>
              <a:gd name="connsiteY78" fmla="*/ 0 h 6858000"/>
              <a:gd name="connsiteX79" fmla="*/ 6966294 w 10655455"/>
              <a:gd name="connsiteY79" fmla="*/ 0 h 6858000"/>
              <a:gd name="connsiteX80" fmla="*/ 6852387 w 10655455"/>
              <a:gd name="connsiteY80" fmla="*/ 196155 h 6858000"/>
              <a:gd name="connsiteX81" fmla="*/ 6043321 w 10655455"/>
              <a:gd name="connsiteY81" fmla="*/ 1589421 h 6858000"/>
              <a:gd name="connsiteX82" fmla="*/ 5423265 w 10655455"/>
              <a:gd name="connsiteY82" fmla="*/ 1954861 h 6858000"/>
              <a:gd name="connsiteX83" fmla="*/ 1379802 w 10655455"/>
              <a:gd name="connsiteY83" fmla="*/ 1954861 h 6858000"/>
              <a:gd name="connsiteX84" fmla="*/ 751013 w 10655455"/>
              <a:gd name="connsiteY84" fmla="*/ 1589421 h 6858000"/>
              <a:gd name="connsiteX85" fmla="*/ 1951 w 10655455"/>
              <a:gd name="connsiteY85" fmla="*/ 293901 h 6858000"/>
              <a:gd name="connsiteX86" fmla="*/ 0 w 10655455"/>
              <a:gd name="connsiteY86" fmla="*/ 290527 h 6858000"/>
              <a:gd name="connsiteX87" fmla="*/ 0 w 10655455"/>
              <a:gd name="connsiteY8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5975192 w 10655455"/>
              <a:gd name="connsiteY74" fmla="*/ 1935484 h 6858000"/>
              <a:gd name="connsiteX75" fmla="*/ 6593637 w 10655455"/>
              <a:gd name="connsiteY75" fmla="*/ 865869 h 6858000"/>
              <a:gd name="connsiteX76" fmla="*/ 6786399 w 10655455"/>
              <a:gd name="connsiteY76" fmla="*/ 753840 h 6858000"/>
              <a:gd name="connsiteX77" fmla="*/ 0 w 10655455"/>
              <a:gd name="connsiteY77" fmla="*/ 0 h 6858000"/>
              <a:gd name="connsiteX78" fmla="*/ 6966294 w 10655455"/>
              <a:gd name="connsiteY78" fmla="*/ 0 h 6858000"/>
              <a:gd name="connsiteX79" fmla="*/ 6852387 w 10655455"/>
              <a:gd name="connsiteY79" fmla="*/ 196155 h 6858000"/>
              <a:gd name="connsiteX80" fmla="*/ 6043321 w 10655455"/>
              <a:gd name="connsiteY80" fmla="*/ 1589421 h 6858000"/>
              <a:gd name="connsiteX81" fmla="*/ 5423265 w 10655455"/>
              <a:gd name="connsiteY81" fmla="*/ 1954861 h 6858000"/>
              <a:gd name="connsiteX82" fmla="*/ 1379802 w 10655455"/>
              <a:gd name="connsiteY82" fmla="*/ 1954861 h 6858000"/>
              <a:gd name="connsiteX83" fmla="*/ 751013 w 10655455"/>
              <a:gd name="connsiteY83" fmla="*/ 1589421 h 6858000"/>
              <a:gd name="connsiteX84" fmla="*/ 1951 w 10655455"/>
              <a:gd name="connsiteY84" fmla="*/ 293901 h 6858000"/>
              <a:gd name="connsiteX85" fmla="*/ 0 w 10655455"/>
              <a:gd name="connsiteY85" fmla="*/ 290527 h 6858000"/>
              <a:gd name="connsiteX86" fmla="*/ 0 w 10655455"/>
              <a:gd name="connsiteY8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6593637 w 10655455"/>
              <a:gd name="connsiteY74" fmla="*/ 865869 h 6858000"/>
              <a:gd name="connsiteX75" fmla="*/ 6786399 w 10655455"/>
              <a:gd name="connsiteY75" fmla="*/ 753840 h 6858000"/>
              <a:gd name="connsiteX76" fmla="*/ 0 w 10655455"/>
              <a:gd name="connsiteY76" fmla="*/ 0 h 6858000"/>
              <a:gd name="connsiteX77" fmla="*/ 6966294 w 10655455"/>
              <a:gd name="connsiteY77" fmla="*/ 0 h 6858000"/>
              <a:gd name="connsiteX78" fmla="*/ 6852387 w 10655455"/>
              <a:gd name="connsiteY78" fmla="*/ 196155 h 6858000"/>
              <a:gd name="connsiteX79" fmla="*/ 6043321 w 10655455"/>
              <a:gd name="connsiteY79" fmla="*/ 1589421 h 6858000"/>
              <a:gd name="connsiteX80" fmla="*/ 5423265 w 10655455"/>
              <a:gd name="connsiteY80" fmla="*/ 1954861 h 6858000"/>
              <a:gd name="connsiteX81" fmla="*/ 1379802 w 10655455"/>
              <a:gd name="connsiteY81" fmla="*/ 1954861 h 6858000"/>
              <a:gd name="connsiteX82" fmla="*/ 751013 w 10655455"/>
              <a:gd name="connsiteY82" fmla="*/ 1589421 h 6858000"/>
              <a:gd name="connsiteX83" fmla="*/ 1951 w 10655455"/>
              <a:gd name="connsiteY83" fmla="*/ 293901 h 6858000"/>
              <a:gd name="connsiteX84" fmla="*/ 0 w 10655455"/>
              <a:gd name="connsiteY84" fmla="*/ 290527 h 6858000"/>
              <a:gd name="connsiteX85" fmla="*/ 0 w 10655455"/>
              <a:gd name="connsiteY8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0 w 10655455"/>
              <a:gd name="connsiteY73" fmla="*/ 0 h 6858000"/>
              <a:gd name="connsiteX74" fmla="*/ 6966294 w 10655455"/>
              <a:gd name="connsiteY74" fmla="*/ 0 h 6858000"/>
              <a:gd name="connsiteX75" fmla="*/ 6852387 w 10655455"/>
              <a:gd name="connsiteY75" fmla="*/ 196155 h 6858000"/>
              <a:gd name="connsiteX76" fmla="*/ 6043321 w 10655455"/>
              <a:gd name="connsiteY76" fmla="*/ 1589421 h 6858000"/>
              <a:gd name="connsiteX77" fmla="*/ 5423265 w 10655455"/>
              <a:gd name="connsiteY77" fmla="*/ 1954861 h 6858000"/>
              <a:gd name="connsiteX78" fmla="*/ 1379802 w 10655455"/>
              <a:gd name="connsiteY78" fmla="*/ 1954861 h 6858000"/>
              <a:gd name="connsiteX79" fmla="*/ 751013 w 10655455"/>
              <a:gd name="connsiteY79" fmla="*/ 1589421 h 6858000"/>
              <a:gd name="connsiteX80" fmla="*/ 1951 w 10655455"/>
              <a:gd name="connsiteY80" fmla="*/ 293901 h 6858000"/>
              <a:gd name="connsiteX81" fmla="*/ 0 w 10655455"/>
              <a:gd name="connsiteY81" fmla="*/ 290527 h 6858000"/>
              <a:gd name="connsiteX82" fmla="*/ 0 w 10655455"/>
              <a:gd name="connsiteY8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606137 w 10655455"/>
              <a:gd name="connsiteY56" fmla="*/ 2950515 h 6858000"/>
              <a:gd name="connsiteX57" fmla="*/ 8606137 w 10655455"/>
              <a:gd name="connsiteY57" fmla="*/ 2814978 h 6858000"/>
              <a:gd name="connsiteX58" fmla="*/ 8989367 w 10655455"/>
              <a:gd name="connsiteY58" fmla="*/ 2152172 h 6858000"/>
              <a:gd name="connsiteX59" fmla="*/ 9108816 w 10655455"/>
              <a:gd name="connsiteY59" fmla="*/ 2082751 h 6858000"/>
              <a:gd name="connsiteX60" fmla="*/ 1321854 w 10655455"/>
              <a:gd name="connsiteY60" fmla="*/ 2071857 h 6858000"/>
              <a:gd name="connsiteX61" fmla="*/ 5365317 w 10655455"/>
              <a:gd name="connsiteY61" fmla="*/ 2071857 h 6858000"/>
              <a:gd name="connsiteX62" fmla="*/ 5985373 w 10655455"/>
              <a:gd name="connsiteY62" fmla="*/ 2437296 h 6858000"/>
              <a:gd name="connsiteX63" fmla="*/ 8011470 w 10655455"/>
              <a:gd name="connsiteY63" fmla="*/ 5926372 h 6858000"/>
              <a:gd name="connsiteX64" fmla="*/ 8011470 w 10655455"/>
              <a:gd name="connsiteY64" fmla="*/ 6639850 h 6858000"/>
              <a:gd name="connsiteX65" fmla="*/ 7904625 w 10655455"/>
              <a:gd name="connsiteY65" fmla="*/ 6823844 h 6858000"/>
              <a:gd name="connsiteX66" fmla="*/ 7884791 w 10655455"/>
              <a:gd name="connsiteY66" fmla="*/ 6858000 h 6858000"/>
              <a:gd name="connsiteX67" fmla="*/ 0 w 10655455"/>
              <a:gd name="connsiteY67" fmla="*/ 6858000 h 6858000"/>
              <a:gd name="connsiteX68" fmla="*/ 0 w 10655455"/>
              <a:gd name="connsiteY68" fmla="*/ 3635967 h 6858000"/>
              <a:gd name="connsiteX69" fmla="*/ 27177 w 10655455"/>
              <a:gd name="connsiteY69" fmla="*/ 3588964 h 6858000"/>
              <a:gd name="connsiteX70" fmla="*/ 693065 w 10655455"/>
              <a:gd name="connsiteY70" fmla="*/ 2437296 h 6858000"/>
              <a:gd name="connsiteX71" fmla="*/ 1321854 w 10655455"/>
              <a:gd name="connsiteY71" fmla="*/ 2071857 h 6858000"/>
              <a:gd name="connsiteX72" fmla="*/ 0 w 10655455"/>
              <a:gd name="connsiteY72" fmla="*/ 0 h 6858000"/>
              <a:gd name="connsiteX73" fmla="*/ 6966294 w 10655455"/>
              <a:gd name="connsiteY73" fmla="*/ 0 h 6858000"/>
              <a:gd name="connsiteX74" fmla="*/ 6852387 w 10655455"/>
              <a:gd name="connsiteY74" fmla="*/ 196155 h 6858000"/>
              <a:gd name="connsiteX75" fmla="*/ 6043321 w 10655455"/>
              <a:gd name="connsiteY75" fmla="*/ 1589421 h 6858000"/>
              <a:gd name="connsiteX76" fmla="*/ 5423265 w 10655455"/>
              <a:gd name="connsiteY76" fmla="*/ 1954861 h 6858000"/>
              <a:gd name="connsiteX77" fmla="*/ 1379802 w 10655455"/>
              <a:gd name="connsiteY77" fmla="*/ 1954861 h 6858000"/>
              <a:gd name="connsiteX78" fmla="*/ 751013 w 10655455"/>
              <a:gd name="connsiteY78" fmla="*/ 1589421 h 6858000"/>
              <a:gd name="connsiteX79" fmla="*/ 1951 w 10655455"/>
              <a:gd name="connsiteY79" fmla="*/ 293901 h 6858000"/>
              <a:gd name="connsiteX80" fmla="*/ 0 w 10655455"/>
              <a:gd name="connsiteY80" fmla="*/ 290527 h 6858000"/>
              <a:gd name="connsiteX81" fmla="*/ 0 w 10655455"/>
              <a:gd name="connsiteY81"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8606137 w 10655455"/>
              <a:gd name="connsiteY55" fmla="*/ 2950515 h 6858000"/>
              <a:gd name="connsiteX56" fmla="*/ 8606137 w 10655455"/>
              <a:gd name="connsiteY56" fmla="*/ 2814978 h 6858000"/>
              <a:gd name="connsiteX57" fmla="*/ 8989367 w 10655455"/>
              <a:gd name="connsiteY57" fmla="*/ 2152172 h 6858000"/>
              <a:gd name="connsiteX58" fmla="*/ 9108816 w 10655455"/>
              <a:gd name="connsiteY58" fmla="*/ 2082751 h 6858000"/>
              <a:gd name="connsiteX59" fmla="*/ 1321854 w 10655455"/>
              <a:gd name="connsiteY59" fmla="*/ 2071857 h 6858000"/>
              <a:gd name="connsiteX60" fmla="*/ 5365317 w 10655455"/>
              <a:gd name="connsiteY60" fmla="*/ 2071857 h 6858000"/>
              <a:gd name="connsiteX61" fmla="*/ 5985373 w 10655455"/>
              <a:gd name="connsiteY61" fmla="*/ 2437296 h 6858000"/>
              <a:gd name="connsiteX62" fmla="*/ 8011470 w 10655455"/>
              <a:gd name="connsiteY62" fmla="*/ 5926372 h 6858000"/>
              <a:gd name="connsiteX63" fmla="*/ 8011470 w 10655455"/>
              <a:gd name="connsiteY63" fmla="*/ 6639850 h 6858000"/>
              <a:gd name="connsiteX64" fmla="*/ 7904625 w 10655455"/>
              <a:gd name="connsiteY64" fmla="*/ 6823844 h 6858000"/>
              <a:gd name="connsiteX65" fmla="*/ 7884791 w 10655455"/>
              <a:gd name="connsiteY65" fmla="*/ 6858000 h 6858000"/>
              <a:gd name="connsiteX66" fmla="*/ 0 w 10655455"/>
              <a:gd name="connsiteY66" fmla="*/ 6858000 h 6858000"/>
              <a:gd name="connsiteX67" fmla="*/ 0 w 10655455"/>
              <a:gd name="connsiteY67" fmla="*/ 3635967 h 6858000"/>
              <a:gd name="connsiteX68" fmla="*/ 27177 w 10655455"/>
              <a:gd name="connsiteY68" fmla="*/ 3588964 h 6858000"/>
              <a:gd name="connsiteX69" fmla="*/ 693065 w 10655455"/>
              <a:gd name="connsiteY69" fmla="*/ 2437296 h 6858000"/>
              <a:gd name="connsiteX70" fmla="*/ 1321854 w 10655455"/>
              <a:gd name="connsiteY70" fmla="*/ 2071857 h 6858000"/>
              <a:gd name="connsiteX71" fmla="*/ 0 w 10655455"/>
              <a:gd name="connsiteY71" fmla="*/ 0 h 6858000"/>
              <a:gd name="connsiteX72" fmla="*/ 6966294 w 10655455"/>
              <a:gd name="connsiteY72" fmla="*/ 0 h 6858000"/>
              <a:gd name="connsiteX73" fmla="*/ 6852387 w 10655455"/>
              <a:gd name="connsiteY73" fmla="*/ 196155 h 6858000"/>
              <a:gd name="connsiteX74" fmla="*/ 6043321 w 10655455"/>
              <a:gd name="connsiteY74" fmla="*/ 1589421 h 6858000"/>
              <a:gd name="connsiteX75" fmla="*/ 5423265 w 10655455"/>
              <a:gd name="connsiteY75" fmla="*/ 1954861 h 6858000"/>
              <a:gd name="connsiteX76" fmla="*/ 1379802 w 10655455"/>
              <a:gd name="connsiteY76" fmla="*/ 1954861 h 6858000"/>
              <a:gd name="connsiteX77" fmla="*/ 751013 w 10655455"/>
              <a:gd name="connsiteY77" fmla="*/ 1589421 h 6858000"/>
              <a:gd name="connsiteX78" fmla="*/ 1951 w 10655455"/>
              <a:gd name="connsiteY78" fmla="*/ 293901 h 6858000"/>
              <a:gd name="connsiteX79" fmla="*/ 0 w 10655455"/>
              <a:gd name="connsiteY79" fmla="*/ 290527 h 6858000"/>
              <a:gd name="connsiteX80" fmla="*/ 0 w 10655455"/>
              <a:gd name="connsiteY80"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8606137 w 10655455"/>
              <a:gd name="connsiteY54" fmla="*/ 2950515 h 6858000"/>
              <a:gd name="connsiteX55" fmla="*/ 8606137 w 10655455"/>
              <a:gd name="connsiteY55" fmla="*/ 2814978 h 6858000"/>
              <a:gd name="connsiteX56" fmla="*/ 8989367 w 10655455"/>
              <a:gd name="connsiteY56" fmla="*/ 2152172 h 6858000"/>
              <a:gd name="connsiteX57" fmla="*/ 9108816 w 10655455"/>
              <a:gd name="connsiteY57" fmla="*/ 2082751 h 6858000"/>
              <a:gd name="connsiteX58" fmla="*/ 1321854 w 10655455"/>
              <a:gd name="connsiteY58" fmla="*/ 2071857 h 6858000"/>
              <a:gd name="connsiteX59" fmla="*/ 5365317 w 10655455"/>
              <a:gd name="connsiteY59" fmla="*/ 2071857 h 6858000"/>
              <a:gd name="connsiteX60" fmla="*/ 5985373 w 10655455"/>
              <a:gd name="connsiteY60" fmla="*/ 2437296 h 6858000"/>
              <a:gd name="connsiteX61" fmla="*/ 8011470 w 10655455"/>
              <a:gd name="connsiteY61" fmla="*/ 5926372 h 6858000"/>
              <a:gd name="connsiteX62" fmla="*/ 8011470 w 10655455"/>
              <a:gd name="connsiteY62" fmla="*/ 6639850 h 6858000"/>
              <a:gd name="connsiteX63" fmla="*/ 7904625 w 10655455"/>
              <a:gd name="connsiteY63" fmla="*/ 6823844 h 6858000"/>
              <a:gd name="connsiteX64" fmla="*/ 7884791 w 10655455"/>
              <a:gd name="connsiteY64" fmla="*/ 6858000 h 6858000"/>
              <a:gd name="connsiteX65" fmla="*/ 0 w 10655455"/>
              <a:gd name="connsiteY65" fmla="*/ 6858000 h 6858000"/>
              <a:gd name="connsiteX66" fmla="*/ 0 w 10655455"/>
              <a:gd name="connsiteY66" fmla="*/ 3635967 h 6858000"/>
              <a:gd name="connsiteX67" fmla="*/ 27177 w 10655455"/>
              <a:gd name="connsiteY67" fmla="*/ 3588964 h 6858000"/>
              <a:gd name="connsiteX68" fmla="*/ 693065 w 10655455"/>
              <a:gd name="connsiteY68" fmla="*/ 2437296 h 6858000"/>
              <a:gd name="connsiteX69" fmla="*/ 1321854 w 10655455"/>
              <a:gd name="connsiteY69" fmla="*/ 2071857 h 6858000"/>
              <a:gd name="connsiteX70" fmla="*/ 0 w 10655455"/>
              <a:gd name="connsiteY70" fmla="*/ 0 h 6858000"/>
              <a:gd name="connsiteX71" fmla="*/ 6966294 w 10655455"/>
              <a:gd name="connsiteY71" fmla="*/ 0 h 6858000"/>
              <a:gd name="connsiteX72" fmla="*/ 6852387 w 10655455"/>
              <a:gd name="connsiteY72" fmla="*/ 196155 h 6858000"/>
              <a:gd name="connsiteX73" fmla="*/ 6043321 w 10655455"/>
              <a:gd name="connsiteY73" fmla="*/ 1589421 h 6858000"/>
              <a:gd name="connsiteX74" fmla="*/ 5423265 w 10655455"/>
              <a:gd name="connsiteY74" fmla="*/ 1954861 h 6858000"/>
              <a:gd name="connsiteX75" fmla="*/ 1379802 w 10655455"/>
              <a:gd name="connsiteY75" fmla="*/ 1954861 h 6858000"/>
              <a:gd name="connsiteX76" fmla="*/ 751013 w 10655455"/>
              <a:gd name="connsiteY76" fmla="*/ 1589421 h 6858000"/>
              <a:gd name="connsiteX77" fmla="*/ 1951 w 10655455"/>
              <a:gd name="connsiteY77" fmla="*/ 293901 h 6858000"/>
              <a:gd name="connsiteX78" fmla="*/ 0 w 10655455"/>
              <a:gd name="connsiteY78" fmla="*/ 290527 h 6858000"/>
              <a:gd name="connsiteX79" fmla="*/ 0 w 10655455"/>
              <a:gd name="connsiteY79"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8606137 w 10655455"/>
              <a:gd name="connsiteY53" fmla="*/ 2950515 h 6858000"/>
              <a:gd name="connsiteX54" fmla="*/ 8606137 w 10655455"/>
              <a:gd name="connsiteY54" fmla="*/ 2814978 h 6858000"/>
              <a:gd name="connsiteX55" fmla="*/ 8989367 w 10655455"/>
              <a:gd name="connsiteY55" fmla="*/ 2152172 h 6858000"/>
              <a:gd name="connsiteX56" fmla="*/ 9108816 w 10655455"/>
              <a:gd name="connsiteY56" fmla="*/ 2082751 h 6858000"/>
              <a:gd name="connsiteX57" fmla="*/ 1321854 w 10655455"/>
              <a:gd name="connsiteY57" fmla="*/ 2071857 h 6858000"/>
              <a:gd name="connsiteX58" fmla="*/ 5365317 w 10655455"/>
              <a:gd name="connsiteY58" fmla="*/ 2071857 h 6858000"/>
              <a:gd name="connsiteX59" fmla="*/ 5985373 w 10655455"/>
              <a:gd name="connsiteY59" fmla="*/ 2437296 h 6858000"/>
              <a:gd name="connsiteX60" fmla="*/ 8011470 w 10655455"/>
              <a:gd name="connsiteY60" fmla="*/ 5926372 h 6858000"/>
              <a:gd name="connsiteX61" fmla="*/ 8011470 w 10655455"/>
              <a:gd name="connsiteY61" fmla="*/ 6639850 h 6858000"/>
              <a:gd name="connsiteX62" fmla="*/ 7904625 w 10655455"/>
              <a:gd name="connsiteY62" fmla="*/ 6823844 h 6858000"/>
              <a:gd name="connsiteX63" fmla="*/ 7884791 w 10655455"/>
              <a:gd name="connsiteY63" fmla="*/ 6858000 h 6858000"/>
              <a:gd name="connsiteX64" fmla="*/ 0 w 10655455"/>
              <a:gd name="connsiteY64" fmla="*/ 6858000 h 6858000"/>
              <a:gd name="connsiteX65" fmla="*/ 0 w 10655455"/>
              <a:gd name="connsiteY65" fmla="*/ 3635967 h 6858000"/>
              <a:gd name="connsiteX66" fmla="*/ 27177 w 10655455"/>
              <a:gd name="connsiteY66" fmla="*/ 3588964 h 6858000"/>
              <a:gd name="connsiteX67" fmla="*/ 693065 w 10655455"/>
              <a:gd name="connsiteY67" fmla="*/ 2437296 h 6858000"/>
              <a:gd name="connsiteX68" fmla="*/ 1321854 w 10655455"/>
              <a:gd name="connsiteY68" fmla="*/ 2071857 h 6858000"/>
              <a:gd name="connsiteX69" fmla="*/ 0 w 10655455"/>
              <a:gd name="connsiteY69" fmla="*/ 0 h 6858000"/>
              <a:gd name="connsiteX70" fmla="*/ 6966294 w 10655455"/>
              <a:gd name="connsiteY70" fmla="*/ 0 h 6858000"/>
              <a:gd name="connsiteX71" fmla="*/ 6852387 w 10655455"/>
              <a:gd name="connsiteY71" fmla="*/ 196155 h 6858000"/>
              <a:gd name="connsiteX72" fmla="*/ 6043321 w 10655455"/>
              <a:gd name="connsiteY72" fmla="*/ 1589421 h 6858000"/>
              <a:gd name="connsiteX73" fmla="*/ 5423265 w 10655455"/>
              <a:gd name="connsiteY73" fmla="*/ 1954861 h 6858000"/>
              <a:gd name="connsiteX74" fmla="*/ 1379802 w 10655455"/>
              <a:gd name="connsiteY74" fmla="*/ 1954861 h 6858000"/>
              <a:gd name="connsiteX75" fmla="*/ 751013 w 10655455"/>
              <a:gd name="connsiteY75" fmla="*/ 1589421 h 6858000"/>
              <a:gd name="connsiteX76" fmla="*/ 1951 w 10655455"/>
              <a:gd name="connsiteY76" fmla="*/ 293901 h 6858000"/>
              <a:gd name="connsiteX77" fmla="*/ 0 w 10655455"/>
              <a:gd name="connsiteY77" fmla="*/ 290527 h 6858000"/>
              <a:gd name="connsiteX78" fmla="*/ 0 w 10655455"/>
              <a:gd name="connsiteY78"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8606137 w 10655455"/>
              <a:gd name="connsiteY52" fmla="*/ 2950515 h 6858000"/>
              <a:gd name="connsiteX53" fmla="*/ 8606137 w 10655455"/>
              <a:gd name="connsiteY53" fmla="*/ 2814978 h 6858000"/>
              <a:gd name="connsiteX54" fmla="*/ 8989367 w 10655455"/>
              <a:gd name="connsiteY54" fmla="*/ 2152172 h 6858000"/>
              <a:gd name="connsiteX55" fmla="*/ 9108816 w 10655455"/>
              <a:gd name="connsiteY55" fmla="*/ 2082751 h 6858000"/>
              <a:gd name="connsiteX56" fmla="*/ 1321854 w 10655455"/>
              <a:gd name="connsiteY56" fmla="*/ 2071857 h 6858000"/>
              <a:gd name="connsiteX57" fmla="*/ 5365317 w 10655455"/>
              <a:gd name="connsiteY57" fmla="*/ 2071857 h 6858000"/>
              <a:gd name="connsiteX58" fmla="*/ 5985373 w 10655455"/>
              <a:gd name="connsiteY58" fmla="*/ 2437296 h 6858000"/>
              <a:gd name="connsiteX59" fmla="*/ 8011470 w 10655455"/>
              <a:gd name="connsiteY59" fmla="*/ 5926372 h 6858000"/>
              <a:gd name="connsiteX60" fmla="*/ 8011470 w 10655455"/>
              <a:gd name="connsiteY60" fmla="*/ 6639850 h 6858000"/>
              <a:gd name="connsiteX61" fmla="*/ 7904625 w 10655455"/>
              <a:gd name="connsiteY61" fmla="*/ 6823844 h 6858000"/>
              <a:gd name="connsiteX62" fmla="*/ 7884791 w 10655455"/>
              <a:gd name="connsiteY62" fmla="*/ 6858000 h 6858000"/>
              <a:gd name="connsiteX63" fmla="*/ 0 w 10655455"/>
              <a:gd name="connsiteY63" fmla="*/ 6858000 h 6858000"/>
              <a:gd name="connsiteX64" fmla="*/ 0 w 10655455"/>
              <a:gd name="connsiteY64" fmla="*/ 3635967 h 6858000"/>
              <a:gd name="connsiteX65" fmla="*/ 27177 w 10655455"/>
              <a:gd name="connsiteY65" fmla="*/ 3588964 h 6858000"/>
              <a:gd name="connsiteX66" fmla="*/ 693065 w 10655455"/>
              <a:gd name="connsiteY66" fmla="*/ 2437296 h 6858000"/>
              <a:gd name="connsiteX67" fmla="*/ 1321854 w 10655455"/>
              <a:gd name="connsiteY67" fmla="*/ 2071857 h 6858000"/>
              <a:gd name="connsiteX68" fmla="*/ 0 w 10655455"/>
              <a:gd name="connsiteY68" fmla="*/ 0 h 6858000"/>
              <a:gd name="connsiteX69" fmla="*/ 6966294 w 10655455"/>
              <a:gd name="connsiteY69" fmla="*/ 0 h 6858000"/>
              <a:gd name="connsiteX70" fmla="*/ 6852387 w 10655455"/>
              <a:gd name="connsiteY70" fmla="*/ 196155 h 6858000"/>
              <a:gd name="connsiteX71" fmla="*/ 6043321 w 10655455"/>
              <a:gd name="connsiteY71" fmla="*/ 1589421 h 6858000"/>
              <a:gd name="connsiteX72" fmla="*/ 5423265 w 10655455"/>
              <a:gd name="connsiteY72" fmla="*/ 1954861 h 6858000"/>
              <a:gd name="connsiteX73" fmla="*/ 1379802 w 10655455"/>
              <a:gd name="connsiteY73" fmla="*/ 1954861 h 6858000"/>
              <a:gd name="connsiteX74" fmla="*/ 751013 w 10655455"/>
              <a:gd name="connsiteY74" fmla="*/ 1589421 h 6858000"/>
              <a:gd name="connsiteX75" fmla="*/ 1951 w 10655455"/>
              <a:gd name="connsiteY75" fmla="*/ 293901 h 6858000"/>
              <a:gd name="connsiteX76" fmla="*/ 0 w 10655455"/>
              <a:gd name="connsiteY76" fmla="*/ 290527 h 6858000"/>
              <a:gd name="connsiteX77" fmla="*/ 0 w 10655455"/>
              <a:gd name="connsiteY77"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950515 h 6858000"/>
              <a:gd name="connsiteX52" fmla="*/ 8606137 w 10655455"/>
              <a:gd name="connsiteY52" fmla="*/ 2814978 h 6858000"/>
              <a:gd name="connsiteX53" fmla="*/ 8989367 w 10655455"/>
              <a:gd name="connsiteY53" fmla="*/ 2152172 h 6858000"/>
              <a:gd name="connsiteX54" fmla="*/ 9108816 w 10655455"/>
              <a:gd name="connsiteY54" fmla="*/ 2082751 h 6858000"/>
              <a:gd name="connsiteX55" fmla="*/ 1321854 w 10655455"/>
              <a:gd name="connsiteY55" fmla="*/ 2071857 h 6858000"/>
              <a:gd name="connsiteX56" fmla="*/ 5365317 w 10655455"/>
              <a:gd name="connsiteY56" fmla="*/ 2071857 h 6858000"/>
              <a:gd name="connsiteX57" fmla="*/ 5985373 w 10655455"/>
              <a:gd name="connsiteY57" fmla="*/ 2437296 h 6858000"/>
              <a:gd name="connsiteX58" fmla="*/ 8011470 w 10655455"/>
              <a:gd name="connsiteY58" fmla="*/ 5926372 h 6858000"/>
              <a:gd name="connsiteX59" fmla="*/ 8011470 w 10655455"/>
              <a:gd name="connsiteY59" fmla="*/ 6639850 h 6858000"/>
              <a:gd name="connsiteX60" fmla="*/ 7904625 w 10655455"/>
              <a:gd name="connsiteY60" fmla="*/ 6823844 h 6858000"/>
              <a:gd name="connsiteX61" fmla="*/ 7884791 w 10655455"/>
              <a:gd name="connsiteY61" fmla="*/ 6858000 h 6858000"/>
              <a:gd name="connsiteX62" fmla="*/ 0 w 10655455"/>
              <a:gd name="connsiteY62" fmla="*/ 6858000 h 6858000"/>
              <a:gd name="connsiteX63" fmla="*/ 0 w 10655455"/>
              <a:gd name="connsiteY63" fmla="*/ 3635967 h 6858000"/>
              <a:gd name="connsiteX64" fmla="*/ 27177 w 10655455"/>
              <a:gd name="connsiteY64" fmla="*/ 3588964 h 6858000"/>
              <a:gd name="connsiteX65" fmla="*/ 693065 w 10655455"/>
              <a:gd name="connsiteY65" fmla="*/ 2437296 h 6858000"/>
              <a:gd name="connsiteX66" fmla="*/ 1321854 w 10655455"/>
              <a:gd name="connsiteY66" fmla="*/ 2071857 h 6858000"/>
              <a:gd name="connsiteX67" fmla="*/ 0 w 10655455"/>
              <a:gd name="connsiteY67" fmla="*/ 0 h 6858000"/>
              <a:gd name="connsiteX68" fmla="*/ 6966294 w 10655455"/>
              <a:gd name="connsiteY68" fmla="*/ 0 h 6858000"/>
              <a:gd name="connsiteX69" fmla="*/ 6852387 w 10655455"/>
              <a:gd name="connsiteY69" fmla="*/ 196155 h 6858000"/>
              <a:gd name="connsiteX70" fmla="*/ 6043321 w 10655455"/>
              <a:gd name="connsiteY70" fmla="*/ 1589421 h 6858000"/>
              <a:gd name="connsiteX71" fmla="*/ 5423265 w 10655455"/>
              <a:gd name="connsiteY71" fmla="*/ 1954861 h 6858000"/>
              <a:gd name="connsiteX72" fmla="*/ 1379802 w 10655455"/>
              <a:gd name="connsiteY72" fmla="*/ 1954861 h 6858000"/>
              <a:gd name="connsiteX73" fmla="*/ 751013 w 10655455"/>
              <a:gd name="connsiteY73" fmla="*/ 1589421 h 6858000"/>
              <a:gd name="connsiteX74" fmla="*/ 1951 w 10655455"/>
              <a:gd name="connsiteY74" fmla="*/ 293901 h 6858000"/>
              <a:gd name="connsiteX75" fmla="*/ 0 w 10655455"/>
              <a:gd name="connsiteY75" fmla="*/ 290527 h 6858000"/>
              <a:gd name="connsiteX76" fmla="*/ 0 w 10655455"/>
              <a:gd name="connsiteY76"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8606137 w 10655455"/>
              <a:gd name="connsiteY51" fmla="*/ 2814978 h 6858000"/>
              <a:gd name="connsiteX52" fmla="*/ 8989367 w 10655455"/>
              <a:gd name="connsiteY52" fmla="*/ 2152172 h 6858000"/>
              <a:gd name="connsiteX53" fmla="*/ 9108816 w 10655455"/>
              <a:gd name="connsiteY53" fmla="*/ 2082751 h 6858000"/>
              <a:gd name="connsiteX54" fmla="*/ 1321854 w 10655455"/>
              <a:gd name="connsiteY54" fmla="*/ 2071857 h 6858000"/>
              <a:gd name="connsiteX55" fmla="*/ 5365317 w 10655455"/>
              <a:gd name="connsiteY55" fmla="*/ 2071857 h 6858000"/>
              <a:gd name="connsiteX56" fmla="*/ 5985373 w 10655455"/>
              <a:gd name="connsiteY56" fmla="*/ 2437296 h 6858000"/>
              <a:gd name="connsiteX57" fmla="*/ 8011470 w 10655455"/>
              <a:gd name="connsiteY57" fmla="*/ 5926372 h 6858000"/>
              <a:gd name="connsiteX58" fmla="*/ 8011470 w 10655455"/>
              <a:gd name="connsiteY58" fmla="*/ 6639850 h 6858000"/>
              <a:gd name="connsiteX59" fmla="*/ 7904625 w 10655455"/>
              <a:gd name="connsiteY59" fmla="*/ 6823844 h 6858000"/>
              <a:gd name="connsiteX60" fmla="*/ 7884791 w 10655455"/>
              <a:gd name="connsiteY60" fmla="*/ 6858000 h 6858000"/>
              <a:gd name="connsiteX61" fmla="*/ 0 w 10655455"/>
              <a:gd name="connsiteY61" fmla="*/ 6858000 h 6858000"/>
              <a:gd name="connsiteX62" fmla="*/ 0 w 10655455"/>
              <a:gd name="connsiteY62" fmla="*/ 3635967 h 6858000"/>
              <a:gd name="connsiteX63" fmla="*/ 27177 w 10655455"/>
              <a:gd name="connsiteY63" fmla="*/ 3588964 h 6858000"/>
              <a:gd name="connsiteX64" fmla="*/ 693065 w 10655455"/>
              <a:gd name="connsiteY64" fmla="*/ 2437296 h 6858000"/>
              <a:gd name="connsiteX65" fmla="*/ 1321854 w 10655455"/>
              <a:gd name="connsiteY65" fmla="*/ 2071857 h 6858000"/>
              <a:gd name="connsiteX66" fmla="*/ 0 w 10655455"/>
              <a:gd name="connsiteY66" fmla="*/ 0 h 6858000"/>
              <a:gd name="connsiteX67" fmla="*/ 6966294 w 10655455"/>
              <a:gd name="connsiteY67" fmla="*/ 0 h 6858000"/>
              <a:gd name="connsiteX68" fmla="*/ 6852387 w 10655455"/>
              <a:gd name="connsiteY68" fmla="*/ 196155 h 6858000"/>
              <a:gd name="connsiteX69" fmla="*/ 6043321 w 10655455"/>
              <a:gd name="connsiteY69" fmla="*/ 1589421 h 6858000"/>
              <a:gd name="connsiteX70" fmla="*/ 5423265 w 10655455"/>
              <a:gd name="connsiteY70" fmla="*/ 1954861 h 6858000"/>
              <a:gd name="connsiteX71" fmla="*/ 1379802 w 10655455"/>
              <a:gd name="connsiteY71" fmla="*/ 1954861 h 6858000"/>
              <a:gd name="connsiteX72" fmla="*/ 751013 w 10655455"/>
              <a:gd name="connsiteY72" fmla="*/ 1589421 h 6858000"/>
              <a:gd name="connsiteX73" fmla="*/ 1951 w 10655455"/>
              <a:gd name="connsiteY73" fmla="*/ 293901 h 6858000"/>
              <a:gd name="connsiteX74" fmla="*/ 0 w 10655455"/>
              <a:gd name="connsiteY74" fmla="*/ 290527 h 6858000"/>
              <a:gd name="connsiteX75" fmla="*/ 0 w 10655455"/>
              <a:gd name="connsiteY75"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8606137 w 10655455"/>
              <a:gd name="connsiteY50" fmla="*/ 2814978 h 6858000"/>
              <a:gd name="connsiteX51" fmla="*/ 8989367 w 10655455"/>
              <a:gd name="connsiteY51" fmla="*/ 2152172 h 6858000"/>
              <a:gd name="connsiteX52" fmla="*/ 9108816 w 10655455"/>
              <a:gd name="connsiteY52" fmla="*/ 2082751 h 6858000"/>
              <a:gd name="connsiteX53" fmla="*/ 1321854 w 10655455"/>
              <a:gd name="connsiteY53" fmla="*/ 2071857 h 6858000"/>
              <a:gd name="connsiteX54" fmla="*/ 5365317 w 10655455"/>
              <a:gd name="connsiteY54" fmla="*/ 2071857 h 6858000"/>
              <a:gd name="connsiteX55" fmla="*/ 5985373 w 10655455"/>
              <a:gd name="connsiteY55" fmla="*/ 2437296 h 6858000"/>
              <a:gd name="connsiteX56" fmla="*/ 8011470 w 10655455"/>
              <a:gd name="connsiteY56" fmla="*/ 5926372 h 6858000"/>
              <a:gd name="connsiteX57" fmla="*/ 8011470 w 10655455"/>
              <a:gd name="connsiteY57" fmla="*/ 6639850 h 6858000"/>
              <a:gd name="connsiteX58" fmla="*/ 7904625 w 10655455"/>
              <a:gd name="connsiteY58" fmla="*/ 6823844 h 6858000"/>
              <a:gd name="connsiteX59" fmla="*/ 7884791 w 10655455"/>
              <a:gd name="connsiteY59" fmla="*/ 6858000 h 6858000"/>
              <a:gd name="connsiteX60" fmla="*/ 0 w 10655455"/>
              <a:gd name="connsiteY60" fmla="*/ 6858000 h 6858000"/>
              <a:gd name="connsiteX61" fmla="*/ 0 w 10655455"/>
              <a:gd name="connsiteY61" fmla="*/ 3635967 h 6858000"/>
              <a:gd name="connsiteX62" fmla="*/ 27177 w 10655455"/>
              <a:gd name="connsiteY62" fmla="*/ 3588964 h 6858000"/>
              <a:gd name="connsiteX63" fmla="*/ 693065 w 10655455"/>
              <a:gd name="connsiteY63" fmla="*/ 2437296 h 6858000"/>
              <a:gd name="connsiteX64" fmla="*/ 1321854 w 10655455"/>
              <a:gd name="connsiteY64" fmla="*/ 2071857 h 6858000"/>
              <a:gd name="connsiteX65" fmla="*/ 0 w 10655455"/>
              <a:gd name="connsiteY65" fmla="*/ 0 h 6858000"/>
              <a:gd name="connsiteX66" fmla="*/ 6966294 w 10655455"/>
              <a:gd name="connsiteY66" fmla="*/ 0 h 6858000"/>
              <a:gd name="connsiteX67" fmla="*/ 6852387 w 10655455"/>
              <a:gd name="connsiteY67" fmla="*/ 196155 h 6858000"/>
              <a:gd name="connsiteX68" fmla="*/ 6043321 w 10655455"/>
              <a:gd name="connsiteY68" fmla="*/ 1589421 h 6858000"/>
              <a:gd name="connsiteX69" fmla="*/ 5423265 w 10655455"/>
              <a:gd name="connsiteY69" fmla="*/ 1954861 h 6858000"/>
              <a:gd name="connsiteX70" fmla="*/ 1379802 w 10655455"/>
              <a:gd name="connsiteY70" fmla="*/ 1954861 h 6858000"/>
              <a:gd name="connsiteX71" fmla="*/ 751013 w 10655455"/>
              <a:gd name="connsiteY71" fmla="*/ 1589421 h 6858000"/>
              <a:gd name="connsiteX72" fmla="*/ 1951 w 10655455"/>
              <a:gd name="connsiteY72" fmla="*/ 293901 h 6858000"/>
              <a:gd name="connsiteX73" fmla="*/ 0 w 10655455"/>
              <a:gd name="connsiteY73" fmla="*/ 290527 h 6858000"/>
              <a:gd name="connsiteX74" fmla="*/ 0 w 10655455"/>
              <a:gd name="connsiteY74"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8606137 w 10655455"/>
              <a:gd name="connsiteY49" fmla="*/ 2814978 h 6858000"/>
              <a:gd name="connsiteX50" fmla="*/ 8989367 w 10655455"/>
              <a:gd name="connsiteY50" fmla="*/ 2152172 h 6858000"/>
              <a:gd name="connsiteX51" fmla="*/ 9108816 w 10655455"/>
              <a:gd name="connsiteY51" fmla="*/ 2082751 h 6858000"/>
              <a:gd name="connsiteX52" fmla="*/ 1321854 w 10655455"/>
              <a:gd name="connsiteY52" fmla="*/ 2071857 h 6858000"/>
              <a:gd name="connsiteX53" fmla="*/ 5365317 w 10655455"/>
              <a:gd name="connsiteY53" fmla="*/ 2071857 h 6858000"/>
              <a:gd name="connsiteX54" fmla="*/ 5985373 w 10655455"/>
              <a:gd name="connsiteY54" fmla="*/ 2437296 h 6858000"/>
              <a:gd name="connsiteX55" fmla="*/ 8011470 w 10655455"/>
              <a:gd name="connsiteY55" fmla="*/ 5926372 h 6858000"/>
              <a:gd name="connsiteX56" fmla="*/ 8011470 w 10655455"/>
              <a:gd name="connsiteY56" fmla="*/ 6639850 h 6858000"/>
              <a:gd name="connsiteX57" fmla="*/ 7904625 w 10655455"/>
              <a:gd name="connsiteY57" fmla="*/ 6823844 h 6858000"/>
              <a:gd name="connsiteX58" fmla="*/ 7884791 w 10655455"/>
              <a:gd name="connsiteY58" fmla="*/ 6858000 h 6858000"/>
              <a:gd name="connsiteX59" fmla="*/ 0 w 10655455"/>
              <a:gd name="connsiteY59" fmla="*/ 6858000 h 6858000"/>
              <a:gd name="connsiteX60" fmla="*/ 0 w 10655455"/>
              <a:gd name="connsiteY60" fmla="*/ 3635967 h 6858000"/>
              <a:gd name="connsiteX61" fmla="*/ 27177 w 10655455"/>
              <a:gd name="connsiteY61" fmla="*/ 3588964 h 6858000"/>
              <a:gd name="connsiteX62" fmla="*/ 693065 w 10655455"/>
              <a:gd name="connsiteY62" fmla="*/ 2437296 h 6858000"/>
              <a:gd name="connsiteX63" fmla="*/ 1321854 w 10655455"/>
              <a:gd name="connsiteY63" fmla="*/ 2071857 h 6858000"/>
              <a:gd name="connsiteX64" fmla="*/ 0 w 10655455"/>
              <a:gd name="connsiteY64" fmla="*/ 0 h 6858000"/>
              <a:gd name="connsiteX65" fmla="*/ 6966294 w 10655455"/>
              <a:gd name="connsiteY65" fmla="*/ 0 h 6858000"/>
              <a:gd name="connsiteX66" fmla="*/ 6852387 w 10655455"/>
              <a:gd name="connsiteY66" fmla="*/ 196155 h 6858000"/>
              <a:gd name="connsiteX67" fmla="*/ 6043321 w 10655455"/>
              <a:gd name="connsiteY67" fmla="*/ 1589421 h 6858000"/>
              <a:gd name="connsiteX68" fmla="*/ 5423265 w 10655455"/>
              <a:gd name="connsiteY68" fmla="*/ 1954861 h 6858000"/>
              <a:gd name="connsiteX69" fmla="*/ 1379802 w 10655455"/>
              <a:gd name="connsiteY69" fmla="*/ 1954861 h 6858000"/>
              <a:gd name="connsiteX70" fmla="*/ 751013 w 10655455"/>
              <a:gd name="connsiteY70" fmla="*/ 1589421 h 6858000"/>
              <a:gd name="connsiteX71" fmla="*/ 1951 w 10655455"/>
              <a:gd name="connsiteY71" fmla="*/ 293901 h 6858000"/>
              <a:gd name="connsiteX72" fmla="*/ 0 w 10655455"/>
              <a:gd name="connsiteY72" fmla="*/ 290527 h 6858000"/>
              <a:gd name="connsiteX73" fmla="*/ 0 w 10655455"/>
              <a:gd name="connsiteY73"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8989367 w 10655455"/>
              <a:gd name="connsiteY48" fmla="*/ 2152172 h 6858000"/>
              <a:gd name="connsiteX49" fmla="*/ 8606137 w 10655455"/>
              <a:gd name="connsiteY49" fmla="*/ 2814978 h 6858000"/>
              <a:gd name="connsiteX50" fmla="*/ 8989367 w 10655455"/>
              <a:gd name="connsiteY50" fmla="*/ 2152172 h 6858000"/>
              <a:gd name="connsiteX51" fmla="*/ 1321854 w 10655455"/>
              <a:gd name="connsiteY51" fmla="*/ 2071857 h 6858000"/>
              <a:gd name="connsiteX52" fmla="*/ 5365317 w 10655455"/>
              <a:gd name="connsiteY52" fmla="*/ 2071857 h 6858000"/>
              <a:gd name="connsiteX53" fmla="*/ 5985373 w 10655455"/>
              <a:gd name="connsiteY53" fmla="*/ 2437296 h 6858000"/>
              <a:gd name="connsiteX54" fmla="*/ 8011470 w 10655455"/>
              <a:gd name="connsiteY54" fmla="*/ 5926372 h 6858000"/>
              <a:gd name="connsiteX55" fmla="*/ 8011470 w 10655455"/>
              <a:gd name="connsiteY55" fmla="*/ 6639850 h 6858000"/>
              <a:gd name="connsiteX56" fmla="*/ 7904625 w 10655455"/>
              <a:gd name="connsiteY56" fmla="*/ 6823844 h 6858000"/>
              <a:gd name="connsiteX57" fmla="*/ 7884791 w 10655455"/>
              <a:gd name="connsiteY57" fmla="*/ 6858000 h 6858000"/>
              <a:gd name="connsiteX58" fmla="*/ 0 w 10655455"/>
              <a:gd name="connsiteY58" fmla="*/ 6858000 h 6858000"/>
              <a:gd name="connsiteX59" fmla="*/ 0 w 10655455"/>
              <a:gd name="connsiteY59" fmla="*/ 3635967 h 6858000"/>
              <a:gd name="connsiteX60" fmla="*/ 27177 w 10655455"/>
              <a:gd name="connsiteY60" fmla="*/ 3588964 h 6858000"/>
              <a:gd name="connsiteX61" fmla="*/ 693065 w 10655455"/>
              <a:gd name="connsiteY61" fmla="*/ 2437296 h 6858000"/>
              <a:gd name="connsiteX62" fmla="*/ 1321854 w 10655455"/>
              <a:gd name="connsiteY62" fmla="*/ 2071857 h 6858000"/>
              <a:gd name="connsiteX63" fmla="*/ 0 w 10655455"/>
              <a:gd name="connsiteY63" fmla="*/ 0 h 6858000"/>
              <a:gd name="connsiteX64" fmla="*/ 6966294 w 10655455"/>
              <a:gd name="connsiteY64" fmla="*/ 0 h 6858000"/>
              <a:gd name="connsiteX65" fmla="*/ 6852387 w 10655455"/>
              <a:gd name="connsiteY65" fmla="*/ 196155 h 6858000"/>
              <a:gd name="connsiteX66" fmla="*/ 6043321 w 10655455"/>
              <a:gd name="connsiteY66" fmla="*/ 1589421 h 6858000"/>
              <a:gd name="connsiteX67" fmla="*/ 5423265 w 10655455"/>
              <a:gd name="connsiteY67" fmla="*/ 1954861 h 6858000"/>
              <a:gd name="connsiteX68" fmla="*/ 1379802 w 10655455"/>
              <a:gd name="connsiteY68" fmla="*/ 1954861 h 6858000"/>
              <a:gd name="connsiteX69" fmla="*/ 751013 w 10655455"/>
              <a:gd name="connsiteY69" fmla="*/ 1589421 h 6858000"/>
              <a:gd name="connsiteX70" fmla="*/ 1951 w 10655455"/>
              <a:gd name="connsiteY70" fmla="*/ 293901 h 6858000"/>
              <a:gd name="connsiteX71" fmla="*/ 0 w 10655455"/>
              <a:gd name="connsiteY71" fmla="*/ 290527 h 6858000"/>
              <a:gd name="connsiteX72" fmla="*/ 0 w 10655455"/>
              <a:gd name="connsiteY72" fmla="*/ 0 h 6858000"/>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1321854 w 10655455"/>
              <a:gd name="connsiteY48" fmla="*/ 2071857 h 6858000"/>
              <a:gd name="connsiteX49" fmla="*/ 5365317 w 10655455"/>
              <a:gd name="connsiteY49" fmla="*/ 2071857 h 6858000"/>
              <a:gd name="connsiteX50" fmla="*/ 5985373 w 10655455"/>
              <a:gd name="connsiteY50" fmla="*/ 2437296 h 6858000"/>
              <a:gd name="connsiteX51" fmla="*/ 8011470 w 10655455"/>
              <a:gd name="connsiteY51" fmla="*/ 5926372 h 6858000"/>
              <a:gd name="connsiteX52" fmla="*/ 8011470 w 10655455"/>
              <a:gd name="connsiteY52" fmla="*/ 6639850 h 6858000"/>
              <a:gd name="connsiteX53" fmla="*/ 7904625 w 10655455"/>
              <a:gd name="connsiteY53" fmla="*/ 6823844 h 6858000"/>
              <a:gd name="connsiteX54" fmla="*/ 7884791 w 10655455"/>
              <a:gd name="connsiteY54" fmla="*/ 6858000 h 6858000"/>
              <a:gd name="connsiteX55" fmla="*/ 0 w 10655455"/>
              <a:gd name="connsiteY55" fmla="*/ 6858000 h 6858000"/>
              <a:gd name="connsiteX56" fmla="*/ 0 w 10655455"/>
              <a:gd name="connsiteY56" fmla="*/ 3635967 h 6858000"/>
              <a:gd name="connsiteX57" fmla="*/ 27177 w 10655455"/>
              <a:gd name="connsiteY57" fmla="*/ 3588964 h 6858000"/>
              <a:gd name="connsiteX58" fmla="*/ 693065 w 10655455"/>
              <a:gd name="connsiteY58" fmla="*/ 2437296 h 6858000"/>
              <a:gd name="connsiteX59" fmla="*/ 1321854 w 10655455"/>
              <a:gd name="connsiteY59" fmla="*/ 2071857 h 6858000"/>
              <a:gd name="connsiteX60" fmla="*/ 0 w 10655455"/>
              <a:gd name="connsiteY60" fmla="*/ 0 h 6858000"/>
              <a:gd name="connsiteX61" fmla="*/ 6966294 w 10655455"/>
              <a:gd name="connsiteY61" fmla="*/ 0 h 6858000"/>
              <a:gd name="connsiteX62" fmla="*/ 6852387 w 10655455"/>
              <a:gd name="connsiteY62" fmla="*/ 196155 h 6858000"/>
              <a:gd name="connsiteX63" fmla="*/ 6043321 w 10655455"/>
              <a:gd name="connsiteY63" fmla="*/ 1589421 h 6858000"/>
              <a:gd name="connsiteX64" fmla="*/ 5423265 w 10655455"/>
              <a:gd name="connsiteY64" fmla="*/ 1954861 h 6858000"/>
              <a:gd name="connsiteX65" fmla="*/ 1379802 w 10655455"/>
              <a:gd name="connsiteY65" fmla="*/ 1954861 h 6858000"/>
              <a:gd name="connsiteX66" fmla="*/ 751013 w 10655455"/>
              <a:gd name="connsiteY66" fmla="*/ 1589421 h 6858000"/>
              <a:gd name="connsiteX67" fmla="*/ 1951 w 10655455"/>
              <a:gd name="connsiteY67" fmla="*/ 293901 h 6858000"/>
              <a:gd name="connsiteX68" fmla="*/ 0 w 10655455"/>
              <a:gd name="connsiteY68" fmla="*/ 290527 h 6858000"/>
              <a:gd name="connsiteX69" fmla="*/ 0 w 10655455"/>
              <a:gd name="connsiteY69" fmla="*/ 0 h 6858000"/>
              <a:gd name="connsiteX0" fmla="*/ 8526285 w 10606716"/>
              <a:gd name="connsiteY0" fmla="*/ 6283111 h 6858000"/>
              <a:gd name="connsiteX1" fmla="*/ 10157124 w 10606716"/>
              <a:gd name="connsiteY1" fmla="*/ 6283111 h 6858000"/>
              <a:gd name="connsiteX2" fmla="*/ 10407209 w 10606716"/>
              <a:gd name="connsiteY2" fmla="*/ 6430504 h 6858000"/>
              <a:gd name="connsiteX3" fmla="*/ 10606716 w 10606716"/>
              <a:gd name="connsiteY3" fmla="*/ 6774068 h 6858000"/>
              <a:gd name="connsiteX4" fmla="*/ 8025501 w 10606716"/>
              <a:gd name="connsiteY4" fmla="*/ 6858000 h 6858000"/>
              <a:gd name="connsiteX5" fmla="*/ 8129453 w 10606716"/>
              <a:gd name="connsiteY5" fmla="*/ 6678214 h 6858000"/>
              <a:gd name="connsiteX6" fmla="*/ 8272677 w 10606716"/>
              <a:gd name="connsiteY6" fmla="*/ 6430504 h 6858000"/>
              <a:gd name="connsiteX7" fmla="*/ 8526285 w 10606716"/>
              <a:gd name="connsiteY7" fmla="*/ 6283111 h 6858000"/>
              <a:gd name="connsiteX8" fmla="*/ 8508611 w 10606716"/>
              <a:gd name="connsiteY8" fmla="*/ 4776272 h 6858000"/>
              <a:gd name="connsiteX9" fmla="*/ 9153763 w 10606716"/>
              <a:gd name="connsiteY9" fmla="*/ 4776272 h 6858000"/>
              <a:gd name="connsiteX10" fmla="*/ 9252696 w 10606716"/>
              <a:gd name="connsiteY10" fmla="*/ 4834580 h 6858000"/>
              <a:gd name="connsiteX11" fmla="*/ 9575969 w 10606716"/>
              <a:gd name="connsiteY11" fmla="*/ 5391278 h 6858000"/>
              <a:gd name="connsiteX12" fmla="*/ 9575969 w 10606716"/>
              <a:gd name="connsiteY12" fmla="*/ 5505116 h 6858000"/>
              <a:gd name="connsiteX13" fmla="*/ 9252696 w 10606716"/>
              <a:gd name="connsiteY13" fmla="*/ 6061815 h 6858000"/>
              <a:gd name="connsiteX14" fmla="*/ 9153763 w 10606716"/>
              <a:gd name="connsiteY14" fmla="*/ 6120122 h 6858000"/>
              <a:gd name="connsiteX15" fmla="*/ 8508611 w 10606716"/>
              <a:gd name="connsiteY15" fmla="*/ 6120122 h 6858000"/>
              <a:gd name="connsiteX16" fmla="*/ 8408284 w 10606716"/>
              <a:gd name="connsiteY16" fmla="*/ 6061815 h 6858000"/>
              <a:gd name="connsiteX17" fmla="*/ 8086404 w 10606716"/>
              <a:gd name="connsiteY17" fmla="*/ 5505116 h 6858000"/>
              <a:gd name="connsiteX18" fmla="*/ 8086404 w 10606716"/>
              <a:gd name="connsiteY18" fmla="*/ 5391278 h 6858000"/>
              <a:gd name="connsiteX19" fmla="*/ 8408284 w 10606716"/>
              <a:gd name="connsiteY19" fmla="*/ 4834580 h 6858000"/>
              <a:gd name="connsiteX20" fmla="*/ 8508611 w 10606716"/>
              <a:gd name="connsiteY20" fmla="*/ 4776272 h 6858000"/>
              <a:gd name="connsiteX21" fmla="*/ 8438383 w 10606716"/>
              <a:gd name="connsiteY21" fmla="*/ 4182594 h 6858000"/>
              <a:gd name="connsiteX22" fmla="*/ 8671249 w 10606716"/>
              <a:gd name="connsiteY22" fmla="*/ 4182594 h 6858000"/>
              <a:gd name="connsiteX23" fmla="*/ 8706958 w 10606716"/>
              <a:gd name="connsiteY23" fmla="*/ 4203640 h 6858000"/>
              <a:gd name="connsiteX24" fmla="*/ 8823642 w 10606716"/>
              <a:gd name="connsiteY24" fmla="*/ 4404579 h 6858000"/>
              <a:gd name="connsiteX25" fmla="*/ 8823642 w 10606716"/>
              <a:gd name="connsiteY25" fmla="*/ 4445668 h 6858000"/>
              <a:gd name="connsiteX26" fmla="*/ 8706958 w 10606716"/>
              <a:gd name="connsiteY26" fmla="*/ 4646606 h 6858000"/>
              <a:gd name="connsiteX27" fmla="*/ 8671249 w 10606716"/>
              <a:gd name="connsiteY27" fmla="*/ 4667652 h 6858000"/>
              <a:gd name="connsiteX28" fmla="*/ 8438383 w 10606716"/>
              <a:gd name="connsiteY28" fmla="*/ 4667652 h 6858000"/>
              <a:gd name="connsiteX29" fmla="*/ 8402170 w 10606716"/>
              <a:gd name="connsiteY29" fmla="*/ 4646606 h 6858000"/>
              <a:gd name="connsiteX30" fmla="*/ 8285989 w 10606716"/>
              <a:gd name="connsiteY30" fmla="*/ 4445668 h 6858000"/>
              <a:gd name="connsiteX31" fmla="*/ 8285989 w 10606716"/>
              <a:gd name="connsiteY31" fmla="*/ 4404579 h 6858000"/>
              <a:gd name="connsiteX32" fmla="*/ 8402170 w 10606716"/>
              <a:gd name="connsiteY32" fmla="*/ 4203640 h 6858000"/>
              <a:gd name="connsiteX33" fmla="*/ 8438383 w 10606716"/>
              <a:gd name="connsiteY33" fmla="*/ 4182594 h 6858000"/>
              <a:gd name="connsiteX34" fmla="*/ 7678681 w 10606716"/>
              <a:gd name="connsiteY34" fmla="*/ 3459104 h 6858000"/>
              <a:gd name="connsiteX35" fmla="*/ 8119685 w 10606716"/>
              <a:gd name="connsiteY35" fmla="*/ 3459104 h 6858000"/>
              <a:gd name="connsiteX36" fmla="*/ 8187313 w 10606716"/>
              <a:gd name="connsiteY36" fmla="*/ 3498961 h 6858000"/>
              <a:gd name="connsiteX37" fmla="*/ 8408292 w 10606716"/>
              <a:gd name="connsiteY37" fmla="*/ 3879501 h 6858000"/>
              <a:gd name="connsiteX38" fmla="*/ 8408292 w 10606716"/>
              <a:gd name="connsiteY38" fmla="*/ 3957318 h 6858000"/>
              <a:gd name="connsiteX39" fmla="*/ 8187313 w 10606716"/>
              <a:gd name="connsiteY39" fmla="*/ 4337857 h 6858000"/>
              <a:gd name="connsiteX40" fmla="*/ 8119685 w 10606716"/>
              <a:gd name="connsiteY40" fmla="*/ 4377714 h 6858000"/>
              <a:gd name="connsiteX41" fmla="*/ 7678681 w 10606716"/>
              <a:gd name="connsiteY41" fmla="*/ 4377714 h 6858000"/>
              <a:gd name="connsiteX42" fmla="*/ 7610101 w 10606716"/>
              <a:gd name="connsiteY42" fmla="*/ 4337857 h 6858000"/>
              <a:gd name="connsiteX43" fmla="*/ 7390076 w 10606716"/>
              <a:gd name="connsiteY43" fmla="*/ 3957318 h 6858000"/>
              <a:gd name="connsiteX44" fmla="*/ 7390076 w 10606716"/>
              <a:gd name="connsiteY44" fmla="*/ 3879501 h 6858000"/>
              <a:gd name="connsiteX45" fmla="*/ 7610101 w 10606716"/>
              <a:gd name="connsiteY45" fmla="*/ 3498961 h 6858000"/>
              <a:gd name="connsiteX46" fmla="*/ 7678681 w 10606716"/>
              <a:gd name="connsiteY46" fmla="*/ 3459104 h 6858000"/>
              <a:gd name="connsiteX47" fmla="*/ 1321854 w 10606716"/>
              <a:gd name="connsiteY47" fmla="*/ 2071857 h 6858000"/>
              <a:gd name="connsiteX48" fmla="*/ 5365317 w 10606716"/>
              <a:gd name="connsiteY48" fmla="*/ 2071857 h 6858000"/>
              <a:gd name="connsiteX49" fmla="*/ 5985373 w 10606716"/>
              <a:gd name="connsiteY49" fmla="*/ 2437296 h 6858000"/>
              <a:gd name="connsiteX50" fmla="*/ 8011470 w 10606716"/>
              <a:gd name="connsiteY50" fmla="*/ 5926372 h 6858000"/>
              <a:gd name="connsiteX51" fmla="*/ 8011470 w 10606716"/>
              <a:gd name="connsiteY51" fmla="*/ 6639850 h 6858000"/>
              <a:gd name="connsiteX52" fmla="*/ 7904625 w 10606716"/>
              <a:gd name="connsiteY52" fmla="*/ 6823844 h 6858000"/>
              <a:gd name="connsiteX53" fmla="*/ 7884791 w 10606716"/>
              <a:gd name="connsiteY53" fmla="*/ 6858000 h 6858000"/>
              <a:gd name="connsiteX54" fmla="*/ 0 w 10606716"/>
              <a:gd name="connsiteY54" fmla="*/ 6858000 h 6858000"/>
              <a:gd name="connsiteX55" fmla="*/ 0 w 10606716"/>
              <a:gd name="connsiteY55" fmla="*/ 3635967 h 6858000"/>
              <a:gd name="connsiteX56" fmla="*/ 27177 w 10606716"/>
              <a:gd name="connsiteY56" fmla="*/ 3588964 h 6858000"/>
              <a:gd name="connsiteX57" fmla="*/ 693065 w 10606716"/>
              <a:gd name="connsiteY57" fmla="*/ 2437296 h 6858000"/>
              <a:gd name="connsiteX58" fmla="*/ 1321854 w 10606716"/>
              <a:gd name="connsiteY58" fmla="*/ 2071857 h 6858000"/>
              <a:gd name="connsiteX59" fmla="*/ 0 w 10606716"/>
              <a:gd name="connsiteY59" fmla="*/ 0 h 6858000"/>
              <a:gd name="connsiteX60" fmla="*/ 6966294 w 10606716"/>
              <a:gd name="connsiteY60" fmla="*/ 0 h 6858000"/>
              <a:gd name="connsiteX61" fmla="*/ 6852387 w 10606716"/>
              <a:gd name="connsiteY61" fmla="*/ 196155 h 6858000"/>
              <a:gd name="connsiteX62" fmla="*/ 6043321 w 10606716"/>
              <a:gd name="connsiteY62" fmla="*/ 1589421 h 6858000"/>
              <a:gd name="connsiteX63" fmla="*/ 5423265 w 10606716"/>
              <a:gd name="connsiteY63" fmla="*/ 1954861 h 6858000"/>
              <a:gd name="connsiteX64" fmla="*/ 1379802 w 10606716"/>
              <a:gd name="connsiteY64" fmla="*/ 1954861 h 6858000"/>
              <a:gd name="connsiteX65" fmla="*/ 751013 w 10606716"/>
              <a:gd name="connsiteY65" fmla="*/ 1589421 h 6858000"/>
              <a:gd name="connsiteX66" fmla="*/ 1951 w 10606716"/>
              <a:gd name="connsiteY66" fmla="*/ 293901 h 6858000"/>
              <a:gd name="connsiteX67" fmla="*/ 0 w 10606716"/>
              <a:gd name="connsiteY67" fmla="*/ 290527 h 6858000"/>
              <a:gd name="connsiteX68" fmla="*/ 0 w 10606716"/>
              <a:gd name="connsiteY68" fmla="*/ 0 h 6858000"/>
              <a:gd name="connsiteX0" fmla="*/ 8526285 w 10407209"/>
              <a:gd name="connsiteY0" fmla="*/ 6283111 h 6858000"/>
              <a:gd name="connsiteX1" fmla="*/ 10157124 w 10407209"/>
              <a:gd name="connsiteY1" fmla="*/ 6283111 h 6858000"/>
              <a:gd name="connsiteX2" fmla="*/ 10407209 w 10407209"/>
              <a:gd name="connsiteY2" fmla="*/ 6430504 h 6858000"/>
              <a:gd name="connsiteX3" fmla="*/ 8025501 w 10407209"/>
              <a:gd name="connsiteY3" fmla="*/ 6858000 h 6858000"/>
              <a:gd name="connsiteX4" fmla="*/ 8129453 w 10407209"/>
              <a:gd name="connsiteY4" fmla="*/ 6678214 h 6858000"/>
              <a:gd name="connsiteX5" fmla="*/ 8272677 w 10407209"/>
              <a:gd name="connsiteY5" fmla="*/ 6430504 h 6858000"/>
              <a:gd name="connsiteX6" fmla="*/ 8526285 w 10407209"/>
              <a:gd name="connsiteY6" fmla="*/ 6283111 h 6858000"/>
              <a:gd name="connsiteX7" fmla="*/ 8508611 w 10407209"/>
              <a:gd name="connsiteY7" fmla="*/ 4776272 h 6858000"/>
              <a:gd name="connsiteX8" fmla="*/ 9153763 w 10407209"/>
              <a:gd name="connsiteY8" fmla="*/ 4776272 h 6858000"/>
              <a:gd name="connsiteX9" fmla="*/ 9252696 w 10407209"/>
              <a:gd name="connsiteY9" fmla="*/ 4834580 h 6858000"/>
              <a:gd name="connsiteX10" fmla="*/ 9575969 w 10407209"/>
              <a:gd name="connsiteY10" fmla="*/ 5391278 h 6858000"/>
              <a:gd name="connsiteX11" fmla="*/ 9575969 w 10407209"/>
              <a:gd name="connsiteY11" fmla="*/ 5505116 h 6858000"/>
              <a:gd name="connsiteX12" fmla="*/ 9252696 w 10407209"/>
              <a:gd name="connsiteY12" fmla="*/ 6061815 h 6858000"/>
              <a:gd name="connsiteX13" fmla="*/ 9153763 w 10407209"/>
              <a:gd name="connsiteY13" fmla="*/ 6120122 h 6858000"/>
              <a:gd name="connsiteX14" fmla="*/ 8508611 w 10407209"/>
              <a:gd name="connsiteY14" fmla="*/ 6120122 h 6858000"/>
              <a:gd name="connsiteX15" fmla="*/ 8408284 w 10407209"/>
              <a:gd name="connsiteY15" fmla="*/ 6061815 h 6858000"/>
              <a:gd name="connsiteX16" fmla="*/ 8086404 w 10407209"/>
              <a:gd name="connsiteY16" fmla="*/ 5505116 h 6858000"/>
              <a:gd name="connsiteX17" fmla="*/ 8086404 w 10407209"/>
              <a:gd name="connsiteY17" fmla="*/ 5391278 h 6858000"/>
              <a:gd name="connsiteX18" fmla="*/ 8408284 w 10407209"/>
              <a:gd name="connsiteY18" fmla="*/ 4834580 h 6858000"/>
              <a:gd name="connsiteX19" fmla="*/ 8508611 w 10407209"/>
              <a:gd name="connsiteY19" fmla="*/ 4776272 h 6858000"/>
              <a:gd name="connsiteX20" fmla="*/ 8438383 w 10407209"/>
              <a:gd name="connsiteY20" fmla="*/ 4182594 h 6858000"/>
              <a:gd name="connsiteX21" fmla="*/ 8671249 w 10407209"/>
              <a:gd name="connsiteY21" fmla="*/ 4182594 h 6858000"/>
              <a:gd name="connsiteX22" fmla="*/ 8706958 w 10407209"/>
              <a:gd name="connsiteY22" fmla="*/ 4203640 h 6858000"/>
              <a:gd name="connsiteX23" fmla="*/ 8823642 w 10407209"/>
              <a:gd name="connsiteY23" fmla="*/ 4404579 h 6858000"/>
              <a:gd name="connsiteX24" fmla="*/ 8823642 w 10407209"/>
              <a:gd name="connsiteY24" fmla="*/ 4445668 h 6858000"/>
              <a:gd name="connsiteX25" fmla="*/ 8706958 w 10407209"/>
              <a:gd name="connsiteY25" fmla="*/ 4646606 h 6858000"/>
              <a:gd name="connsiteX26" fmla="*/ 8671249 w 10407209"/>
              <a:gd name="connsiteY26" fmla="*/ 4667652 h 6858000"/>
              <a:gd name="connsiteX27" fmla="*/ 8438383 w 10407209"/>
              <a:gd name="connsiteY27" fmla="*/ 4667652 h 6858000"/>
              <a:gd name="connsiteX28" fmla="*/ 8402170 w 10407209"/>
              <a:gd name="connsiteY28" fmla="*/ 4646606 h 6858000"/>
              <a:gd name="connsiteX29" fmla="*/ 8285989 w 10407209"/>
              <a:gd name="connsiteY29" fmla="*/ 4445668 h 6858000"/>
              <a:gd name="connsiteX30" fmla="*/ 8285989 w 10407209"/>
              <a:gd name="connsiteY30" fmla="*/ 4404579 h 6858000"/>
              <a:gd name="connsiteX31" fmla="*/ 8402170 w 10407209"/>
              <a:gd name="connsiteY31" fmla="*/ 4203640 h 6858000"/>
              <a:gd name="connsiteX32" fmla="*/ 8438383 w 10407209"/>
              <a:gd name="connsiteY32" fmla="*/ 4182594 h 6858000"/>
              <a:gd name="connsiteX33" fmla="*/ 7678681 w 10407209"/>
              <a:gd name="connsiteY33" fmla="*/ 3459104 h 6858000"/>
              <a:gd name="connsiteX34" fmla="*/ 8119685 w 10407209"/>
              <a:gd name="connsiteY34" fmla="*/ 3459104 h 6858000"/>
              <a:gd name="connsiteX35" fmla="*/ 8187313 w 10407209"/>
              <a:gd name="connsiteY35" fmla="*/ 3498961 h 6858000"/>
              <a:gd name="connsiteX36" fmla="*/ 8408292 w 10407209"/>
              <a:gd name="connsiteY36" fmla="*/ 3879501 h 6858000"/>
              <a:gd name="connsiteX37" fmla="*/ 8408292 w 10407209"/>
              <a:gd name="connsiteY37" fmla="*/ 3957318 h 6858000"/>
              <a:gd name="connsiteX38" fmla="*/ 8187313 w 10407209"/>
              <a:gd name="connsiteY38" fmla="*/ 4337857 h 6858000"/>
              <a:gd name="connsiteX39" fmla="*/ 8119685 w 10407209"/>
              <a:gd name="connsiteY39" fmla="*/ 4377714 h 6858000"/>
              <a:gd name="connsiteX40" fmla="*/ 7678681 w 10407209"/>
              <a:gd name="connsiteY40" fmla="*/ 4377714 h 6858000"/>
              <a:gd name="connsiteX41" fmla="*/ 7610101 w 10407209"/>
              <a:gd name="connsiteY41" fmla="*/ 4337857 h 6858000"/>
              <a:gd name="connsiteX42" fmla="*/ 7390076 w 10407209"/>
              <a:gd name="connsiteY42" fmla="*/ 3957318 h 6858000"/>
              <a:gd name="connsiteX43" fmla="*/ 7390076 w 10407209"/>
              <a:gd name="connsiteY43" fmla="*/ 3879501 h 6858000"/>
              <a:gd name="connsiteX44" fmla="*/ 7610101 w 10407209"/>
              <a:gd name="connsiteY44" fmla="*/ 3498961 h 6858000"/>
              <a:gd name="connsiteX45" fmla="*/ 7678681 w 10407209"/>
              <a:gd name="connsiteY45" fmla="*/ 3459104 h 6858000"/>
              <a:gd name="connsiteX46" fmla="*/ 1321854 w 10407209"/>
              <a:gd name="connsiteY46" fmla="*/ 2071857 h 6858000"/>
              <a:gd name="connsiteX47" fmla="*/ 5365317 w 10407209"/>
              <a:gd name="connsiteY47" fmla="*/ 2071857 h 6858000"/>
              <a:gd name="connsiteX48" fmla="*/ 5985373 w 10407209"/>
              <a:gd name="connsiteY48" fmla="*/ 2437296 h 6858000"/>
              <a:gd name="connsiteX49" fmla="*/ 8011470 w 10407209"/>
              <a:gd name="connsiteY49" fmla="*/ 5926372 h 6858000"/>
              <a:gd name="connsiteX50" fmla="*/ 8011470 w 10407209"/>
              <a:gd name="connsiteY50" fmla="*/ 6639850 h 6858000"/>
              <a:gd name="connsiteX51" fmla="*/ 7904625 w 10407209"/>
              <a:gd name="connsiteY51" fmla="*/ 6823844 h 6858000"/>
              <a:gd name="connsiteX52" fmla="*/ 7884791 w 10407209"/>
              <a:gd name="connsiteY52" fmla="*/ 6858000 h 6858000"/>
              <a:gd name="connsiteX53" fmla="*/ 0 w 10407209"/>
              <a:gd name="connsiteY53" fmla="*/ 6858000 h 6858000"/>
              <a:gd name="connsiteX54" fmla="*/ 0 w 10407209"/>
              <a:gd name="connsiteY54" fmla="*/ 3635967 h 6858000"/>
              <a:gd name="connsiteX55" fmla="*/ 27177 w 10407209"/>
              <a:gd name="connsiteY55" fmla="*/ 3588964 h 6858000"/>
              <a:gd name="connsiteX56" fmla="*/ 693065 w 10407209"/>
              <a:gd name="connsiteY56" fmla="*/ 2437296 h 6858000"/>
              <a:gd name="connsiteX57" fmla="*/ 1321854 w 10407209"/>
              <a:gd name="connsiteY57" fmla="*/ 2071857 h 6858000"/>
              <a:gd name="connsiteX58" fmla="*/ 0 w 10407209"/>
              <a:gd name="connsiteY58" fmla="*/ 0 h 6858000"/>
              <a:gd name="connsiteX59" fmla="*/ 6966294 w 10407209"/>
              <a:gd name="connsiteY59" fmla="*/ 0 h 6858000"/>
              <a:gd name="connsiteX60" fmla="*/ 6852387 w 10407209"/>
              <a:gd name="connsiteY60" fmla="*/ 196155 h 6858000"/>
              <a:gd name="connsiteX61" fmla="*/ 6043321 w 10407209"/>
              <a:gd name="connsiteY61" fmla="*/ 1589421 h 6858000"/>
              <a:gd name="connsiteX62" fmla="*/ 5423265 w 10407209"/>
              <a:gd name="connsiteY62" fmla="*/ 1954861 h 6858000"/>
              <a:gd name="connsiteX63" fmla="*/ 1379802 w 10407209"/>
              <a:gd name="connsiteY63" fmla="*/ 1954861 h 6858000"/>
              <a:gd name="connsiteX64" fmla="*/ 751013 w 10407209"/>
              <a:gd name="connsiteY64" fmla="*/ 1589421 h 6858000"/>
              <a:gd name="connsiteX65" fmla="*/ 1951 w 10407209"/>
              <a:gd name="connsiteY65" fmla="*/ 293901 h 6858000"/>
              <a:gd name="connsiteX66" fmla="*/ 0 w 10407209"/>
              <a:gd name="connsiteY66" fmla="*/ 290527 h 6858000"/>
              <a:gd name="connsiteX67" fmla="*/ 0 w 10407209"/>
              <a:gd name="connsiteY67" fmla="*/ 0 h 6858000"/>
              <a:gd name="connsiteX0" fmla="*/ 8526285 w 10161361"/>
              <a:gd name="connsiteY0" fmla="*/ 6283111 h 6858000"/>
              <a:gd name="connsiteX1" fmla="*/ 10157124 w 10161361"/>
              <a:gd name="connsiteY1" fmla="*/ 6283111 h 6858000"/>
              <a:gd name="connsiteX2" fmla="*/ 8025501 w 10161361"/>
              <a:gd name="connsiteY2" fmla="*/ 6858000 h 6858000"/>
              <a:gd name="connsiteX3" fmla="*/ 8129453 w 10161361"/>
              <a:gd name="connsiteY3" fmla="*/ 6678214 h 6858000"/>
              <a:gd name="connsiteX4" fmla="*/ 8272677 w 10161361"/>
              <a:gd name="connsiteY4" fmla="*/ 6430504 h 6858000"/>
              <a:gd name="connsiteX5" fmla="*/ 8526285 w 10161361"/>
              <a:gd name="connsiteY5" fmla="*/ 6283111 h 6858000"/>
              <a:gd name="connsiteX6" fmla="*/ 8508611 w 10161361"/>
              <a:gd name="connsiteY6" fmla="*/ 4776272 h 6858000"/>
              <a:gd name="connsiteX7" fmla="*/ 9153763 w 10161361"/>
              <a:gd name="connsiteY7" fmla="*/ 4776272 h 6858000"/>
              <a:gd name="connsiteX8" fmla="*/ 9252696 w 10161361"/>
              <a:gd name="connsiteY8" fmla="*/ 4834580 h 6858000"/>
              <a:gd name="connsiteX9" fmla="*/ 9575969 w 10161361"/>
              <a:gd name="connsiteY9" fmla="*/ 5391278 h 6858000"/>
              <a:gd name="connsiteX10" fmla="*/ 9575969 w 10161361"/>
              <a:gd name="connsiteY10" fmla="*/ 5505116 h 6858000"/>
              <a:gd name="connsiteX11" fmla="*/ 9252696 w 10161361"/>
              <a:gd name="connsiteY11" fmla="*/ 6061815 h 6858000"/>
              <a:gd name="connsiteX12" fmla="*/ 9153763 w 10161361"/>
              <a:gd name="connsiteY12" fmla="*/ 6120122 h 6858000"/>
              <a:gd name="connsiteX13" fmla="*/ 8508611 w 10161361"/>
              <a:gd name="connsiteY13" fmla="*/ 6120122 h 6858000"/>
              <a:gd name="connsiteX14" fmla="*/ 8408284 w 10161361"/>
              <a:gd name="connsiteY14" fmla="*/ 6061815 h 6858000"/>
              <a:gd name="connsiteX15" fmla="*/ 8086404 w 10161361"/>
              <a:gd name="connsiteY15" fmla="*/ 5505116 h 6858000"/>
              <a:gd name="connsiteX16" fmla="*/ 8086404 w 10161361"/>
              <a:gd name="connsiteY16" fmla="*/ 5391278 h 6858000"/>
              <a:gd name="connsiteX17" fmla="*/ 8408284 w 10161361"/>
              <a:gd name="connsiteY17" fmla="*/ 4834580 h 6858000"/>
              <a:gd name="connsiteX18" fmla="*/ 8508611 w 10161361"/>
              <a:gd name="connsiteY18" fmla="*/ 4776272 h 6858000"/>
              <a:gd name="connsiteX19" fmla="*/ 8438383 w 10161361"/>
              <a:gd name="connsiteY19" fmla="*/ 4182594 h 6858000"/>
              <a:gd name="connsiteX20" fmla="*/ 8671249 w 10161361"/>
              <a:gd name="connsiteY20" fmla="*/ 4182594 h 6858000"/>
              <a:gd name="connsiteX21" fmla="*/ 8706958 w 10161361"/>
              <a:gd name="connsiteY21" fmla="*/ 4203640 h 6858000"/>
              <a:gd name="connsiteX22" fmla="*/ 8823642 w 10161361"/>
              <a:gd name="connsiteY22" fmla="*/ 4404579 h 6858000"/>
              <a:gd name="connsiteX23" fmla="*/ 8823642 w 10161361"/>
              <a:gd name="connsiteY23" fmla="*/ 4445668 h 6858000"/>
              <a:gd name="connsiteX24" fmla="*/ 8706958 w 10161361"/>
              <a:gd name="connsiteY24" fmla="*/ 4646606 h 6858000"/>
              <a:gd name="connsiteX25" fmla="*/ 8671249 w 10161361"/>
              <a:gd name="connsiteY25" fmla="*/ 4667652 h 6858000"/>
              <a:gd name="connsiteX26" fmla="*/ 8438383 w 10161361"/>
              <a:gd name="connsiteY26" fmla="*/ 4667652 h 6858000"/>
              <a:gd name="connsiteX27" fmla="*/ 8402170 w 10161361"/>
              <a:gd name="connsiteY27" fmla="*/ 4646606 h 6858000"/>
              <a:gd name="connsiteX28" fmla="*/ 8285989 w 10161361"/>
              <a:gd name="connsiteY28" fmla="*/ 4445668 h 6858000"/>
              <a:gd name="connsiteX29" fmla="*/ 8285989 w 10161361"/>
              <a:gd name="connsiteY29" fmla="*/ 4404579 h 6858000"/>
              <a:gd name="connsiteX30" fmla="*/ 8402170 w 10161361"/>
              <a:gd name="connsiteY30" fmla="*/ 4203640 h 6858000"/>
              <a:gd name="connsiteX31" fmla="*/ 8438383 w 10161361"/>
              <a:gd name="connsiteY31" fmla="*/ 4182594 h 6858000"/>
              <a:gd name="connsiteX32" fmla="*/ 7678681 w 10161361"/>
              <a:gd name="connsiteY32" fmla="*/ 3459104 h 6858000"/>
              <a:gd name="connsiteX33" fmla="*/ 8119685 w 10161361"/>
              <a:gd name="connsiteY33" fmla="*/ 3459104 h 6858000"/>
              <a:gd name="connsiteX34" fmla="*/ 8187313 w 10161361"/>
              <a:gd name="connsiteY34" fmla="*/ 3498961 h 6858000"/>
              <a:gd name="connsiteX35" fmla="*/ 8408292 w 10161361"/>
              <a:gd name="connsiteY35" fmla="*/ 3879501 h 6858000"/>
              <a:gd name="connsiteX36" fmla="*/ 8408292 w 10161361"/>
              <a:gd name="connsiteY36" fmla="*/ 3957318 h 6858000"/>
              <a:gd name="connsiteX37" fmla="*/ 8187313 w 10161361"/>
              <a:gd name="connsiteY37" fmla="*/ 4337857 h 6858000"/>
              <a:gd name="connsiteX38" fmla="*/ 8119685 w 10161361"/>
              <a:gd name="connsiteY38" fmla="*/ 4377714 h 6858000"/>
              <a:gd name="connsiteX39" fmla="*/ 7678681 w 10161361"/>
              <a:gd name="connsiteY39" fmla="*/ 4377714 h 6858000"/>
              <a:gd name="connsiteX40" fmla="*/ 7610101 w 10161361"/>
              <a:gd name="connsiteY40" fmla="*/ 4337857 h 6858000"/>
              <a:gd name="connsiteX41" fmla="*/ 7390076 w 10161361"/>
              <a:gd name="connsiteY41" fmla="*/ 3957318 h 6858000"/>
              <a:gd name="connsiteX42" fmla="*/ 7390076 w 10161361"/>
              <a:gd name="connsiteY42" fmla="*/ 3879501 h 6858000"/>
              <a:gd name="connsiteX43" fmla="*/ 7610101 w 10161361"/>
              <a:gd name="connsiteY43" fmla="*/ 3498961 h 6858000"/>
              <a:gd name="connsiteX44" fmla="*/ 7678681 w 10161361"/>
              <a:gd name="connsiteY44" fmla="*/ 3459104 h 6858000"/>
              <a:gd name="connsiteX45" fmla="*/ 1321854 w 10161361"/>
              <a:gd name="connsiteY45" fmla="*/ 2071857 h 6858000"/>
              <a:gd name="connsiteX46" fmla="*/ 5365317 w 10161361"/>
              <a:gd name="connsiteY46" fmla="*/ 2071857 h 6858000"/>
              <a:gd name="connsiteX47" fmla="*/ 5985373 w 10161361"/>
              <a:gd name="connsiteY47" fmla="*/ 2437296 h 6858000"/>
              <a:gd name="connsiteX48" fmla="*/ 8011470 w 10161361"/>
              <a:gd name="connsiteY48" fmla="*/ 5926372 h 6858000"/>
              <a:gd name="connsiteX49" fmla="*/ 8011470 w 10161361"/>
              <a:gd name="connsiteY49" fmla="*/ 6639850 h 6858000"/>
              <a:gd name="connsiteX50" fmla="*/ 7904625 w 10161361"/>
              <a:gd name="connsiteY50" fmla="*/ 6823844 h 6858000"/>
              <a:gd name="connsiteX51" fmla="*/ 7884791 w 10161361"/>
              <a:gd name="connsiteY51" fmla="*/ 6858000 h 6858000"/>
              <a:gd name="connsiteX52" fmla="*/ 0 w 10161361"/>
              <a:gd name="connsiteY52" fmla="*/ 6858000 h 6858000"/>
              <a:gd name="connsiteX53" fmla="*/ 0 w 10161361"/>
              <a:gd name="connsiteY53" fmla="*/ 3635967 h 6858000"/>
              <a:gd name="connsiteX54" fmla="*/ 27177 w 10161361"/>
              <a:gd name="connsiteY54" fmla="*/ 3588964 h 6858000"/>
              <a:gd name="connsiteX55" fmla="*/ 693065 w 10161361"/>
              <a:gd name="connsiteY55" fmla="*/ 2437296 h 6858000"/>
              <a:gd name="connsiteX56" fmla="*/ 1321854 w 10161361"/>
              <a:gd name="connsiteY56" fmla="*/ 2071857 h 6858000"/>
              <a:gd name="connsiteX57" fmla="*/ 0 w 10161361"/>
              <a:gd name="connsiteY57" fmla="*/ 0 h 6858000"/>
              <a:gd name="connsiteX58" fmla="*/ 6966294 w 10161361"/>
              <a:gd name="connsiteY58" fmla="*/ 0 h 6858000"/>
              <a:gd name="connsiteX59" fmla="*/ 6852387 w 10161361"/>
              <a:gd name="connsiteY59" fmla="*/ 196155 h 6858000"/>
              <a:gd name="connsiteX60" fmla="*/ 6043321 w 10161361"/>
              <a:gd name="connsiteY60" fmla="*/ 1589421 h 6858000"/>
              <a:gd name="connsiteX61" fmla="*/ 5423265 w 10161361"/>
              <a:gd name="connsiteY61" fmla="*/ 1954861 h 6858000"/>
              <a:gd name="connsiteX62" fmla="*/ 1379802 w 10161361"/>
              <a:gd name="connsiteY62" fmla="*/ 1954861 h 6858000"/>
              <a:gd name="connsiteX63" fmla="*/ 751013 w 10161361"/>
              <a:gd name="connsiteY63" fmla="*/ 1589421 h 6858000"/>
              <a:gd name="connsiteX64" fmla="*/ 1951 w 10161361"/>
              <a:gd name="connsiteY64" fmla="*/ 293901 h 6858000"/>
              <a:gd name="connsiteX65" fmla="*/ 0 w 10161361"/>
              <a:gd name="connsiteY65" fmla="*/ 290527 h 6858000"/>
              <a:gd name="connsiteX66" fmla="*/ 0 w 10161361"/>
              <a:gd name="connsiteY66" fmla="*/ 0 h 6858000"/>
              <a:gd name="connsiteX0" fmla="*/ 8526285 w 9591645"/>
              <a:gd name="connsiteY0" fmla="*/ 6283111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26285 w 9591645"/>
              <a:gd name="connsiteY4" fmla="*/ 6283111 h 6858000"/>
              <a:gd name="connsiteX5" fmla="*/ 8508611 w 9591645"/>
              <a:gd name="connsiteY5" fmla="*/ 4776272 h 6858000"/>
              <a:gd name="connsiteX6" fmla="*/ 9153763 w 9591645"/>
              <a:gd name="connsiteY6" fmla="*/ 4776272 h 6858000"/>
              <a:gd name="connsiteX7" fmla="*/ 9252696 w 9591645"/>
              <a:gd name="connsiteY7" fmla="*/ 4834580 h 6858000"/>
              <a:gd name="connsiteX8" fmla="*/ 9575969 w 9591645"/>
              <a:gd name="connsiteY8" fmla="*/ 5391278 h 6858000"/>
              <a:gd name="connsiteX9" fmla="*/ 9575969 w 9591645"/>
              <a:gd name="connsiteY9" fmla="*/ 5505116 h 6858000"/>
              <a:gd name="connsiteX10" fmla="*/ 9252696 w 9591645"/>
              <a:gd name="connsiteY10" fmla="*/ 6061815 h 6858000"/>
              <a:gd name="connsiteX11" fmla="*/ 9153763 w 9591645"/>
              <a:gd name="connsiteY11" fmla="*/ 6120122 h 6858000"/>
              <a:gd name="connsiteX12" fmla="*/ 8508611 w 9591645"/>
              <a:gd name="connsiteY12" fmla="*/ 6120122 h 6858000"/>
              <a:gd name="connsiteX13" fmla="*/ 8408284 w 9591645"/>
              <a:gd name="connsiteY13" fmla="*/ 6061815 h 6858000"/>
              <a:gd name="connsiteX14" fmla="*/ 8086404 w 9591645"/>
              <a:gd name="connsiteY14" fmla="*/ 5505116 h 6858000"/>
              <a:gd name="connsiteX15" fmla="*/ 8086404 w 9591645"/>
              <a:gd name="connsiteY15" fmla="*/ 5391278 h 6858000"/>
              <a:gd name="connsiteX16" fmla="*/ 8408284 w 9591645"/>
              <a:gd name="connsiteY16" fmla="*/ 4834580 h 6858000"/>
              <a:gd name="connsiteX17" fmla="*/ 8508611 w 9591645"/>
              <a:gd name="connsiteY17" fmla="*/ 4776272 h 6858000"/>
              <a:gd name="connsiteX18" fmla="*/ 8438383 w 9591645"/>
              <a:gd name="connsiteY18" fmla="*/ 4182594 h 6858000"/>
              <a:gd name="connsiteX19" fmla="*/ 8671249 w 9591645"/>
              <a:gd name="connsiteY19" fmla="*/ 4182594 h 6858000"/>
              <a:gd name="connsiteX20" fmla="*/ 8706958 w 9591645"/>
              <a:gd name="connsiteY20" fmla="*/ 4203640 h 6858000"/>
              <a:gd name="connsiteX21" fmla="*/ 8823642 w 9591645"/>
              <a:gd name="connsiteY21" fmla="*/ 4404579 h 6858000"/>
              <a:gd name="connsiteX22" fmla="*/ 8823642 w 9591645"/>
              <a:gd name="connsiteY22" fmla="*/ 4445668 h 6858000"/>
              <a:gd name="connsiteX23" fmla="*/ 8706958 w 9591645"/>
              <a:gd name="connsiteY23" fmla="*/ 4646606 h 6858000"/>
              <a:gd name="connsiteX24" fmla="*/ 8671249 w 9591645"/>
              <a:gd name="connsiteY24" fmla="*/ 4667652 h 6858000"/>
              <a:gd name="connsiteX25" fmla="*/ 8438383 w 9591645"/>
              <a:gd name="connsiteY25" fmla="*/ 4667652 h 6858000"/>
              <a:gd name="connsiteX26" fmla="*/ 8402170 w 9591645"/>
              <a:gd name="connsiteY26" fmla="*/ 4646606 h 6858000"/>
              <a:gd name="connsiteX27" fmla="*/ 8285989 w 9591645"/>
              <a:gd name="connsiteY27" fmla="*/ 4445668 h 6858000"/>
              <a:gd name="connsiteX28" fmla="*/ 8285989 w 9591645"/>
              <a:gd name="connsiteY28" fmla="*/ 4404579 h 6858000"/>
              <a:gd name="connsiteX29" fmla="*/ 8402170 w 9591645"/>
              <a:gd name="connsiteY29" fmla="*/ 4203640 h 6858000"/>
              <a:gd name="connsiteX30" fmla="*/ 8438383 w 9591645"/>
              <a:gd name="connsiteY30" fmla="*/ 4182594 h 6858000"/>
              <a:gd name="connsiteX31" fmla="*/ 7678681 w 9591645"/>
              <a:gd name="connsiteY31" fmla="*/ 3459104 h 6858000"/>
              <a:gd name="connsiteX32" fmla="*/ 8119685 w 9591645"/>
              <a:gd name="connsiteY32" fmla="*/ 3459104 h 6858000"/>
              <a:gd name="connsiteX33" fmla="*/ 8187313 w 9591645"/>
              <a:gd name="connsiteY33" fmla="*/ 3498961 h 6858000"/>
              <a:gd name="connsiteX34" fmla="*/ 8408292 w 9591645"/>
              <a:gd name="connsiteY34" fmla="*/ 3879501 h 6858000"/>
              <a:gd name="connsiteX35" fmla="*/ 8408292 w 9591645"/>
              <a:gd name="connsiteY35" fmla="*/ 3957318 h 6858000"/>
              <a:gd name="connsiteX36" fmla="*/ 8187313 w 9591645"/>
              <a:gd name="connsiteY36" fmla="*/ 4337857 h 6858000"/>
              <a:gd name="connsiteX37" fmla="*/ 8119685 w 9591645"/>
              <a:gd name="connsiteY37" fmla="*/ 4377714 h 6858000"/>
              <a:gd name="connsiteX38" fmla="*/ 7678681 w 9591645"/>
              <a:gd name="connsiteY38" fmla="*/ 4377714 h 6858000"/>
              <a:gd name="connsiteX39" fmla="*/ 7610101 w 9591645"/>
              <a:gd name="connsiteY39" fmla="*/ 4337857 h 6858000"/>
              <a:gd name="connsiteX40" fmla="*/ 7390076 w 9591645"/>
              <a:gd name="connsiteY40" fmla="*/ 3957318 h 6858000"/>
              <a:gd name="connsiteX41" fmla="*/ 7390076 w 9591645"/>
              <a:gd name="connsiteY41" fmla="*/ 3879501 h 6858000"/>
              <a:gd name="connsiteX42" fmla="*/ 7610101 w 9591645"/>
              <a:gd name="connsiteY42" fmla="*/ 3498961 h 6858000"/>
              <a:gd name="connsiteX43" fmla="*/ 7678681 w 9591645"/>
              <a:gd name="connsiteY43" fmla="*/ 3459104 h 6858000"/>
              <a:gd name="connsiteX44" fmla="*/ 1321854 w 9591645"/>
              <a:gd name="connsiteY44" fmla="*/ 2071857 h 6858000"/>
              <a:gd name="connsiteX45" fmla="*/ 5365317 w 9591645"/>
              <a:gd name="connsiteY45" fmla="*/ 2071857 h 6858000"/>
              <a:gd name="connsiteX46" fmla="*/ 5985373 w 9591645"/>
              <a:gd name="connsiteY46" fmla="*/ 2437296 h 6858000"/>
              <a:gd name="connsiteX47" fmla="*/ 8011470 w 9591645"/>
              <a:gd name="connsiteY47" fmla="*/ 5926372 h 6858000"/>
              <a:gd name="connsiteX48" fmla="*/ 8011470 w 9591645"/>
              <a:gd name="connsiteY48" fmla="*/ 6639850 h 6858000"/>
              <a:gd name="connsiteX49" fmla="*/ 7904625 w 9591645"/>
              <a:gd name="connsiteY49" fmla="*/ 6823844 h 6858000"/>
              <a:gd name="connsiteX50" fmla="*/ 7884791 w 9591645"/>
              <a:gd name="connsiteY50" fmla="*/ 6858000 h 6858000"/>
              <a:gd name="connsiteX51" fmla="*/ 0 w 9591645"/>
              <a:gd name="connsiteY51" fmla="*/ 6858000 h 6858000"/>
              <a:gd name="connsiteX52" fmla="*/ 0 w 9591645"/>
              <a:gd name="connsiteY52" fmla="*/ 3635967 h 6858000"/>
              <a:gd name="connsiteX53" fmla="*/ 27177 w 9591645"/>
              <a:gd name="connsiteY53" fmla="*/ 3588964 h 6858000"/>
              <a:gd name="connsiteX54" fmla="*/ 693065 w 9591645"/>
              <a:gd name="connsiteY54" fmla="*/ 2437296 h 6858000"/>
              <a:gd name="connsiteX55" fmla="*/ 1321854 w 9591645"/>
              <a:gd name="connsiteY55" fmla="*/ 2071857 h 6858000"/>
              <a:gd name="connsiteX56" fmla="*/ 0 w 9591645"/>
              <a:gd name="connsiteY56" fmla="*/ 0 h 6858000"/>
              <a:gd name="connsiteX57" fmla="*/ 6966294 w 9591645"/>
              <a:gd name="connsiteY57" fmla="*/ 0 h 6858000"/>
              <a:gd name="connsiteX58" fmla="*/ 6852387 w 9591645"/>
              <a:gd name="connsiteY58" fmla="*/ 196155 h 6858000"/>
              <a:gd name="connsiteX59" fmla="*/ 6043321 w 9591645"/>
              <a:gd name="connsiteY59" fmla="*/ 1589421 h 6858000"/>
              <a:gd name="connsiteX60" fmla="*/ 5423265 w 9591645"/>
              <a:gd name="connsiteY60" fmla="*/ 1954861 h 6858000"/>
              <a:gd name="connsiteX61" fmla="*/ 1379802 w 9591645"/>
              <a:gd name="connsiteY61" fmla="*/ 1954861 h 6858000"/>
              <a:gd name="connsiteX62" fmla="*/ 751013 w 9591645"/>
              <a:gd name="connsiteY62" fmla="*/ 1589421 h 6858000"/>
              <a:gd name="connsiteX63" fmla="*/ 1951 w 9591645"/>
              <a:gd name="connsiteY63" fmla="*/ 293901 h 6858000"/>
              <a:gd name="connsiteX64" fmla="*/ 0 w 9591645"/>
              <a:gd name="connsiteY64" fmla="*/ 290527 h 6858000"/>
              <a:gd name="connsiteX65" fmla="*/ 0 w 9591645"/>
              <a:gd name="connsiteY65" fmla="*/ 0 h 6858000"/>
              <a:gd name="connsiteX0" fmla="*/ 8272677 w 9591645"/>
              <a:gd name="connsiteY0" fmla="*/ 6430504 h 6858000"/>
              <a:gd name="connsiteX1" fmla="*/ 8025501 w 9591645"/>
              <a:gd name="connsiteY1" fmla="*/ 6858000 h 6858000"/>
              <a:gd name="connsiteX2" fmla="*/ 8129453 w 9591645"/>
              <a:gd name="connsiteY2" fmla="*/ 6678214 h 6858000"/>
              <a:gd name="connsiteX3" fmla="*/ 8272677 w 9591645"/>
              <a:gd name="connsiteY3" fmla="*/ 6430504 h 6858000"/>
              <a:gd name="connsiteX4" fmla="*/ 8508611 w 9591645"/>
              <a:gd name="connsiteY4" fmla="*/ 4776272 h 6858000"/>
              <a:gd name="connsiteX5" fmla="*/ 9153763 w 9591645"/>
              <a:gd name="connsiteY5" fmla="*/ 4776272 h 6858000"/>
              <a:gd name="connsiteX6" fmla="*/ 9252696 w 9591645"/>
              <a:gd name="connsiteY6" fmla="*/ 4834580 h 6858000"/>
              <a:gd name="connsiteX7" fmla="*/ 9575969 w 9591645"/>
              <a:gd name="connsiteY7" fmla="*/ 5391278 h 6858000"/>
              <a:gd name="connsiteX8" fmla="*/ 9575969 w 9591645"/>
              <a:gd name="connsiteY8" fmla="*/ 5505116 h 6858000"/>
              <a:gd name="connsiteX9" fmla="*/ 9252696 w 9591645"/>
              <a:gd name="connsiteY9" fmla="*/ 6061815 h 6858000"/>
              <a:gd name="connsiteX10" fmla="*/ 9153763 w 9591645"/>
              <a:gd name="connsiteY10" fmla="*/ 6120122 h 6858000"/>
              <a:gd name="connsiteX11" fmla="*/ 8508611 w 9591645"/>
              <a:gd name="connsiteY11" fmla="*/ 6120122 h 6858000"/>
              <a:gd name="connsiteX12" fmla="*/ 8408284 w 9591645"/>
              <a:gd name="connsiteY12" fmla="*/ 6061815 h 6858000"/>
              <a:gd name="connsiteX13" fmla="*/ 8086404 w 9591645"/>
              <a:gd name="connsiteY13" fmla="*/ 5505116 h 6858000"/>
              <a:gd name="connsiteX14" fmla="*/ 8086404 w 9591645"/>
              <a:gd name="connsiteY14" fmla="*/ 5391278 h 6858000"/>
              <a:gd name="connsiteX15" fmla="*/ 8408284 w 9591645"/>
              <a:gd name="connsiteY15" fmla="*/ 4834580 h 6858000"/>
              <a:gd name="connsiteX16" fmla="*/ 8508611 w 9591645"/>
              <a:gd name="connsiteY16" fmla="*/ 4776272 h 6858000"/>
              <a:gd name="connsiteX17" fmla="*/ 8438383 w 9591645"/>
              <a:gd name="connsiteY17" fmla="*/ 4182594 h 6858000"/>
              <a:gd name="connsiteX18" fmla="*/ 8671249 w 9591645"/>
              <a:gd name="connsiteY18" fmla="*/ 4182594 h 6858000"/>
              <a:gd name="connsiteX19" fmla="*/ 8706958 w 9591645"/>
              <a:gd name="connsiteY19" fmla="*/ 4203640 h 6858000"/>
              <a:gd name="connsiteX20" fmla="*/ 8823642 w 9591645"/>
              <a:gd name="connsiteY20" fmla="*/ 4404579 h 6858000"/>
              <a:gd name="connsiteX21" fmla="*/ 8823642 w 9591645"/>
              <a:gd name="connsiteY21" fmla="*/ 4445668 h 6858000"/>
              <a:gd name="connsiteX22" fmla="*/ 8706958 w 9591645"/>
              <a:gd name="connsiteY22" fmla="*/ 4646606 h 6858000"/>
              <a:gd name="connsiteX23" fmla="*/ 8671249 w 9591645"/>
              <a:gd name="connsiteY23" fmla="*/ 4667652 h 6858000"/>
              <a:gd name="connsiteX24" fmla="*/ 8438383 w 9591645"/>
              <a:gd name="connsiteY24" fmla="*/ 4667652 h 6858000"/>
              <a:gd name="connsiteX25" fmla="*/ 8402170 w 9591645"/>
              <a:gd name="connsiteY25" fmla="*/ 4646606 h 6858000"/>
              <a:gd name="connsiteX26" fmla="*/ 8285989 w 9591645"/>
              <a:gd name="connsiteY26" fmla="*/ 4445668 h 6858000"/>
              <a:gd name="connsiteX27" fmla="*/ 8285989 w 9591645"/>
              <a:gd name="connsiteY27" fmla="*/ 4404579 h 6858000"/>
              <a:gd name="connsiteX28" fmla="*/ 8402170 w 9591645"/>
              <a:gd name="connsiteY28" fmla="*/ 4203640 h 6858000"/>
              <a:gd name="connsiteX29" fmla="*/ 8438383 w 9591645"/>
              <a:gd name="connsiteY29" fmla="*/ 4182594 h 6858000"/>
              <a:gd name="connsiteX30" fmla="*/ 7678681 w 9591645"/>
              <a:gd name="connsiteY30" fmla="*/ 3459104 h 6858000"/>
              <a:gd name="connsiteX31" fmla="*/ 8119685 w 9591645"/>
              <a:gd name="connsiteY31" fmla="*/ 3459104 h 6858000"/>
              <a:gd name="connsiteX32" fmla="*/ 8187313 w 9591645"/>
              <a:gd name="connsiteY32" fmla="*/ 3498961 h 6858000"/>
              <a:gd name="connsiteX33" fmla="*/ 8408292 w 9591645"/>
              <a:gd name="connsiteY33" fmla="*/ 3879501 h 6858000"/>
              <a:gd name="connsiteX34" fmla="*/ 8408292 w 9591645"/>
              <a:gd name="connsiteY34" fmla="*/ 3957318 h 6858000"/>
              <a:gd name="connsiteX35" fmla="*/ 8187313 w 9591645"/>
              <a:gd name="connsiteY35" fmla="*/ 4337857 h 6858000"/>
              <a:gd name="connsiteX36" fmla="*/ 8119685 w 9591645"/>
              <a:gd name="connsiteY36" fmla="*/ 4377714 h 6858000"/>
              <a:gd name="connsiteX37" fmla="*/ 7678681 w 9591645"/>
              <a:gd name="connsiteY37" fmla="*/ 4377714 h 6858000"/>
              <a:gd name="connsiteX38" fmla="*/ 7610101 w 9591645"/>
              <a:gd name="connsiteY38" fmla="*/ 4337857 h 6858000"/>
              <a:gd name="connsiteX39" fmla="*/ 7390076 w 9591645"/>
              <a:gd name="connsiteY39" fmla="*/ 3957318 h 6858000"/>
              <a:gd name="connsiteX40" fmla="*/ 7390076 w 9591645"/>
              <a:gd name="connsiteY40" fmla="*/ 3879501 h 6858000"/>
              <a:gd name="connsiteX41" fmla="*/ 7610101 w 9591645"/>
              <a:gd name="connsiteY41" fmla="*/ 3498961 h 6858000"/>
              <a:gd name="connsiteX42" fmla="*/ 7678681 w 9591645"/>
              <a:gd name="connsiteY42" fmla="*/ 3459104 h 6858000"/>
              <a:gd name="connsiteX43" fmla="*/ 1321854 w 9591645"/>
              <a:gd name="connsiteY43" fmla="*/ 2071857 h 6858000"/>
              <a:gd name="connsiteX44" fmla="*/ 5365317 w 9591645"/>
              <a:gd name="connsiteY44" fmla="*/ 2071857 h 6858000"/>
              <a:gd name="connsiteX45" fmla="*/ 5985373 w 9591645"/>
              <a:gd name="connsiteY45" fmla="*/ 2437296 h 6858000"/>
              <a:gd name="connsiteX46" fmla="*/ 8011470 w 9591645"/>
              <a:gd name="connsiteY46" fmla="*/ 5926372 h 6858000"/>
              <a:gd name="connsiteX47" fmla="*/ 8011470 w 9591645"/>
              <a:gd name="connsiteY47" fmla="*/ 6639850 h 6858000"/>
              <a:gd name="connsiteX48" fmla="*/ 7904625 w 9591645"/>
              <a:gd name="connsiteY48" fmla="*/ 6823844 h 6858000"/>
              <a:gd name="connsiteX49" fmla="*/ 7884791 w 9591645"/>
              <a:gd name="connsiteY49" fmla="*/ 6858000 h 6858000"/>
              <a:gd name="connsiteX50" fmla="*/ 0 w 9591645"/>
              <a:gd name="connsiteY50" fmla="*/ 6858000 h 6858000"/>
              <a:gd name="connsiteX51" fmla="*/ 0 w 9591645"/>
              <a:gd name="connsiteY51" fmla="*/ 3635967 h 6858000"/>
              <a:gd name="connsiteX52" fmla="*/ 27177 w 9591645"/>
              <a:gd name="connsiteY52" fmla="*/ 3588964 h 6858000"/>
              <a:gd name="connsiteX53" fmla="*/ 693065 w 9591645"/>
              <a:gd name="connsiteY53" fmla="*/ 2437296 h 6858000"/>
              <a:gd name="connsiteX54" fmla="*/ 1321854 w 9591645"/>
              <a:gd name="connsiteY54" fmla="*/ 2071857 h 6858000"/>
              <a:gd name="connsiteX55" fmla="*/ 0 w 9591645"/>
              <a:gd name="connsiteY55" fmla="*/ 0 h 6858000"/>
              <a:gd name="connsiteX56" fmla="*/ 6966294 w 9591645"/>
              <a:gd name="connsiteY56" fmla="*/ 0 h 6858000"/>
              <a:gd name="connsiteX57" fmla="*/ 6852387 w 9591645"/>
              <a:gd name="connsiteY57" fmla="*/ 196155 h 6858000"/>
              <a:gd name="connsiteX58" fmla="*/ 6043321 w 9591645"/>
              <a:gd name="connsiteY58" fmla="*/ 1589421 h 6858000"/>
              <a:gd name="connsiteX59" fmla="*/ 5423265 w 9591645"/>
              <a:gd name="connsiteY59" fmla="*/ 1954861 h 6858000"/>
              <a:gd name="connsiteX60" fmla="*/ 1379802 w 9591645"/>
              <a:gd name="connsiteY60" fmla="*/ 1954861 h 6858000"/>
              <a:gd name="connsiteX61" fmla="*/ 751013 w 9591645"/>
              <a:gd name="connsiteY61" fmla="*/ 1589421 h 6858000"/>
              <a:gd name="connsiteX62" fmla="*/ 1951 w 9591645"/>
              <a:gd name="connsiteY62" fmla="*/ 293901 h 6858000"/>
              <a:gd name="connsiteX63" fmla="*/ 0 w 9591645"/>
              <a:gd name="connsiteY63" fmla="*/ 290527 h 6858000"/>
              <a:gd name="connsiteX64" fmla="*/ 0 w 9591645"/>
              <a:gd name="connsiteY64" fmla="*/ 0 h 6858000"/>
              <a:gd name="connsiteX0" fmla="*/ 8129453 w 9591645"/>
              <a:gd name="connsiteY0" fmla="*/ 6678214 h 6858000"/>
              <a:gd name="connsiteX1" fmla="*/ 8025501 w 9591645"/>
              <a:gd name="connsiteY1" fmla="*/ 6858000 h 6858000"/>
              <a:gd name="connsiteX2" fmla="*/ 8129453 w 9591645"/>
              <a:gd name="connsiteY2" fmla="*/ 6678214 h 6858000"/>
              <a:gd name="connsiteX3" fmla="*/ 8508611 w 9591645"/>
              <a:gd name="connsiteY3" fmla="*/ 4776272 h 6858000"/>
              <a:gd name="connsiteX4" fmla="*/ 9153763 w 9591645"/>
              <a:gd name="connsiteY4" fmla="*/ 4776272 h 6858000"/>
              <a:gd name="connsiteX5" fmla="*/ 9252696 w 9591645"/>
              <a:gd name="connsiteY5" fmla="*/ 4834580 h 6858000"/>
              <a:gd name="connsiteX6" fmla="*/ 9575969 w 9591645"/>
              <a:gd name="connsiteY6" fmla="*/ 5391278 h 6858000"/>
              <a:gd name="connsiteX7" fmla="*/ 9575969 w 9591645"/>
              <a:gd name="connsiteY7" fmla="*/ 5505116 h 6858000"/>
              <a:gd name="connsiteX8" fmla="*/ 9252696 w 9591645"/>
              <a:gd name="connsiteY8" fmla="*/ 6061815 h 6858000"/>
              <a:gd name="connsiteX9" fmla="*/ 9153763 w 9591645"/>
              <a:gd name="connsiteY9" fmla="*/ 6120122 h 6858000"/>
              <a:gd name="connsiteX10" fmla="*/ 8508611 w 9591645"/>
              <a:gd name="connsiteY10" fmla="*/ 6120122 h 6858000"/>
              <a:gd name="connsiteX11" fmla="*/ 8408284 w 9591645"/>
              <a:gd name="connsiteY11" fmla="*/ 6061815 h 6858000"/>
              <a:gd name="connsiteX12" fmla="*/ 8086404 w 9591645"/>
              <a:gd name="connsiteY12" fmla="*/ 5505116 h 6858000"/>
              <a:gd name="connsiteX13" fmla="*/ 8086404 w 9591645"/>
              <a:gd name="connsiteY13" fmla="*/ 5391278 h 6858000"/>
              <a:gd name="connsiteX14" fmla="*/ 8408284 w 9591645"/>
              <a:gd name="connsiteY14" fmla="*/ 4834580 h 6858000"/>
              <a:gd name="connsiteX15" fmla="*/ 8508611 w 9591645"/>
              <a:gd name="connsiteY15" fmla="*/ 4776272 h 6858000"/>
              <a:gd name="connsiteX16" fmla="*/ 8438383 w 9591645"/>
              <a:gd name="connsiteY16" fmla="*/ 4182594 h 6858000"/>
              <a:gd name="connsiteX17" fmla="*/ 8671249 w 9591645"/>
              <a:gd name="connsiteY17" fmla="*/ 4182594 h 6858000"/>
              <a:gd name="connsiteX18" fmla="*/ 8706958 w 9591645"/>
              <a:gd name="connsiteY18" fmla="*/ 4203640 h 6858000"/>
              <a:gd name="connsiteX19" fmla="*/ 8823642 w 9591645"/>
              <a:gd name="connsiteY19" fmla="*/ 4404579 h 6858000"/>
              <a:gd name="connsiteX20" fmla="*/ 8823642 w 9591645"/>
              <a:gd name="connsiteY20" fmla="*/ 4445668 h 6858000"/>
              <a:gd name="connsiteX21" fmla="*/ 8706958 w 9591645"/>
              <a:gd name="connsiteY21" fmla="*/ 4646606 h 6858000"/>
              <a:gd name="connsiteX22" fmla="*/ 8671249 w 9591645"/>
              <a:gd name="connsiteY22" fmla="*/ 4667652 h 6858000"/>
              <a:gd name="connsiteX23" fmla="*/ 8438383 w 9591645"/>
              <a:gd name="connsiteY23" fmla="*/ 4667652 h 6858000"/>
              <a:gd name="connsiteX24" fmla="*/ 8402170 w 9591645"/>
              <a:gd name="connsiteY24" fmla="*/ 4646606 h 6858000"/>
              <a:gd name="connsiteX25" fmla="*/ 8285989 w 9591645"/>
              <a:gd name="connsiteY25" fmla="*/ 4445668 h 6858000"/>
              <a:gd name="connsiteX26" fmla="*/ 8285989 w 9591645"/>
              <a:gd name="connsiteY26" fmla="*/ 4404579 h 6858000"/>
              <a:gd name="connsiteX27" fmla="*/ 8402170 w 9591645"/>
              <a:gd name="connsiteY27" fmla="*/ 4203640 h 6858000"/>
              <a:gd name="connsiteX28" fmla="*/ 8438383 w 9591645"/>
              <a:gd name="connsiteY28" fmla="*/ 4182594 h 6858000"/>
              <a:gd name="connsiteX29" fmla="*/ 7678681 w 9591645"/>
              <a:gd name="connsiteY29" fmla="*/ 3459104 h 6858000"/>
              <a:gd name="connsiteX30" fmla="*/ 8119685 w 9591645"/>
              <a:gd name="connsiteY30" fmla="*/ 3459104 h 6858000"/>
              <a:gd name="connsiteX31" fmla="*/ 8187313 w 9591645"/>
              <a:gd name="connsiteY31" fmla="*/ 3498961 h 6858000"/>
              <a:gd name="connsiteX32" fmla="*/ 8408292 w 9591645"/>
              <a:gd name="connsiteY32" fmla="*/ 3879501 h 6858000"/>
              <a:gd name="connsiteX33" fmla="*/ 8408292 w 9591645"/>
              <a:gd name="connsiteY33" fmla="*/ 3957318 h 6858000"/>
              <a:gd name="connsiteX34" fmla="*/ 8187313 w 9591645"/>
              <a:gd name="connsiteY34" fmla="*/ 4337857 h 6858000"/>
              <a:gd name="connsiteX35" fmla="*/ 8119685 w 9591645"/>
              <a:gd name="connsiteY35" fmla="*/ 4377714 h 6858000"/>
              <a:gd name="connsiteX36" fmla="*/ 7678681 w 9591645"/>
              <a:gd name="connsiteY36" fmla="*/ 4377714 h 6858000"/>
              <a:gd name="connsiteX37" fmla="*/ 7610101 w 9591645"/>
              <a:gd name="connsiteY37" fmla="*/ 4337857 h 6858000"/>
              <a:gd name="connsiteX38" fmla="*/ 7390076 w 9591645"/>
              <a:gd name="connsiteY38" fmla="*/ 3957318 h 6858000"/>
              <a:gd name="connsiteX39" fmla="*/ 7390076 w 9591645"/>
              <a:gd name="connsiteY39" fmla="*/ 3879501 h 6858000"/>
              <a:gd name="connsiteX40" fmla="*/ 7610101 w 9591645"/>
              <a:gd name="connsiteY40" fmla="*/ 3498961 h 6858000"/>
              <a:gd name="connsiteX41" fmla="*/ 7678681 w 9591645"/>
              <a:gd name="connsiteY41" fmla="*/ 3459104 h 6858000"/>
              <a:gd name="connsiteX42" fmla="*/ 1321854 w 9591645"/>
              <a:gd name="connsiteY42" fmla="*/ 2071857 h 6858000"/>
              <a:gd name="connsiteX43" fmla="*/ 5365317 w 9591645"/>
              <a:gd name="connsiteY43" fmla="*/ 2071857 h 6858000"/>
              <a:gd name="connsiteX44" fmla="*/ 5985373 w 9591645"/>
              <a:gd name="connsiteY44" fmla="*/ 2437296 h 6858000"/>
              <a:gd name="connsiteX45" fmla="*/ 8011470 w 9591645"/>
              <a:gd name="connsiteY45" fmla="*/ 5926372 h 6858000"/>
              <a:gd name="connsiteX46" fmla="*/ 8011470 w 9591645"/>
              <a:gd name="connsiteY46" fmla="*/ 6639850 h 6858000"/>
              <a:gd name="connsiteX47" fmla="*/ 7904625 w 9591645"/>
              <a:gd name="connsiteY47" fmla="*/ 6823844 h 6858000"/>
              <a:gd name="connsiteX48" fmla="*/ 7884791 w 9591645"/>
              <a:gd name="connsiteY48" fmla="*/ 6858000 h 6858000"/>
              <a:gd name="connsiteX49" fmla="*/ 0 w 9591645"/>
              <a:gd name="connsiteY49" fmla="*/ 6858000 h 6858000"/>
              <a:gd name="connsiteX50" fmla="*/ 0 w 9591645"/>
              <a:gd name="connsiteY50" fmla="*/ 3635967 h 6858000"/>
              <a:gd name="connsiteX51" fmla="*/ 27177 w 9591645"/>
              <a:gd name="connsiteY51" fmla="*/ 3588964 h 6858000"/>
              <a:gd name="connsiteX52" fmla="*/ 693065 w 9591645"/>
              <a:gd name="connsiteY52" fmla="*/ 2437296 h 6858000"/>
              <a:gd name="connsiteX53" fmla="*/ 1321854 w 9591645"/>
              <a:gd name="connsiteY53" fmla="*/ 2071857 h 6858000"/>
              <a:gd name="connsiteX54" fmla="*/ 0 w 9591645"/>
              <a:gd name="connsiteY54" fmla="*/ 0 h 6858000"/>
              <a:gd name="connsiteX55" fmla="*/ 6966294 w 9591645"/>
              <a:gd name="connsiteY55" fmla="*/ 0 h 6858000"/>
              <a:gd name="connsiteX56" fmla="*/ 6852387 w 9591645"/>
              <a:gd name="connsiteY56" fmla="*/ 196155 h 6858000"/>
              <a:gd name="connsiteX57" fmla="*/ 6043321 w 9591645"/>
              <a:gd name="connsiteY57" fmla="*/ 1589421 h 6858000"/>
              <a:gd name="connsiteX58" fmla="*/ 5423265 w 9591645"/>
              <a:gd name="connsiteY58" fmla="*/ 1954861 h 6858000"/>
              <a:gd name="connsiteX59" fmla="*/ 1379802 w 9591645"/>
              <a:gd name="connsiteY59" fmla="*/ 1954861 h 6858000"/>
              <a:gd name="connsiteX60" fmla="*/ 751013 w 9591645"/>
              <a:gd name="connsiteY60" fmla="*/ 1589421 h 6858000"/>
              <a:gd name="connsiteX61" fmla="*/ 1951 w 9591645"/>
              <a:gd name="connsiteY61" fmla="*/ 293901 h 6858000"/>
              <a:gd name="connsiteX62" fmla="*/ 0 w 9591645"/>
              <a:gd name="connsiteY62" fmla="*/ 290527 h 6858000"/>
              <a:gd name="connsiteX63" fmla="*/ 0 w 9591645"/>
              <a:gd name="connsiteY63"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9153763 w 9591645"/>
              <a:gd name="connsiteY6" fmla="*/ 6120122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1645"/>
              <a:gd name="connsiteY0" fmla="*/ 4776272 h 6858000"/>
              <a:gd name="connsiteX1" fmla="*/ 9153763 w 9591645"/>
              <a:gd name="connsiteY1" fmla="*/ 4776272 h 6858000"/>
              <a:gd name="connsiteX2" fmla="*/ 9252696 w 9591645"/>
              <a:gd name="connsiteY2" fmla="*/ 4834580 h 6858000"/>
              <a:gd name="connsiteX3" fmla="*/ 9575969 w 9591645"/>
              <a:gd name="connsiteY3" fmla="*/ 5391278 h 6858000"/>
              <a:gd name="connsiteX4" fmla="*/ 9575969 w 9591645"/>
              <a:gd name="connsiteY4" fmla="*/ 5505116 h 6858000"/>
              <a:gd name="connsiteX5" fmla="*/ 9252696 w 9591645"/>
              <a:gd name="connsiteY5" fmla="*/ 6061815 h 6858000"/>
              <a:gd name="connsiteX6" fmla="*/ 8923364 w 9591645"/>
              <a:gd name="connsiteY6" fmla="*/ 6129723 h 6858000"/>
              <a:gd name="connsiteX7" fmla="*/ 8508611 w 9591645"/>
              <a:gd name="connsiteY7" fmla="*/ 6120122 h 6858000"/>
              <a:gd name="connsiteX8" fmla="*/ 8408284 w 9591645"/>
              <a:gd name="connsiteY8" fmla="*/ 6061815 h 6858000"/>
              <a:gd name="connsiteX9" fmla="*/ 8086404 w 9591645"/>
              <a:gd name="connsiteY9" fmla="*/ 5505116 h 6858000"/>
              <a:gd name="connsiteX10" fmla="*/ 8086404 w 9591645"/>
              <a:gd name="connsiteY10" fmla="*/ 5391278 h 6858000"/>
              <a:gd name="connsiteX11" fmla="*/ 8408284 w 9591645"/>
              <a:gd name="connsiteY11" fmla="*/ 4834580 h 6858000"/>
              <a:gd name="connsiteX12" fmla="*/ 8508611 w 9591645"/>
              <a:gd name="connsiteY12" fmla="*/ 4776272 h 6858000"/>
              <a:gd name="connsiteX13" fmla="*/ 8438383 w 9591645"/>
              <a:gd name="connsiteY13" fmla="*/ 4182594 h 6858000"/>
              <a:gd name="connsiteX14" fmla="*/ 8671249 w 9591645"/>
              <a:gd name="connsiteY14" fmla="*/ 4182594 h 6858000"/>
              <a:gd name="connsiteX15" fmla="*/ 8706958 w 9591645"/>
              <a:gd name="connsiteY15" fmla="*/ 4203640 h 6858000"/>
              <a:gd name="connsiteX16" fmla="*/ 8823642 w 9591645"/>
              <a:gd name="connsiteY16" fmla="*/ 4404579 h 6858000"/>
              <a:gd name="connsiteX17" fmla="*/ 8823642 w 9591645"/>
              <a:gd name="connsiteY17" fmla="*/ 4445668 h 6858000"/>
              <a:gd name="connsiteX18" fmla="*/ 8706958 w 9591645"/>
              <a:gd name="connsiteY18" fmla="*/ 4646606 h 6858000"/>
              <a:gd name="connsiteX19" fmla="*/ 8671249 w 9591645"/>
              <a:gd name="connsiteY19" fmla="*/ 4667652 h 6858000"/>
              <a:gd name="connsiteX20" fmla="*/ 8438383 w 9591645"/>
              <a:gd name="connsiteY20" fmla="*/ 4667652 h 6858000"/>
              <a:gd name="connsiteX21" fmla="*/ 8402170 w 9591645"/>
              <a:gd name="connsiteY21" fmla="*/ 4646606 h 6858000"/>
              <a:gd name="connsiteX22" fmla="*/ 8285989 w 9591645"/>
              <a:gd name="connsiteY22" fmla="*/ 4445668 h 6858000"/>
              <a:gd name="connsiteX23" fmla="*/ 8285989 w 9591645"/>
              <a:gd name="connsiteY23" fmla="*/ 4404579 h 6858000"/>
              <a:gd name="connsiteX24" fmla="*/ 8402170 w 9591645"/>
              <a:gd name="connsiteY24" fmla="*/ 4203640 h 6858000"/>
              <a:gd name="connsiteX25" fmla="*/ 8438383 w 9591645"/>
              <a:gd name="connsiteY25" fmla="*/ 4182594 h 6858000"/>
              <a:gd name="connsiteX26" fmla="*/ 7678681 w 9591645"/>
              <a:gd name="connsiteY26" fmla="*/ 3459104 h 6858000"/>
              <a:gd name="connsiteX27" fmla="*/ 8119685 w 9591645"/>
              <a:gd name="connsiteY27" fmla="*/ 3459104 h 6858000"/>
              <a:gd name="connsiteX28" fmla="*/ 8187313 w 9591645"/>
              <a:gd name="connsiteY28" fmla="*/ 3498961 h 6858000"/>
              <a:gd name="connsiteX29" fmla="*/ 8408292 w 9591645"/>
              <a:gd name="connsiteY29" fmla="*/ 3879501 h 6858000"/>
              <a:gd name="connsiteX30" fmla="*/ 8408292 w 9591645"/>
              <a:gd name="connsiteY30" fmla="*/ 3957318 h 6858000"/>
              <a:gd name="connsiteX31" fmla="*/ 8187313 w 9591645"/>
              <a:gd name="connsiteY31" fmla="*/ 4337857 h 6858000"/>
              <a:gd name="connsiteX32" fmla="*/ 8119685 w 9591645"/>
              <a:gd name="connsiteY32" fmla="*/ 4377714 h 6858000"/>
              <a:gd name="connsiteX33" fmla="*/ 7678681 w 9591645"/>
              <a:gd name="connsiteY33" fmla="*/ 4377714 h 6858000"/>
              <a:gd name="connsiteX34" fmla="*/ 7610101 w 9591645"/>
              <a:gd name="connsiteY34" fmla="*/ 4337857 h 6858000"/>
              <a:gd name="connsiteX35" fmla="*/ 7390076 w 9591645"/>
              <a:gd name="connsiteY35" fmla="*/ 3957318 h 6858000"/>
              <a:gd name="connsiteX36" fmla="*/ 7390076 w 9591645"/>
              <a:gd name="connsiteY36" fmla="*/ 3879501 h 6858000"/>
              <a:gd name="connsiteX37" fmla="*/ 7610101 w 9591645"/>
              <a:gd name="connsiteY37" fmla="*/ 3498961 h 6858000"/>
              <a:gd name="connsiteX38" fmla="*/ 7678681 w 9591645"/>
              <a:gd name="connsiteY38" fmla="*/ 3459104 h 6858000"/>
              <a:gd name="connsiteX39" fmla="*/ 1321854 w 9591645"/>
              <a:gd name="connsiteY39" fmla="*/ 2071857 h 6858000"/>
              <a:gd name="connsiteX40" fmla="*/ 5365317 w 9591645"/>
              <a:gd name="connsiteY40" fmla="*/ 2071857 h 6858000"/>
              <a:gd name="connsiteX41" fmla="*/ 5985373 w 9591645"/>
              <a:gd name="connsiteY41" fmla="*/ 2437296 h 6858000"/>
              <a:gd name="connsiteX42" fmla="*/ 8011470 w 9591645"/>
              <a:gd name="connsiteY42" fmla="*/ 5926372 h 6858000"/>
              <a:gd name="connsiteX43" fmla="*/ 8011470 w 9591645"/>
              <a:gd name="connsiteY43" fmla="*/ 6639850 h 6858000"/>
              <a:gd name="connsiteX44" fmla="*/ 7904625 w 9591645"/>
              <a:gd name="connsiteY44" fmla="*/ 6823844 h 6858000"/>
              <a:gd name="connsiteX45" fmla="*/ 7884791 w 9591645"/>
              <a:gd name="connsiteY45" fmla="*/ 6858000 h 6858000"/>
              <a:gd name="connsiteX46" fmla="*/ 0 w 9591645"/>
              <a:gd name="connsiteY46" fmla="*/ 6858000 h 6858000"/>
              <a:gd name="connsiteX47" fmla="*/ 0 w 9591645"/>
              <a:gd name="connsiteY47" fmla="*/ 3635967 h 6858000"/>
              <a:gd name="connsiteX48" fmla="*/ 27177 w 9591645"/>
              <a:gd name="connsiteY48" fmla="*/ 3588964 h 6858000"/>
              <a:gd name="connsiteX49" fmla="*/ 693065 w 9591645"/>
              <a:gd name="connsiteY49" fmla="*/ 2437296 h 6858000"/>
              <a:gd name="connsiteX50" fmla="*/ 1321854 w 9591645"/>
              <a:gd name="connsiteY50" fmla="*/ 2071857 h 6858000"/>
              <a:gd name="connsiteX51" fmla="*/ 0 w 9591645"/>
              <a:gd name="connsiteY51" fmla="*/ 0 h 6858000"/>
              <a:gd name="connsiteX52" fmla="*/ 6966294 w 9591645"/>
              <a:gd name="connsiteY52" fmla="*/ 0 h 6858000"/>
              <a:gd name="connsiteX53" fmla="*/ 6852387 w 9591645"/>
              <a:gd name="connsiteY53" fmla="*/ 196155 h 6858000"/>
              <a:gd name="connsiteX54" fmla="*/ 6043321 w 9591645"/>
              <a:gd name="connsiteY54" fmla="*/ 1589421 h 6858000"/>
              <a:gd name="connsiteX55" fmla="*/ 5423265 w 9591645"/>
              <a:gd name="connsiteY55" fmla="*/ 1954861 h 6858000"/>
              <a:gd name="connsiteX56" fmla="*/ 1379802 w 9591645"/>
              <a:gd name="connsiteY56" fmla="*/ 1954861 h 6858000"/>
              <a:gd name="connsiteX57" fmla="*/ 751013 w 9591645"/>
              <a:gd name="connsiteY57" fmla="*/ 1589421 h 6858000"/>
              <a:gd name="connsiteX58" fmla="*/ 1951 w 9591645"/>
              <a:gd name="connsiteY58" fmla="*/ 293901 h 6858000"/>
              <a:gd name="connsiteX59" fmla="*/ 0 w 9591645"/>
              <a:gd name="connsiteY59" fmla="*/ 290527 h 6858000"/>
              <a:gd name="connsiteX60" fmla="*/ 0 w 9591645"/>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923364 w 9592013"/>
              <a:gd name="connsiteY6" fmla="*/ 6129723 h 6858000"/>
              <a:gd name="connsiteX7" fmla="*/ 8508611 w 9592013"/>
              <a:gd name="connsiteY7" fmla="*/ 6120122 h 6858000"/>
              <a:gd name="connsiteX8" fmla="*/ 8408284 w 9592013"/>
              <a:gd name="connsiteY8" fmla="*/ 6061815 h 6858000"/>
              <a:gd name="connsiteX9" fmla="*/ 8086404 w 9592013"/>
              <a:gd name="connsiteY9" fmla="*/ 5505116 h 6858000"/>
              <a:gd name="connsiteX10" fmla="*/ 8086404 w 9592013"/>
              <a:gd name="connsiteY10" fmla="*/ 5391278 h 6858000"/>
              <a:gd name="connsiteX11" fmla="*/ 8408284 w 9592013"/>
              <a:gd name="connsiteY11" fmla="*/ 4834580 h 6858000"/>
              <a:gd name="connsiteX12" fmla="*/ 8508611 w 9592013"/>
              <a:gd name="connsiteY12" fmla="*/ 4776272 h 6858000"/>
              <a:gd name="connsiteX13" fmla="*/ 8438383 w 9592013"/>
              <a:gd name="connsiteY13" fmla="*/ 4182594 h 6858000"/>
              <a:gd name="connsiteX14" fmla="*/ 8671249 w 9592013"/>
              <a:gd name="connsiteY14" fmla="*/ 4182594 h 6858000"/>
              <a:gd name="connsiteX15" fmla="*/ 8706958 w 9592013"/>
              <a:gd name="connsiteY15" fmla="*/ 4203640 h 6858000"/>
              <a:gd name="connsiteX16" fmla="*/ 8823642 w 9592013"/>
              <a:gd name="connsiteY16" fmla="*/ 4404579 h 6858000"/>
              <a:gd name="connsiteX17" fmla="*/ 8823642 w 9592013"/>
              <a:gd name="connsiteY17" fmla="*/ 4445668 h 6858000"/>
              <a:gd name="connsiteX18" fmla="*/ 8706958 w 9592013"/>
              <a:gd name="connsiteY18" fmla="*/ 4646606 h 6858000"/>
              <a:gd name="connsiteX19" fmla="*/ 8671249 w 9592013"/>
              <a:gd name="connsiteY19" fmla="*/ 4667652 h 6858000"/>
              <a:gd name="connsiteX20" fmla="*/ 8438383 w 9592013"/>
              <a:gd name="connsiteY20" fmla="*/ 4667652 h 6858000"/>
              <a:gd name="connsiteX21" fmla="*/ 8402170 w 9592013"/>
              <a:gd name="connsiteY21" fmla="*/ 4646606 h 6858000"/>
              <a:gd name="connsiteX22" fmla="*/ 8285989 w 9592013"/>
              <a:gd name="connsiteY22" fmla="*/ 4445668 h 6858000"/>
              <a:gd name="connsiteX23" fmla="*/ 8285989 w 9592013"/>
              <a:gd name="connsiteY23" fmla="*/ 4404579 h 6858000"/>
              <a:gd name="connsiteX24" fmla="*/ 8402170 w 9592013"/>
              <a:gd name="connsiteY24" fmla="*/ 4203640 h 6858000"/>
              <a:gd name="connsiteX25" fmla="*/ 8438383 w 9592013"/>
              <a:gd name="connsiteY25" fmla="*/ 4182594 h 6858000"/>
              <a:gd name="connsiteX26" fmla="*/ 7678681 w 9592013"/>
              <a:gd name="connsiteY26" fmla="*/ 3459104 h 6858000"/>
              <a:gd name="connsiteX27" fmla="*/ 8119685 w 9592013"/>
              <a:gd name="connsiteY27" fmla="*/ 3459104 h 6858000"/>
              <a:gd name="connsiteX28" fmla="*/ 8187313 w 9592013"/>
              <a:gd name="connsiteY28" fmla="*/ 3498961 h 6858000"/>
              <a:gd name="connsiteX29" fmla="*/ 8408292 w 9592013"/>
              <a:gd name="connsiteY29" fmla="*/ 3879501 h 6858000"/>
              <a:gd name="connsiteX30" fmla="*/ 8408292 w 9592013"/>
              <a:gd name="connsiteY30" fmla="*/ 3957318 h 6858000"/>
              <a:gd name="connsiteX31" fmla="*/ 8187313 w 9592013"/>
              <a:gd name="connsiteY31" fmla="*/ 4337857 h 6858000"/>
              <a:gd name="connsiteX32" fmla="*/ 8119685 w 9592013"/>
              <a:gd name="connsiteY32" fmla="*/ 4377714 h 6858000"/>
              <a:gd name="connsiteX33" fmla="*/ 7678681 w 9592013"/>
              <a:gd name="connsiteY33" fmla="*/ 4377714 h 6858000"/>
              <a:gd name="connsiteX34" fmla="*/ 7610101 w 9592013"/>
              <a:gd name="connsiteY34" fmla="*/ 4337857 h 6858000"/>
              <a:gd name="connsiteX35" fmla="*/ 7390076 w 9592013"/>
              <a:gd name="connsiteY35" fmla="*/ 3957318 h 6858000"/>
              <a:gd name="connsiteX36" fmla="*/ 7390076 w 9592013"/>
              <a:gd name="connsiteY36" fmla="*/ 3879501 h 6858000"/>
              <a:gd name="connsiteX37" fmla="*/ 7610101 w 9592013"/>
              <a:gd name="connsiteY37" fmla="*/ 3498961 h 6858000"/>
              <a:gd name="connsiteX38" fmla="*/ 7678681 w 9592013"/>
              <a:gd name="connsiteY38" fmla="*/ 3459104 h 6858000"/>
              <a:gd name="connsiteX39" fmla="*/ 1321854 w 9592013"/>
              <a:gd name="connsiteY39" fmla="*/ 2071857 h 6858000"/>
              <a:gd name="connsiteX40" fmla="*/ 5365317 w 9592013"/>
              <a:gd name="connsiteY40" fmla="*/ 2071857 h 6858000"/>
              <a:gd name="connsiteX41" fmla="*/ 5985373 w 9592013"/>
              <a:gd name="connsiteY41" fmla="*/ 2437296 h 6858000"/>
              <a:gd name="connsiteX42" fmla="*/ 8011470 w 9592013"/>
              <a:gd name="connsiteY42" fmla="*/ 5926372 h 6858000"/>
              <a:gd name="connsiteX43" fmla="*/ 8011470 w 9592013"/>
              <a:gd name="connsiteY43" fmla="*/ 6639850 h 6858000"/>
              <a:gd name="connsiteX44" fmla="*/ 7904625 w 9592013"/>
              <a:gd name="connsiteY44" fmla="*/ 6823844 h 6858000"/>
              <a:gd name="connsiteX45" fmla="*/ 7884791 w 9592013"/>
              <a:gd name="connsiteY45" fmla="*/ 6858000 h 6858000"/>
              <a:gd name="connsiteX46" fmla="*/ 0 w 9592013"/>
              <a:gd name="connsiteY46" fmla="*/ 6858000 h 6858000"/>
              <a:gd name="connsiteX47" fmla="*/ 0 w 9592013"/>
              <a:gd name="connsiteY47" fmla="*/ 3635967 h 6858000"/>
              <a:gd name="connsiteX48" fmla="*/ 27177 w 9592013"/>
              <a:gd name="connsiteY48" fmla="*/ 3588964 h 6858000"/>
              <a:gd name="connsiteX49" fmla="*/ 693065 w 9592013"/>
              <a:gd name="connsiteY49" fmla="*/ 2437296 h 6858000"/>
              <a:gd name="connsiteX50" fmla="*/ 1321854 w 9592013"/>
              <a:gd name="connsiteY50" fmla="*/ 2071857 h 6858000"/>
              <a:gd name="connsiteX51" fmla="*/ 0 w 9592013"/>
              <a:gd name="connsiteY51" fmla="*/ 0 h 6858000"/>
              <a:gd name="connsiteX52" fmla="*/ 6966294 w 9592013"/>
              <a:gd name="connsiteY52" fmla="*/ 0 h 6858000"/>
              <a:gd name="connsiteX53" fmla="*/ 6852387 w 9592013"/>
              <a:gd name="connsiteY53" fmla="*/ 196155 h 6858000"/>
              <a:gd name="connsiteX54" fmla="*/ 6043321 w 9592013"/>
              <a:gd name="connsiteY54" fmla="*/ 1589421 h 6858000"/>
              <a:gd name="connsiteX55" fmla="*/ 5423265 w 9592013"/>
              <a:gd name="connsiteY55" fmla="*/ 1954861 h 6858000"/>
              <a:gd name="connsiteX56" fmla="*/ 1379802 w 9592013"/>
              <a:gd name="connsiteY56" fmla="*/ 1954861 h 6858000"/>
              <a:gd name="connsiteX57" fmla="*/ 751013 w 9592013"/>
              <a:gd name="connsiteY57" fmla="*/ 1589421 h 6858000"/>
              <a:gd name="connsiteX58" fmla="*/ 1951 w 9592013"/>
              <a:gd name="connsiteY58" fmla="*/ 293901 h 6858000"/>
              <a:gd name="connsiteX59" fmla="*/ 0 w 9592013"/>
              <a:gd name="connsiteY59" fmla="*/ 290527 h 6858000"/>
              <a:gd name="connsiteX60" fmla="*/ 0 w 9592013"/>
              <a:gd name="connsiteY60"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508611 w 9592013"/>
              <a:gd name="connsiteY6" fmla="*/ 6120122 h 6858000"/>
              <a:gd name="connsiteX7" fmla="*/ 8408284 w 9592013"/>
              <a:gd name="connsiteY7" fmla="*/ 6061815 h 6858000"/>
              <a:gd name="connsiteX8" fmla="*/ 8086404 w 9592013"/>
              <a:gd name="connsiteY8" fmla="*/ 5505116 h 6858000"/>
              <a:gd name="connsiteX9" fmla="*/ 8086404 w 9592013"/>
              <a:gd name="connsiteY9" fmla="*/ 5391278 h 6858000"/>
              <a:gd name="connsiteX10" fmla="*/ 8408284 w 9592013"/>
              <a:gd name="connsiteY10" fmla="*/ 4834580 h 6858000"/>
              <a:gd name="connsiteX11" fmla="*/ 8508611 w 9592013"/>
              <a:gd name="connsiteY11" fmla="*/ 4776272 h 6858000"/>
              <a:gd name="connsiteX12" fmla="*/ 8438383 w 9592013"/>
              <a:gd name="connsiteY12" fmla="*/ 4182594 h 6858000"/>
              <a:gd name="connsiteX13" fmla="*/ 8671249 w 9592013"/>
              <a:gd name="connsiteY13" fmla="*/ 4182594 h 6858000"/>
              <a:gd name="connsiteX14" fmla="*/ 8706958 w 9592013"/>
              <a:gd name="connsiteY14" fmla="*/ 4203640 h 6858000"/>
              <a:gd name="connsiteX15" fmla="*/ 8823642 w 9592013"/>
              <a:gd name="connsiteY15" fmla="*/ 4404579 h 6858000"/>
              <a:gd name="connsiteX16" fmla="*/ 8823642 w 9592013"/>
              <a:gd name="connsiteY16" fmla="*/ 4445668 h 6858000"/>
              <a:gd name="connsiteX17" fmla="*/ 8706958 w 9592013"/>
              <a:gd name="connsiteY17" fmla="*/ 4646606 h 6858000"/>
              <a:gd name="connsiteX18" fmla="*/ 8671249 w 9592013"/>
              <a:gd name="connsiteY18" fmla="*/ 4667652 h 6858000"/>
              <a:gd name="connsiteX19" fmla="*/ 8438383 w 9592013"/>
              <a:gd name="connsiteY19" fmla="*/ 4667652 h 6858000"/>
              <a:gd name="connsiteX20" fmla="*/ 8402170 w 9592013"/>
              <a:gd name="connsiteY20" fmla="*/ 4646606 h 6858000"/>
              <a:gd name="connsiteX21" fmla="*/ 8285989 w 9592013"/>
              <a:gd name="connsiteY21" fmla="*/ 4445668 h 6858000"/>
              <a:gd name="connsiteX22" fmla="*/ 8285989 w 9592013"/>
              <a:gd name="connsiteY22" fmla="*/ 4404579 h 6858000"/>
              <a:gd name="connsiteX23" fmla="*/ 8402170 w 9592013"/>
              <a:gd name="connsiteY23" fmla="*/ 4203640 h 6858000"/>
              <a:gd name="connsiteX24" fmla="*/ 8438383 w 9592013"/>
              <a:gd name="connsiteY24" fmla="*/ 4182594 h 6858000"/>
              <a:gd name="connsiteX25" fmla="*/ 7678681 w 9592013"/>
              <a:gd name="connsiteY25" fmla="*/ 3459104 h 6858000"/>
              <a:gd name="connsiteX26" fmla="*/ 8119685 w 9592013"/>
              <a:gd name="connsiteY26" fmla="*/ 3459104 h 6858000"/>
              <a:gd name="connsiteX27" fmla="*/ 8187313 w 9592013"/>
              <a:gd name="connsiteY27" fmla="*/ 3498961 h 6858000"/>
              <a:gd name="connsiteX28" fmla="*/ 8408292 w 9592013"/>
              <a:gd name="connsiteY28" fmla="*/ 3879501 h 6858000"/>
              <a:gd name="connsiteX29" fmla="*/ 8408292 w 9592013"/>
              <a:gd name="connsiteY29" fmla="*/ 3957318 h 6858000"/>
              <a:gd name="connsiteX30" fmla="*/ 8187313 w 9592013"/>
              <a:gd name="connsiteY30" fmla="*/ 4337857 h 6858000"/>
              <a:gd name="connsiteX31" fmla="*/ 8119685 w 9592013"/>
              <a:gd name="connsiteY31" fmla="*/ 4377714 h 6858000"/>
              <a:gd name="connsiteX32" fmla="*/ 7678681 w 9592013"/>
              <a:gd name="connsiteY32" fmla="*/ 4377714 h 6858000"/>
              <a:gd name="connsiteX33" fmla="*/ 7610101 w 9592013"/>
              <a:gd name="connsiteY33" fmla="*/ 4337857 h 6858000"/>
              <a:gd name="connsiteX34" fmla="*/ 7390076 w 9592013"/>
              <a:gd name="connsiteY34" fmla="*/ 3957318 h 6858000"/>
              <a:gd name="connsiteX35" fmla="*/ 7390076 w 9592013"/>
              <a:gd name="connsiteY35" fmla="*/ 3879501 h 6858000"/>
              <a:gd name="connsiteX36" fmla="*/ 7610101 w 9592013"/>
              <a:gd name="connsiteY36" fmla="*/ 3498961 h 6858000"/>
              <a:gd name="connsiteX37" fmla="*/ 7678681 w 9592013"/>
              <a:gd name="connsiteY37" fmla="*/ 3459104 h 6858000"/>
              <a:gd name="connsiteX38" fmla="*/ 1321854 w 9592013"/>
              <a:gd name="connsiteY38" fmla="*/ 2071857 h 6858000"/>
              <a:gd name="connsiteX39" fmla="*/ 5365317 w 9592013"/>
              <a:gd name="connsiteY39" fmla="*/ 2071857 h 6858000"/>
              <a:gd name="connsiteX40" fmla="*/ 5985373 w 9592013"/>
              <a:gd name="connsiteY40" fmla="*/ 2437296 h 6858000"/>
              <a:gd name="connsiteX41" fmla="*/ 8011470 w 9592013"/>
              <a:gd name="connsiteY41" fmla="*/ 5926372 h 6858000"/>
              <a:gd name="connsiteX42" fmla="*/ 8011470 w 9592013"/>
              <a:gd name="connsiteY42" fmla="*/ 6639850 h 6858000"/>
              <a:gd name="connsiteX43" fmla="*/ 7904625 w 9592013"/>
              <a:gd name="connsiteY43" fmla="*/ 6823844 h 6858000"/>
              <a:gd name="connsiteX44" fmla="*/ 7884791 w 9592013"/>
              <a:gd name="connsiteY44" fmla="*/ 6858000 h 6858000"/>
              <a:gd name="connsiteX45" fmla="*/ 0 w 9592013"/>
              <a:gd name="connsiteY45" fmla="*/ 6858000 h 6858000"/>
              <a:gd name="connsiteX46" fmla="*/ 0 w 9592013"/>
              <a:gd name="connsiteY46" fmla="*/ 3635967 h 6858000"/>
              <a:gd name="connsiteX47" fmla="*/ 27177 w 9592013"/>
              <a:gd name="connsiteY47" fmla="*/ 3588964 h 6858000"/>
              <a:gd name="connsiteX48" fmla="*/ 693065 w 9592013"/>
              <a:gd name="connsiteY48" fmla="*/ 2437296 h 6858000"/>
              <a:gd name="connsiteX49" fmla="*/ 1321854 w 9592013"/>
              <a:gd name="connsiteY49" fmla="*/ 2071857 h 6858000"/>
              <a:gd name="connsiteX50" fmla="*/ 0 w 9592013"/>
              <a:gd name="connsiteY50" fmla="*/ 0 h 6858000"/>
              <a:gd name="connsiteX51" fmla="*/ 6966294 w 9592013"/>
              <a:gd name="connsiteY51" fmla="*/ 0 h 6858000"/>
              <a:gd name="connsiteX52" fmla="*/ 6852387 w 9592013"/>
              <a:gd name="connsiteY52" fmla="*/ 196155 h 6858000"/>
              <a:gd name="connsiteX53" fmla="*/ 6043321 w 9592013"/>
              <a:gd name="connsiteY53" fmla="*/ 1589421 h 6858000"/>
              <a:gd name="connsiteX54" fmla="*/ 5423265 w 9592013"/>
              <a:gd name="connsiteY54" fmla="*/ 1954861 h 6858000"/>
              <a:gd name="connsiteX55" fmla="*/ 1379802 w 9592013"/>
              <a:gd name="connsiteY55" fmla="*/ 1954861 h 6858000"/>
              <a:gd name="connsiteX56" fmla="*/ 751013 w 9592013"/>
              <a:gd name="connsiteY56" fmla="*/ 1589421 h 6858000"/>
              <a:gd name="connsiteX57" fmla="*/ 1951 w 9592013"/>
              <a:gd name="connsiteY57" fmla="*/ 293901 h 6858000"/>
              <a:gd name="connsiteX58" fmla="*/ 0 w 9592013"/>
              <a:gd name="connsiteY58" fmla="*/ 290527 h 6858000"/>
              <a:gd name="connsiteX59" fmla="*/ 0 w 9592013"/>
              <a:gd name="connsiteY59"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408284 w 9592013"/>
              <a:gd name="connsiteY6" fmla="*/ 6061815 h 6858000"/>
              <a:gd name="connsiteX7" fmla="*/ 8086404 w 9592013"/>
              <a:gd name="connsiteY7" fmla="*/ 5505116 h 6858000"/>
              <a:gd name="connsiteX8" fmla="*/ 8086404 w 9592013"/>
              <a:gd name="connsiteY8" fmla="*/ 5391278 h 6858000"/>
              <a:gd name="connsiteX9" fmla="*/ 8408284 w 9592013"/>
              <a:gd name="connsiteY9" fmla="*/ 4834580 h 6858000"/>
              <a:gd name="connsiteX10" fmla="*/ 8508611 w 9592013"/>
              <a:gd name="connsiteY10" fmla="*/ 4776272 h 6858000"/>
              <a:gd name="connsiteX11" fmla="*/ 8438383 w 9592013"/>
              <a:gd name="connsiteY11" fmla="*/ 4182594 h 6858000"/>
              <a:gd name="connsiteX12" fmla="*/ 8671249 w 9592013"/>
              <a:gd name="connsiteY12" fmla="*/ 4182594 h 6858000"/>
              <a:gd name="connsiteX13" fmla="*/ 8706958 w 9592013"/>
              <a:gd name="connsiteY13" fmla="*/ 4203640 h 6858000"/>
              <a:gd name="connsiteX14" fmla="*/ 8823642 w 9592013"/>
              <a:gd name="connsiteY14" fmla="*/ 4404579 h 6858000"/>
              <a:gd name="connsiteX15" fmla="*/ 8823642 w 9592013"/>
              <a:gd name="connsiteY15" fmla="*/ 4445668 h 6858000"/>
              <a:gd name="connsiteX16" fmla="*/ 8706958 w 9592013"/>
              <a:gd name="connsiteY16" fmla="*/ 4646606 h 6858000"/>
              <a:gd name="connsiteX17" fmla="*/ 8671249 w 9592013"/>
              <a:gd name="connsiteY17" fmla="*/ 4667652 h 6858000"/>
              <a:gd name="connsiteX18" fmla="*/ 8438383 w 9592013"/>
              <a:gd name="connsiteY18" fmla="*/ 4667652 h 6858000"/>
              <a:gd name="connsiteX19" fmla="*/ 8402170 w 9592013"/>
              <a:gd name="connsiteY19" fmla="*/ 4646606 h 6858000"/>
              <a:gd name="connsiteX20" fmla="*/ 8285989 w 9592013"/>
              <a:gd name="connsiteY20" fmla="*/ 4445668 h 6858000"/>
              <a:gd name="connsiteX21" fmla="*/ 8285989 w 9592013"/>
              <a:gd name="connsiteY21" fmla="*/ 4404579 h 6858000"/>
              <a:gd name="connsiteX22" fmla="*/ 8402170 w 9592013"/>
              <a:gd name="connsiteY22" fmla="*/ 4203640 h 6858000"/>
              <a:gd name="connsiteX23" fmla="*/ 8438383 w 9592013"/>
              <a:gd name="connsiteY23" fmla="*/ 4182594 h 6858000"/>
              <a:gd name="connsiteX24" fmla="*/ 7678681 w 9592013"/>
              <a:gd name="connsiteY24" fmla="*/ 3459104 h 6858000"/>
              <a:gd name="connsiteX25" fmla="*/ 8119685 w 9592013"/>
              <a:gd name="connsiteY25" fmla="*/ 3459104 h 6858000"/>
              <a:gd name="connsiteX26" fmla="*/ 8187313 w 9592013"/>
              <a:gd name="connsiteY26" fmla="*/ 3498961 h 6858000"/>
              <a:gd name="connsiteX27" fmla="*/ 8408292 w 9592013"/>
              <a:gd name="connsiteY27" fmla="*/ 3879501 h 6858000"/>
              <a:gd name="connsiteX28" fmla="*/ 8408292 w 9592013"/>
              <a:gd name="connsiteY28" fmla="*/ 3957318 h 6858000"/>
              <a:gd name="connsiteX29" fmla="*/ 8187313 w 9592013"/>
              <a:gd name="connsiteY29" fmla="*/ 4337857 h 6858000"/>
              <a:gd name="connsiteX30" fmla="*/ 8119685 w 9592013"/>
              <a:gd name="connsiteY30" fmla="*/ 4377714 h 6858000"/>
              <a:gd name="connsiteX31" fmla="*/ 7678681 w 9592013"/>
              <a:gd name="connsiteY31" fmla="*/ 4377714 h 6858000"/>
              <a:gd name="connsiteX32" fmla="*/ 7610101 w 9592013"/>
              <a:gd name="connsiteY32" fmla="*/ 4337857 h 6858000"/>
              <a:gd name="connsiteX33" fmla="*/ 7390076 w 9592013"/>
              <a:gd name="connsiteY33" fmla="*/ 3957318 h 6858000"/>
              <a:gd name="connsiteX34" fmla="*/ 7390076 w 9592013"/>
              <a:gd name="connsiteY34" fmla="*/ 3879501 h 6858000"/>
              <a:gd name="connsiteX35" fmla="*/ 7610101 w 9592013"/>
              <a:gd name="connsiteY35" fmla="*/ 3498961 h 6858000"/>
              <a:gd name="connsiteX36" fmla="*/ 7678681 w 9592013"/>
              <a:gd name="connsiteY36" fmla="*/ 3459104 h 6858000"/>
              <a:gd name="connsiteX37" fmla="*/ 1321854 w 9592013"/>
              <a:gd name="connsiteY37" fmla="*/ 2071857 h 6858000"/>
              <a:gd name="connsiteX38" fmla="*/ 5365317 w 9592013"/>
              <a:gd name="connsiteY38" fmla="*/ 2071857 h 6858000"/>
              <a:gd name="connsiteX39" fmla="*/ 5985373 w 9592013"/>
              <a:gd name="connsiteY39" fmla="*/ 2437296 h 6858000"/>
              <a:gd name="connsiteX40" fmla="*/ 8011470 w 9592013"/>
              <a:gd name="connsiteY40" fmla="*/ 5926372 h 6858000"/>
              <a:gd name="connsiteX41" fmla="*/ 8011470 w 9592013"/>
              <a:gd name="connsiteY41" fmla="*/ 6639850 h 6858000"/>
              <a:gd name="connsiteX42" fmla="*/ 7904625 w 9592013"/>
              <a:gd name="connsiteY42" fmla="*/ 6823844 h 6858000"/>
              <a:gd name="connsiteX43" fmla="*/ 7884791 w 9592013"/>
              <a:gd name="connsiteY43" fmla="*/ 6858000 h 6858000"/>
              <a:gd name="connsiteX44" fmla="*/ 0 w 9592013"/>
              <a:gd name="connsiteY44" fmla="*/ 6858000 h 6858000"/>
              <a:gd name="connsiteX45" fmla="*/ 0 w 9592013"/>
              <a:gd name="connsiteY45" fmla="*/ 3635967 h 6858000"/>
              <a:gd name="connsiteX46" fmla="*/ 27177 w 9592013"/>
              <a:gd name="connsiteY46" fmla="*/ 3588964 h 6858000"/>
              <a:gd name="connsiteX47" fmla="*/ 693065 w 9592013"/>
              <a:gd name="connsiteY47" fmla="*/ 2437296 h 6858000"/>
              <a:gd name="connsiteX48" fmla="*/ 1321854 w 9592013"/>
              <a:gd name="connsiteY48" fmla="*/ 2071857 h 6858000"/>
              <a:gd name="connsiteX49" fmla="*/ 0 w 9592013"/>
              <a:gd name="connsiteY49" fmla="*/ 0 h 6858000"/>
              <a:gd name="connsiteX50" fmla="*/ 6966294 w 9592013"/>
              <a:gd name="connsiteY50" fmla="*/ 0 h 6858000"/>
              <a:gd name="connsiteX51" fmla="*/ 6852387 w 9592013"/>
              <a:gd name="connsiteY51" fmla="*/ 196155 h 6858000"/>
              <a:gd name="connsiteX52" fmla="*/ 6043321 w 9592013"/>
              <a:gd name="connsiteY52" fmla="*/ 1589421 h 6858000"/>
              <a:gd name="connsiteX53" fmla="*/ 5423265 w 9592013"/>
              <a:gd name="connsiteY53" fmla="*/ 1954861 h 6858000"/>
              <a:gd name="connsiteX54" fmla="*/ 1379802 w 9592013"/>
              <a:gd name="connsiteY54" fmla="*/ 1954861 h 6858000"/>
              <a:gd name="connsiteX55" fmla="*/ 751013 w 9592013"/>
              <a:gd name="connsiteY55" fmla="*/ 1589421 h 6858000"/>
              <a:gd name="connsiteX56" fmla="*/ 1951 w 9592013"/>
              <a:gd name="connsiteY56" fmla="*/ 293901 h 6858000"/>
              <a:gd name="connsiteX57" fmla="*/ 0 w 9592013"/>
              <a:gd name="connsiteY57" fmla="*/ 290527 h 6858000"/>
              <a:gd name="connsiteX58" fmla="*/ 0 w 9592013"/>
              <a:gd name="connsiteY58" fmla="*/ 0 h 6858000"/>
              <a:gd name="connsiteX0" fmla="*/ 8508611 w 9592013"/>
              <a:gd name="connsiteY0" fmla="*/ 4776272 h 6858000"/>
              <a:gd name="connsiteX1" fmla="*/ 9153763 w 9592013"/>
              <a:gd name="connsiteY1" fmla="*/ 4776272 h 6858000"/>
              <a:gd name="connsiteX2" fmla="*/ 9252696 w 9592013"/>
              <a:gd name="connsiteY2" fmla="*/ 4834580 h 6858000"/>
              <a:gd name="connsiteX3" fmla="*/ 9575969 w 9592013"/>
              <a:gd name="connsiteY3" fmla="*/ 5391278 h 6858000"/>
              <a:gd name="connsiteX4" fmla="*/ 9575969 w 9592013"/>
              <a:gd name="connsiteY4" fmla="*/ 5505116 h 6858000"/>
              <a:gd name="connsiteX5" fmla="*/ 9444696 w 9592013"/>
              <a:gd name="connsiteY5" fmla="*/ 5735415 h 6858000"/>
              <a:gd name="connsiteX6" fmla="*/ 8086404 w 9592013"/>
              <a:gd name="connsiteY6" fmla="*/ 5505116 h 6858000"/>
              <a:gd name="connsiteX7" fmla="*/ 8086404 w 9592013"/>
              <a:gd name="connsiteY7" fmla="*/ 5391278 h 6858000"/>
              <a:gd name="connsiteX8" fmla="*/ 8408284 w 9592013"/>
              <a:gd name="connsiteY8" fmla="*/ 4834580 h 6858000"/>
              <a:gd name="connsiteX9" fmla="*/ 8508611 w 9592013"/>
              <a:gd name="connsiteY9" fmla="*/ 4776272 h 6858000"/>
              <a:gd name="connsiteX10" fmla="*/ 8438383 w 9592013"/>
              <a:gd name="connsiteY10" fmla="*/ 4182594 h 6858000"/>
              <a:gd name="connsiteX11" fmla="*/ 8671249 w 9592013"/>
              <a:gd name="connsiteY11" fmla="*/ 4182594 h 6858000"/>
              <a:gd name="connsiteX12" fmla="*/ 8706958 w 9592013"/>
              <a:gd name="connsiteY12" fmla="*/ 4203640 h 6858000"/>
              <a:gd name="connsiteX13" fmla="*/ 8823642 w 9592013"/>
              <a:gd name="connsiteY13" fmla="*/ 4404579 h 6858000"/>
              <a:gd name="connsiteX14" fmla="*/ 8823642 w 9592013"/>
              <a:gd name="connsiteY14" fmla="*/ 4445668 h 6858000"/>
              <a:gd name="connsiteX15" fmla="*/ 8706958 w 9592013"/>
              <a:gd name="connsiteY15" fmla="*/ 4646606 h 6858000"/>
              <a:gd name="connsiteX16" fmla="*/ 8671249 w 9592013"/>
              <a:gd name="connsiteY16" fmla="*/ 4667652 h 6858000"/>
              <a:gd name="connsiteX17" fmla="*/ 8438383 w 9592013"/>
              <a:gd name="connsiteY17" fmla="*/ 4667652 h 6858000"/>
              <a:gd name="connsiteX18" fmla="*/ 8402170 w 9592013"/>
              <a:gd name="connsiteY18" fmla="*/ 4646606 h 6858000"/>
              <a:gd name="connsiteX19" fmla="*/ 8285989 w 9592013"/>
              <a:gd name="connsiteY19" fmla="*/ 4445668 h 6858000"/>
              <a:gd name="connsiteX20" fmla="*/ 8285989 w 9592013"/>
              <a:gd name="connsiteY20" fmla="*/ 4404579 h 6858000"/>
              <a:gd name="connsiteX21" fmla="*/ 8402170 w 9592013"/>
              <a:gd name="connsiteY21" fmla="*/ 4203640 h 6858000"/>
              <a:gd name="connsiteX22" fmla="*/ 8438383 w 9592013"/>
              <a:gd name="connsiteY22" fmla="*/ 4182594 h 6858000"/>
              <a:gd name="connsiteX23" fmla="*/ 7678681 w 9592013"/>
              <a:gd name="connsiteY23" fmla="*/ 3459104 h 6858000"/>
              <a:gd name="connsiteX24" fmla="*/ 8119685 w 9592013"/>
              <a:gd name="connsiteY24" fmla="*/ 3459104 h 6858000"/>
              <a:gd name="connsiteX25" fmla="*/ 8187313 w 9592013"/>
              <a:gd name="connsiteY25" fmla="*/ 3498961 h 6858000"/>
              <a:gd name="connsiteX26" fmla="*/ 8408292 w 9592013"/>
              <a:gd name="connsiteY26" fmla="*/ 3879501 h 6858000"/>
              <a:gd name="connsiteX27" fmla="*/ 8408292 w 9592013"/>
              <a:gd name="connsiteY27" fmla="*/ 3957318 h 6858000"/>
              <a:gd name="connsiteX28" fmla="*/ 8187313 w 9592013"/>
              <a:gd name="connsiteY28" fmla="*/ 4337857 h 6858000"/>
              <a:gd name="connsiteX29" fmla="*/ 8119685 w 9592013"/>
              <a:gd name="connsiteY29" fmla="*/ 4377714 h 6858000"/>
              <a:gd name="connsiteX30" fmla="*/ 7678681 w 9592013"/>
              <a:gd name="connsiteY30" fmla="*/ 4377714 h 6858000"/>
              <a:gd name="connsiteX31" fmla="*/ 7610101 w 9592013"/>
              <a:gd name="connsiteY31" fmla="*/ 4337857 h 6858000"/>
              <a:gd name="connsiteX32" fmla="*/ 7390076 w 9592013"/>
              <a:gd name="connsiteY32" fmla="*/ 3957318 h 6858000"/>
              <a:gd name="connsiteX33" fmla="*/ 7390076 w 9592013"/>
              <a:gd name="connsiteY33" fmla="*/ 3879501 h 6858000"/>
              <a:gd name="connsiteX34" fmla="*/ 7610101 w 9592013"/>
              <a:gd name="connsiteY34" fmla="*/ 3498961 h 6858000"/>
              <a:gd name="connsiteX35" fmla="*/ 7678681 w 9592013"/>
              <a:gd name="connsiteY35" fmla="*/ 3459104 h 6858000"/>
              <a:gd name="connsiteX36" fmla="*/ 1321854 w 9592013"/>
              <a:gd name="connsiteY36" fmla="*/ 2071857 h 6858000"/>
              <a:gd name="connsiteX37" fmla="*/ 5365317 w 9592013"/>
              <a:gd name="connsiteY37" fmla="*/ 2071857 h 6858000"/>
              <a:gd name="connsiteX38" fmla="*/ 5985373 w 9592013"/>
              <a:gd name="connsiteY38" fmla="*/ 2437296 h 6858000"/>
              <a:gd name="connsiteX39" fmla="*/ 8011470 w 9592013"/>
              <a:gd name="connsiteY39" fmla="*/ 5926372 h 6858000"/>
              <a:gd name="connsiteX40" fmla="*/ 8011470 w 9592013"/>
              <a:gd name="connsiteY40" fmla="*/ 6639850 h 6858000"/>
              <a:gd name="connsiteX41" fmla="*/ 7904625 w 9592013"/>
              <a:gd name="connsiteY41" fmla="*/ 6823844 h 6858000"/>
              <a:gd name="connsiteX42" fmla="*/ 7884791 w 9592013"/>
              <a:gd name="connsiteY42" fmla="*/ 6858000 h 6858000"/>
              <a:gd name="connsiteX43" fmla="*/ 0 w 9592013"/>
              <a:gd name="connsiteY43" fmla="*/ 6858000 h 6858000"/>
              <a:gd name="connsiteX44" fmla="*/ 0 w 9592013"/>
              <a:gd name="connsiteY44" fmla="*/ 3635967 h 6858000"/>
              <a:gd name="connsiteX45" fmla="*/ 27177 w 9592013"/>
              <a:gd name="connsiteY45" fmla="*/ 3588964 h 6858000"/>
              <a:gd name="connsiteX46" fmla="*/ 693065 w 9592013"/>
              <a:gd name="connsiteY46" fmla="*/ 2437296 h 6858000"/>
              <a:gd name="connsiteX47" fmla="*/ 1321854 w 9592013"/>
              <a:gd name="connsiteY47" fmla="*/ 2071857 h 6858000"/>
              <a:gd name="connsiteX48" fmla="*/ 0 w 9592013"/>
              <a:gd name="connsiteY48" fmla="*/ 0 h 6858000"/>
              <a:gd name="connsiteX49" fmla="*/ 6966294 w 9592013"/>
              <a:gd name="connsiteY49" fmla="*/ 0 h 6858000"/>
              <a:gd name="connsiteX50" fmla="*/ 6852387 w 9592013"/>
              <a:gd name="connsiteY50" fmla="*/ 196155 h 6858000"/>
              <a:gd name="connsiteX51" fmla="*/ 6043321 w 9592013"/>
              <a:gd name="connsiteY51" fmla="*/ 1589421 h 6858000"/>
              <a:gd name="connsiteX52" fmla="*/ 5423265 w 9592013"/>
              <a:gd name="connsiteY52" fmla="*/ 1954861 h 6858000"/>
              <a:gd name="connsiteX53" fmla="*/ 1379802 w 9592013"/>
              <a:gd name="connsiteY53" fmla="*/ 1954861 h 6858000"/>
              <a:gd name="connsiteX54" fmla="*/ 751013 w 9592013"/>
              <a:gd name="connsiteY54" fmla="*/ 1589421 h 6858000"/>
              <a:gd name="connsiteX55" fmla="*/ 1951 w 9592013"/>
              <a:gd name="connsiteY55" fmla="*/ 293901 h 6858000"/>
              <a:gd name="connsiteX56" fmla="*/ 0 w 9592013"/>
              <a:gd name="connsiteY56" fmla="*/ 290527 h 6858000"/>
              <a:gd name="connsiteX57" fmla="*/ 0 w 9592013"/>
              <a:gd name="connsiteY57" fmla="*/ 0 h 6858000"/>
              <a:gd name="connsiteX0" fmla="*/ 8508611 w 9691100"/>
              <a:gd name="connsiteY0" fmla="*/ 4776272 h 6858000"/>
              <a:gd name="connsiteX1" fmla="*/ 9153763 w 9691100"/>
              <a:gd name="connsiteY1" fmla="*/ 4776272 h 6858000"/>
              <a:gd name="connsiteX2" fmla="*/ 9252696 w 9691100"/>
              <a:gd name="connsiteY2" fmla="*/ 4834580 h 6858000"/>
              <a:gd name="connsiteX3" fmla="*/ 9575969 w 9691100"/>
              <a:gd name="connsiteY3" fmla="*/ 5391278 h 6858000"/>
              <a:gd name="connsiteX4" fmla="*/ 9575969 w 9691100"/>
              <a:gd name="connsiteY4" fmla="*/ 5505116 h 6858000"/>
              <a:gd name="connsiteX5" fmla="*/ 8086404 w 9691100"/>
              <a:gd name="connsiteY5" fmla="*/ 5505116 h 6858000"/>
              <a:gd name="connsiteX6" fmla="*/ 8086404 w 9691100"/>
              <a:gd name="connsiteY6" fmla="*/ 5391278 h 6858000"/>
              <a:gd name="connsiteX7" fmla="*/ 8408284 w 9691100"/>
              <a:gd name="connsiteY7" fmla="*/ 4834580 h 6858000"/>
              <a:gd name="connsiteX8" fmla="*/ 8508611 w 9691100"/>
              <a:gd name="connsiteY8" fmla="*/ 4776272 h 6858000"/>
              <a:gd name="connsiteX9" fmla="*/ 8438383 w 9691100"/>
              <a:gd name="connsiteY9" fmla="*/ 4182594 h 6858000"/>
              <a:gd name="connsiteX10" fmla="*/ 8671249 w 9691100"/>
              <a:gd name="connsiteY10" fmla="*/ 4182594 h 6858000"/>
              <a:gd name="connsiteX11" fmla="*/ 8706958 w 9691100"/>
              <a:gd name="connsiteY11" fmla="*/ 4203640 h 6858000"/>
              <a:gd name="connsiteX12" fmla="*/ 8823642 w 9691100"/>
              <a:gd name="connsiteY12" fmla="*/ 4404579 h 6858000"/>
              <a:gd name="connsiteX13" fmla="*/ 8823642 w 9691100"/>
              <a:gd name="connsiteY13" fmla="*/ 4445668 h 6858000"/>
              <a:gd name="connsiteX14" fmla="*/ 8706958 w 9691100"/>
              <a:gd name="connsiteY14" fmla="*/ 4646606 h 6858000"/>
              <a:gd name="connsiteX15" fmla="*/ 8671249 w 9691100"/>
              <a:gd name="connsiteY15" fmla="*/ 4667652 h 6858000"/>
              <a:gd name="connsiteX16" fmla="*/ 8438383 w 9691100"/>
              <a:gd name="connsiteY16" fmla="*/ 4667652 h 6858000"/>
              <a:gd name="connsiteX17" fmla="*/ 8402170 w 9691100"/>
              <a:gd name="connsiteY17" fmla="*/ 4646606 h 6858000"/>
              <a:gd name="connsiteX18" fmla="*/ 8285989 w 9691100"/>
              <a:gd name="connsiteY18" fmla="*/ 4445668 h 6858000"/>
              <a:gd name="connsiteX19" fmla="*/ 8285989 w 9691100"/>
              <a:gd name="connsiteY19" fmla="*/ 4404579 h 6858000"/>
              <a:gd name="connsiteX20" fmla="*/ 8402170 w 9691100"/>
              <a:gd name="connsiteY20" fmla="*/ 4203640 h 6858000"/>
              <a:gd name="connsiteX21" fmla="*/ 8438383 w 9691100"/>
              <a:gd name="connsiteY21" fmla="*/ 4182594 h 6858000"/>
              <a:gd name="connsiteX22" fmla="*/ 7678681 w 9691100"/>
              <a:gd name="connsiteY22" fmla="*/ 3459104 h 6858000"/>
              <a:gd name="connsiteX23" fmla="*/ 8119685 w 9691100"/>
              <a:gd name="connsiteY23" fmla="*/ 3459104 h 6858000"/>
              <a:gd name="connsiteX24" fmla="*/ 8187313 w 9691100"/>
              <a:gd name="connsiteY24" fmla="*/ 3498961 h 6858000"/>
              <a:gd name="connsiteX25" fmla="*/ 8408292 w 9691100"/>
              <a:gd name="connsiteY25" fmla="*/ 3879501 h 6858000"/>
              <a:gd name="connsiteX26" fmla="*/ 8408292 w 9691100"/>
              <a:gd name="connsiteY26" fmla="*/ 3957318 h 6858000"/>
              <a:gd name="connsiteX27" fmla="*/ 8187313 w 9691100"/>
              <a:gd name="connsiteY27" fmla="*/ 4337857 h 6858000"/>
              <a:gd name="connsiteX28" fmla="*/ 8119685 w 9691100"/>
              <a:gd name="connsiteY28" fmla="*/ 4377714 h 6858000"/>
              <a:gd name="connsiteX29" fmla="*/ 7678681 w 9691100"/>
              <a:gd name="connsiteY29" fmla="*/ 4377714 h 6858000"/>
              <a:gd name="connsiteX30" fmla="*/ 7610101 w 9691100"/>
              <a:gd name="connsiteY30" fmla="*/ 4337857 h 6858000"/>
              <a:gd name="connsiteX31" fmla="*/ 7390076 w 9691100"/>
              <a:gd name="connsiteY31" fmla="*/ 3957318 h 6858000"/>
              <a:gd name="connsiteX32" fmla="*/ 7390076 w 9691100"/>
              <a:gd name="connsiteY32" fmla="*/ 3879501 h 6858000"/>
              <a:gd name="connsiteX33" fmla="*/ 7610101 w 9691100"/>
              <a:gd name="connsiteY33" fmla="*/ 3498961 h 6858000"/>
              <a:gd name="connsiteX34" fmla="*/ 7678681 w 9691100"/>
              <a:gd name="connsiteY34" fmla="*/ 3459104 h 6858000"/>
              <a:gd name="connsiteX35" fmla="*/ 1321854 w 9691100"/>
              <a:gd name="connsiteY35" fmla="*/ 2071857 h 6858000"/>
              <a:gd name="connsiteX36" fmla="*/ 5365317 w 9691100"/>
              <a:gd name="connsiteY36" fmla="*/ 2071857 h 6858000"/>
              <a:gd name="connsiteX37" fmla="*/ 5985373 w 9691100"/>
              <a:gd name="connsiteY37" fmla="*/ 2437296 h 6858000"/>
              <a:gd name="connsiteX38" fmla="*/ 8011470 w 9691100"/>
              <a:gd name="connsiteY38" fmla="*/ 5926372 h 6858000"/>
              <a:gd name="connsiteX39" fmla="*/ 8011470 w 9691100"/>
              <a:gd name="connsiteY39" fmla="*/ 6639850 h 6858000"/>
              <a:gd name="connsiteX40" fmla="*/ 7904625 w 9691100"/>
              <a:gd name="connsiteY40" fmla="*/ 6823844 h 6858000"/>
              <a:gd name="connsiteX41" fmla="*/ 7884791 w 9691100"/>
              <a:gd name="connsiteY41" fmla="*/ 6858000 h 6858000"/>
              <a:gd name="connsiteX42" fmla="*/ 0 w 9691100"/>
              <a:gd name="connsiteY42" fmla="*/ 6858000 h 6858000"/>
              <a:gd name="connsiteX43" fmla="*/ 0 w 9691100"/>
              <a:gd name="connsiteY43" fmla="*/ 3635967 h 6858000"/>
              <a:gd name="connsiteX44" fmla="*/ 27177 w 9691100"/>
              <a:gd name="connsiteY44" fmla="*/ 3588964 h 6858000"/>
              <a:gd name="connsiteX45" fmla="*/ 693065 w 9691100"/>
              <a:gd name="connsiteY45" fmla="*/ 2437296 h 6858000"/>
              <a:gd name="connsiteX46" fmla="*/ 1321854 w 9691100"/>
              <a:gd name="connsiteY46" fmla="*/ 2071857 h 6858000"/>
              <a:gd name="connsiteX47" fmla="*/ 0 w 9691100"/>
              <a:gd name="connsiteY47" fmla="*/ 0 h 6858000"/>
              <a:gd name="connsiteX48" fmla="*/ 6966294 w 9691100"/>
              <a:gd name="connsiteY48" fmla="*/ 0 h 6858000"/>
              <a:gd name="connsiteX49" fmla="*/ 6852387 w 9691100"/>
              <a:gd name="connsiteY49" fmla="*/ 196155 h 6858000"/>
              <a:gd name="connsiteX50" fmla="*/ 6043321 w 9691100"/>
              <a:gd name="connsiteY50" fmla="*/ 1589421 h 6858000"/>
              <a:gd name="connsiteX51" fmla="*/ 5423265 w 9691100"/>
              <a:gd name="connsiteY51" fmla="*/ 1954861 h 6858000"/>
              <a:gd name="connsiteX52" fmla="*/ 1379802 w 9691100"/>
              <a:gd name="connsiteY52" fmla="*/ 1954861 h 6858000"/>
              <a:gd name="connsiteX53" fmla="*/ 751013 w 9691100"/>
              <a:gd name="connsiteY53" fmla="*/ 1589421 h 6858000"/>
              <a:gd name="connsiteX54" fmla="*/ 1951 w 9691100"/>
              <a:gd name="connsiteY54" fmla="*/ 293901 h 6858000"/>
              <a:gd name="connsiteX55" fmla="*/ 0 w 9691100"/>
              <a:gd name="connsiteY55" fmla="*/ 290527 h 6858000"/>
              <a:gd name="connsiteX56" fmla="*/ 0 w 9691100"/>
              <a:gd name="connsiteY56" fmla="*/ 0 h 6858000"/>
              <a:gd name="connsiteX0" fmla="*/ 8508611 w 9575969"/>
              <a:gd name="connsiteY0" fmla="*/ 4776272 h 6858000"/>
              <a:gd name="connsiteX1" fmla="*/ 9153763 w 9575969"/>
              <a:gd name="connsiteY1" fmla="*/ 4776272 h 6858000"/>
              <a:gd name="connsiteX2" fmla="*/ 9252696 w 9575969"/>
              <a:gd name="connsiteY2" fmla="*/ 4834580 h 6858000"/>
              <a:gd name="connsiteX3" fmla="*/ 9575969 w 9575969"/>
              <a:gd name="connsiteY3" fmla="*/ 5391278 h 6858000"/>
              <a:gd name="connsiteX4" fmla="*/ 8086404 w 9575969"/>
              <a:gd name="connsiteY4" fmla="*/ 5505116 h 6858000"/>
              <a:gd name="connsiteX5" fmla="*/ 8086404 w 9575969"/>
              <a:gd name="connsiteY5" fmla="*/ 5391278 h 6858000"/>
              <a:gd name="connsiteX6" fmla="*/ 8408284 w 9575969"/>
              <a:gd name="connsiteY6" fmla="*/ 4834580 h 6858000"/>
              <a:gd name="connsiteX7" fmla="*/ 8508611 w 9575969"/>
              <a:gd name="connsiteY7" fmla="*/ 4776272 h 6858000"/>
              <a:gd name="connsiteX8" fmla="*/ 8438383 w 9575969"/>
              <a:gd name="connsiteY8" fmla="*/ 4182594 h 6858000"/>
              <a:gd name="connsiteX9" fmla="*/ 8671249 w 9575969"/>
              <a:gd name="connsiteY9" fmla="*/ 4182594 h 6858000"/>
              <a:gd name="connsiteX10" fmla="*/ 8706958 w 9575969"/>
              <a:gd name="connsiteY10" fmla="*/ 4203640 h 6858000"/>
              <a:gd name="connsiteX11" fmla="*/ 8823642 w 9575969"/>
              <a:gd name="connsiteY11" fmla="*/ 4404579 h 6858000"/>
              <a:gd name="connsiteX12" fmla="*/ 8823642 w 9575969"/>
              <a:gd name="connsiteY12" fmla="*/ 4445668 h 6858000"/>
              <a:gd name="connsiteX13" fmla="*/ 8706958 w 9575969"/>
              <a:gd name="connsiteY13" fmla="*/ 4646606 h 6858000"/>
              <a:gd name="connsiteX14" fmla="*/ 8671249 w 9575969"/>
              <a:gd name="connsiteY14" fmla="*/ 4667652 h 6858000"/>
              <a:gd name="connsiteX15" fmla="*/ 8438383 w 9575969"/>
              <a:gd name="connsiteY15" fmla="*/ 4667652 h 6858000"/>
              <a:gd name="connsiteX16" fmla="*/ 8402170 w 9575969"/>
              <a:gd name="connsiteY16" fmla="*/ 4646606 h 6858000"/>
              <a:gd name="connsiteX17" fmla="*/ 8285989 w 9575969"/>
              <a:gd name="connsiteY17" fmla="*/ 4445668 h 6858000"/>
              <a:gd name="connsiteX18" fmla="*/ 8285989 w 9575969"/>
              <a:gd name="connsiteY18" fmla="*/ 4404579 h 6858000"/>
              <a:gd name="connsiteX19" fmla="*/ 8402170 w 9575969"/>
              <a:gd name="connsiteY19" fmla="*/ 4203640 h 6858000"/>
              <a:gd name="connsiteX20" fmla="*/ 8438383 w 9575969"/>
              <a:gd name="connsiteY20" fmla="*/ 4182594 h 6858000"/>
              <a:gd name="connsiteX21" fmla="*/ 7678681 w 9575969"/>
              <a:gd name="connsiteY21" fmla="*/ 3459104 h 6858000"/>
              <a:gd name="connsiteX22" fmla="*/ 8119685 w 9575969"/>
              <a:gd name="connsiteY22" fmla="*/ 3459104 h 6858000"/>
              <a:gd name="connsiteX23" fmla="*/ 8187313 w 9575969"/>
              <a:gd name="connsiteY23" fmla="*/ 3498961 h 6858000"/>
              <a:gd name="connsiteX24" fmla="*/ 8408292 w 9575969"/>
              <a:gd name="connsiteY24" fmla="*/ 3879501 h 6858000"/>
              <a:gd name="connsiteX25" fmla="*/ 8408292 w 9575969"/>
              <a:gd name="connsiteY25" fmla="*/ 3957318 h 6858000"/>
              <a:gd name="connsiteX26" fmla="*/ 8187313 w 9575969"/>
              <a:gd name="connsiteY26" fmla="*/ 4337857 h 6858000"/>
              <a:gd name="connsiteX27" fmla="*/ 8119685 w 9575969"/>
              <a:gd name="connsiteY27" fmla="*/ 4377714 h 6858000"/>
              <a:gd name="connsiteX28" fmla="*/ 7678681 w 9575969"/>
              <a:gd name="connsiteY28" fmla="*/ 4377714 h 6858000"/>
              <a:gd name="connsiteX29" fmla="*/ 7610101 w 9575969"/>
              <a:gd name="connsiteY29" fmla="*/ 4337857 h 6858000"/>
              <a:gd name="connsiteX30" fmla="*/ 7390076 w 9575969"/>
              <a:gd name="connsiteY30" fmla="*/ 3957318 h 6858000"/>
              <a:gd name="connsiteX31" fmla="*/ 7390076 w 9575969"/>
              <a:gd name="connsiteY31" fmla="*/ 3879501 h 6858000"/>
              <a:gd name="connsiteX32" fmla="*/ 7610101 w 9575969"/>
              <a:gd name="connsiteY32" fmla="*/ 3498961 h 6858000"/>
              <a:gd name="connsiteX33" fmla="*/ 7678681 w 9575969"/>
              <a:gd name="connsiteY33" fmla="*/ 3459104 h 6858000"/>
              <a:gd name="connsiteX34" fmla="*/ 1321854 w 9575969"/>
              <a:gd name="connsiteY34" fmla="*/ 2071857 h 6858000"/>
              <a:gd name="connsiteX35" fmla="*/ 5365317 w 9575969"/>
              <a:gd name="connsiteY35" fmla="*/ 2071857 h 6858000"/>
              <a:gd name="connsiteX36" fmla="*/ 5985373 w 9575969"/>
              <a:gd name="connsiteY36" fmla="*/ 2437296 h 6858000"/>
              <a:gd name="connsiteX37" fmla="*/ 8011470 w 9575969"/>
              <a:gd name="connsiteY37" fmla="*/ 5926372 h 6858000"/>
              <a:gd name="connsiteX38" fmla="*/ 8011470 w 9575969"/>
              <a:gd name="connsiteY38" fmla="*/ 6639850 h 6858000"/>
              <a:gd name="connsiteX39" fmla="*/ 7904625 w 9575969"/>
              <a:gd name="connsiteY39" fmla="*/ 6823844 h 6858000"/>
              <a:gd name="connsiteX40" fmla="*/ 7884791 w 9575969"/>
              <a:gd name="connsiteY40" fmla="*/ 6858000 h 6858000"/>
              <a:gd name="connsiteX41" fmla="*/ 0 w 9575969"/>
              <a:gd name="connsiteY41" fmla="*/ 6858000 h 6858000"/>
              <a:gd name="connsiteX42" fmla="*/ 0 w 9575969"/>
              <a:gd name="connsiteY42" fmla="*/ 3635967 h 6858000"/>
              <a:gd name="connsiteX43" fmla="*/ 27177 w 9575969"/>
              <a:gd name="connsiteY43" fmla="*/ 3588964 h 6858000"/>
              <a:gd name="connsiteX44" fmla="*/ 693065 w 9575969"/>
              <a:gd name="connsiteY44" fmla="*/ 2437296 h 6858000"/>
              <a:gd name="connsiteX45" fmla="*/ 1321854 w 9575969"/>
              <a:gd name="connsiteY45" fmla="*/ 2071857 h 6858000"/>
              <a:gd name="connsiteX46" fmla="*/ 0 w 9575969"/>
              <a:gd name="connsiteY46" fmla="*/ 0 h 6858000"/>
              <a:gd name="connsiteX47" fmla="*/ 6966294 w 9575969"/>
              <a:gd name="connsiteY47" fmla="*/ 0 h 6858000"/>
              <a:gd name="connsiteX48" fmla="*/ 6852387 w 9575969"/>
              <a:gd name="connsiteY48" fmla="*/ 196155 h 6858000"/>
              <a:gd name="connsiteX49" fmla="*/ 6043321 w 9575969"/>
              <a:gd name="connsiteY49" fmla="*/ 1589421 h 6858000"/>
              <a:gd name="connsiteX50" fmla="*/ 5423265 w 9575969"/>
              <a:gd name="connsiteY50" fmla="*/ 1954861 h 6858000"/>
              <a:gd name="connsiteX51" fmla="*/ 1379802 w 9575969"/>
              <a:gd name="connsiteY51" fmla="*/ 1954861 h 6858000"/>
              <a:gd name="connsiteX52" fmla="*/ 751013 w 9575969"/>
              <a:gd name="connsiteY52" fmla="*/ 1589421 h 6858000"/>
              <a:gd name="connsiteX53" fmla="*/ 1951 w 9575969"/>
              <a:gd name="connsiteY53" fmla="*/ 293901 h 6858000"/>
              <a:gd name="connsiteX54" fmla="*/ 0 w 9575969"/>
              <a:gd name="connsiteY54" fmla="*/ 290527 h 6858000"/>
              <a:gd name="connsiteX55" fmla="*/ 0 w 9575969"/>
              <a:gd name="connsiteY55"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505116 h 6858000"/>
              <a:gd name="connsiteX4" fmla="*/ 8086404 w 9252696"/>
              <a:gd name="connsiteY4" fmla="*/ 5391278 h 6858000"/>
              <a:gd name="connsiteX5" fmla="*/ 8408284 w 9252696"/>
              <a:gd name="connsiteY5" fmla="*/ 4834580 h 6858000"/>
              <a:gd name="connsiteX6" fmla="*/ 8508611 w 9252696"/>
              <a:gd name="connsiteY6" fmla="*/ 4776272 h 6858000"/>
              <a:gd name="connsiteX7" fmla="*/ 8438383 w 9252696"/>
              <a:gd name="connsiteY7" fmla="*/ 4182594 h 6858000"/>
              <a:gd name="connsiteX8" fmla="*/ 8671249 w 9252696"/>
              <a:gd name="connsiteY8" fmla="*/ 4182594 h 6858000"/>
              <a:gd name="connsiteX9" fmla="*/ 8706958 w 9252696"/>
              <a:gd name="connsiteY9" fmla="*/ 4203640 h 6858000"/>
              <a:gd name="connsiteX10" fmla="*/ 8823642 w 9252696"/>
              <a:gd name="connsiteY10" fmla="*/ 4404579 h 6858000"/>
              <a:gd name="connsiteX11" fmla="*/ 8823642 w 9252696"/>
              <a:gd name="connsiteY11" fmla="*/ 4445668 h 6858000"/>
              <a:gd name="connsiteX12" fmla="*/ 8706958 w 9252696"/>
              <a:gd name="connsiteY12" fmla="*/ 4646606 h 6858000"/>
              <a:gd name="connsiteX13" fmla="*/ 8671249 w 9252696"/>
              <a:gd name="connsiteY13" fmla="*/ 4667652 h 6858000"/>
              <a:gd name="connsiteX14" fmla="*/ 8438383 w 9252696"/>
              <a:gd name="connsiteY14" fmla="*/ 4667652 h 6858000"/>
              <a:gd name="connsiteX15" fmla="*/ 8402170 w 9252696"/>
              <a:gd name="connsiteY15" fmla="*/ 4646606 h 6858000"/>
              <a:gd name="connsiteX16" fmla="*/ 8285989 w 9252696"/>
              <a:gd name="connsiteY16" fmla="*/ 4445668 h 6858000"/>
              <a:gd name="connsiteX17" fmla="*/ 8285989 w 9252696"/>
              <a:gd name="connsiteY17" fmla="*/ 4404579 h 6858000"/>
              <a:gd name="connsiteX18" fmla="*/ 8402170 w 9252696"/>
              <a:gd name="connsiteY18" fmla="*/ 4203640 h 6858000"/>
              <a:gd name="connsiteX19" fmla="*/ 8438383 w 9252696"/>
              <a:gd name="connsiteY19" fmla="*/ 4182594 h 6858000"/>
              <a:gd name="connsiteX20" fmla="*/ 7678681 w 9252696"/>
              <a:gd name="connsiteY20" fmla="*/ 3459104 h 6858000"/>
              <a:gd name="connsiteX21" fmla="*/ 8119685 w 9252696"/>
              <a:gd name="connsiteY21" fmla="*/ 3459104 h 6858000"/>
              <a:gd name="connsiteX22" fmla="*/ 8187313 w 9252696"/>
              <a:gd name="connsiteY22" fmla="*/ 3498961 h 6858000"/>
              <a:gd name="connsiteX23" fmla="*/ 8408292 w 9252696"/>
              <a:gd name="connsiteY23" fmla="*/ 3879501 h 6858000"/>
              <a:gd name="connsiteX24" fmla="*/ 8408292 w 9252696"/>
              <a:gd name="connsiteY24" fmla="*/ 3957318 h 6858000"/>
              <a:gd name="connsiteX25" fmla="*/ 8187313 w 9252696"/>
              <a:gd name="connsiteY25" fmla="*/ 4337857 h 6858000"/>
              <a:gd name="connsiteX26" fmla="*/ 8119685 w 9252696"/>
              <a:gd name="connsiteY26" fmla="*/ 4377714 h 6858000"/>
              <a:gd name="connsiteX27" fmla="*/ 7678681 w 9252696"/>
              <a:gd name="connsiteY27" fmla="*/ 4377714 h 6858000"/>
              <a:gd name="connsiteX28" fmla="*/ 7610101 w 9252696"/>
              <a:gd name="connsiteY28" fmla="*/ 4337857 h 6858000"/>
              <a:gd name="connsiteX29" fmla="*/ 7390076 w 9252696"/>
              <a:gd name="connsiteY29" fmla="*/ 3957318 h 6858000"/>
              <a:gd name="connsiteX30" fmla="*/ 7390076 w 9252696"/>
              <a:gd name="connsiteY30" fmla="*/ 3879501 h 6858000"/>
              <a:gd name="connsiteX31" fmla="*/ 7610101 w 9252696"/>
              <a:gd name="connsiteY31" fmla="*/ 3498961 h 6858000"/>
              <a:gd name="connsiteX32" fmla="*/ 7678681 w 9252696"/>
              <a:gd name="connsiteY32" fmla="*/ 3459104 h 6858000"/>
              <a:gd name="connsiteX33" fmla="*/ 1321854 w 9252696"/>
              <a:gd name="connsiteY33" fmla="*/ 2071857 h 6858000"/>
              <a:gd name="connsiteX34" fmla="*/ 5365317 w 9252696"/>
              <a:gd name="connsiteY34" fmla="*/ 2071857 h 6858000"/>
              <a:gd name="connsiteX35" fmla="*/ 5985373 w 9252696"/>
              <a:gd name="connsiteY35" fmla="*/ 2437296 h 6858000"/>
              <a:gd name="connsiteX36" fmla="*/ 8011470 w 9252696"/>
              <a:gd name="connsiteY36" fmla="*/ 5926372 h 6858000"/>
              <a:gd name="connsiteX37" fmla="*/ 8011470 w 9252696"/>
              <a:gd name="connsiteY37" fmla="*/ 6639850 h 6858000"/>
              <a:gd name="connsiteX38" fmla="*/ 7904625 w 9252696"/>
              <a:gd name="connsiteY38" fmla="*/ 6823844 h 6858000"/>
              <a:gd name="connsiteX39" fmla="*/ 7884791 w 9252696"/>
              <a:gd name="connsiteY39" fmla="*/ 6858000 h 6858000"/>
              <a:gd name="connsiteX40" fmla="*/ 0 w 9252696"/>
              <a:gd name="connsiteY40" fmla="*/ 6858000 h 6858000"/>
              <a:gd name="connsiteX41" fmla="*/ 0 w 9252696"/>
              <a:gd name="connsiteY41" fmla="*/ 3635967 h 6858000"/>
              <a:gd name="connsiteX42" fmla="*/ 27177 w 9252696"/>
              <a:gd name="connsiteY42" fmla="*/ 3588964 h 6858000"/>
              <a:gd name="connsiteX43" fmla="*/ 693065 w 9252696"/>
              <a:gd name="connsiteY43" fmla="*/ 2437296 h 6858000"/>
              <a:gd name="connsiteX44" fmla="*/ 1321854 w 9252696"/>
              <a:gd name="connsiteY44" fmla="*/ 2071857 h 6858000"/>
              <a:gd name="connsiteX45" fmla="*/ 0 w 9252696"/>
              <a:gd name="connsiteY45" fmla="*/ 0 h 6858000"/>
              <a:gd name="connsiteX46" fmla="*/ 6966294 w 9252696"/>
              <a:gd name="connsiteY46" fmla="*/ 0 h 6858000"/>
              <a:gd name="connsiteX47" fmla="*/ 6852387 w 9252696"/>
              <a:gd name="connsiteY47" fmla="*/ 196155 h 6858000"/>
              <a:gd name="connsiteX48" fmla="*/ 6043321 w 9252696"/>
              <a:gd name="connsiteY48" fmla="*/ 1589421 h 6858000"/>
              <a:gd name="connsiteX49" fmla="*/ 5423265 w 9252696"/>
              <a:gd name="connsiteY49" fmla="*/ 1954861 h 6858000"/>
              <a:gd name="connsiteX50" fmla="*/ 1379802 w 9252696"/>
              <a:gd name="connsiteY50" fmla="*/ 1954861 h 6858000"/>
              <a:gd name="connsiteX51" fmla="*/ 751013 w 9252696"/>
              <a:gd name="connsiteY51" fmla="*/ 1589421 h 6858000"/>
              <a:gd name="connsiteX52" fmla="*/ 1951 w 9252696"/>
              <a:gd name="connsiteY52" fmla="*/ 293901 h 6858000"/>
              <a:gd name="connsiteX53" fmla="*/ 0 w 9252696"/>
              <a:gd name="connsiteY53" fmla="*/ 290527 h 6858000"/>
              <a:gd name="connsiteX54" fmla="*/ 0 w 9252696"/>
              <a:gd name="connsiteY54"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086404 w 9252696"/>
              <a:gd name="connsiteY3" fmla="*/ 5391278 h 6858000"/>
              <a:gd name="connsiteX4" fmla="*/ 8408284 w 9252696"/>
              <a:gd name="connsiteY4" fmla="*/ 4834580 h 6858000"/>
              <a:gd name="connsiteX5" fmla="*/ 8508611 w 9252696"/>
              <a:gd name="connsiteY5" fmla="*/ 4776272 h 6858000"/>
              <a:gd name="connsiteX6" fmla="*/ 8438383 w 9252696"/>
              <a:gd name="connsiteY6" fmla="*/ 4182594 h 6858000"/>
              <a:gd name="connsiteX7" fmla="*/ 8671249 w 9252696"/>
              <a:gd name="connsiteY7" fmla="*/ 4182594 h 6858000"/>
              <a:gd name="connsiteX8" fmla="*/ 8706958 w 9252696"/>
              <a:gd name="connsiteY8" fmla="*/ 4203640 h 6858000"/>
              <a:gd name="connsiteX9" fmla="*/ 8823642 w 9252696"/>
              <a:gd name="connsiteY9" fmla="*/ 4404579 h 6858000"/>
              <a:gd name="connsiteX10" fmla="*/ 8823642 w 9252696"/>
              <a:gd name="connsiteY10" fmla="*/ 4445668 h 6858000"/>
              <a:gd name="connsiteX11" fmla="*/ 8706958 w 9252696"/>
              <a:gd name="connsiteY11" fmla="*/ 4646606 h 6858000"/>
              <a:gd name="connsiteX12" fmla="*/ 8671249 w 9252696"/>
              <a:gd name="connsiteY12" fmla="*/ 4667652 h 6858000"/>
              <a:gd name="connsiteX13" fmla="*/ 8438383 w 9252696"/>
              <a:gd name="connsiteY13" fmla="*/ 4667652 h 6858000"/>
              <a:gd name="connsiteX14" fmla="*/ 8402170 w 9252696"/>
              <a:gd name="connsiteY14" fmla="*/ 4646606 h 6858000"/>
              <a:gd name="connsiteX15" fmla="*/ 8285989 w 9252696"/>
              <a:gd name="connsiteY15" fmla="*/ 4445668 h 6858000"/>
              <a:gd name="connsiteX16" fmla="*/ 8285989 w 9252696"/>
              <a:gd name="connsiteY16" fmla="*/ 4404579 h 6858000"/>
              <a:gd name="connsiteX17" fmla="*/ 8402170 w 9252696"/>
              <a:gd name="connsiteY17" fmla="*/ 4203640 h 6858000"/>
              <a:gd name="connsiteX18" fmla="*/ 8438383 w 9252696"/>
              <a:gd name="connsiteY18" fmla="*/ 4182594 h 6858000"/>
              <a:gd name="connsiteX19" fmla="*/ 7678681 w 9252696"/>
              <a:gd name="connsiteY19" fmla="*/ 3459104 h 6858000"/>
              <a:gd name="connsiteX20" fmla="*/ 8119685 w 9252696"/>
              <a:gd name="connsiteY20" fmla="*/ 3459104 h 6858000"/>
              <a:gd name="connsiteX21" fmla="*/ 8187313 w 9252696"/>
              <a:gd name="connsiteY21" fmla="*/ 3498961 h 6858000"/>
              <a:gd name="connsiteX22" fmla="*/ 8408292 w 9252696"/>
              <a:gd name="connsiteY22" fmla="*/ 3879501 h 6858000"/>
              <a:gd name="connsiteX23" fmla="*/ 8408292 w 9252696"/>
              <a:gd name="connsiteY23" fmla="*/ 3957318 h 6858000"/>
              <a:gd name="connsiteX24" fmla="*/ 8187313 w 9252696"/>
              <a:gd name="connsiteY24" fmla="*/ 4337857 h 6858000"/>
              <a:gd name="connsiteX25" fmla="*/ 8119685 w 9252696"/>
              <a:gd name="connsiteY25" fmla="*/ 4377714 h 6858000"/>
              <a:gd name="connsiteX26" fmla="*/ 7678681 w 9252696"/>
              <a:gd name="connsiteY26" fmla="*/ 4377714 h 6858000"/>
              <a:gd name="connsiteX27" fmla="*/ 7610101 w 9252696"/>
              <a:gd name="connsiteY27" fmla="*/ 4337857 h 6858000"/>
              <a:gd name="connsiteX28" fmla="*/ 7390076 w 9252696"/>
              <a:gd name="connsiteY28" fmla="*/ 3957318 h 6858000"/>
              <a:gd name="connsiteX29" fmla="*/ 7390076 w 9252696"/>
              <a:gd name="connsiteY29" fmla="*/ 3879501 h 6858000"/>
              <a:gd name="connsiteX30" fmla="*/ 7610101 w 9252696"/>
              <a:gd name="connsiteY30" fmla="*/ 3498961 h 6858000"/>
              <a:gd name="connsiteX31" fmla="*/ 7678681 w 9252696"/>
              <a:gd name="connsiteY31" fmla="*/ 3459104 h 6858000"/>
              <a:gd name="connsiteX32" fmla="*/ 1321854 w 9252696"/>
              <a:gd name="connsiteY32" fmla="*/ 2071857 h 6858000"/>
              <a:gd name="connsiteX33" fmla="*/ 5365317 w 9252696"/>
              <a:gd name="connsiteY33" fmla="*/ 2071857 h 6858000"/>
              <a:gd name="connsiteX34" fmla="*/ 5985373 w 9252696"/>
              <a:gd name="connsiteY34" fmla="*/ 2437296 h 6858000"/>
              <a:gd name="connsiteX35" fmla="*/ 8011470 w 9252696"/>
              <a:gd name="connsiteY35" fmla="*/ 5926372 h 6858000"/>
              <a:gd name="connsiteX36" fmla="*/ 8011470 w 9252696"/>
              <a:gd name="connsiteY36" fmla="*/ 6639850 h 6858000"/>
              <a:gd name="connsiteX37" fmla="*/ 7904625 w 9252696"/>
              <a:gd name="connsiteY37" fmla="*/ 6823844 h 6858000"/>
              <a:gd name="connsiteX38" fmla="*/ 7884791 w 9252696"/>
              <a:gd name="connsiteY38" fmla="*/ 6858000 h 6858000"/>
              <a:gd name="connsiteX39" fmla="*/ 0 w 9252696"/>
              <a:gd name="connsiteY39" fmla="*/ 6858000 h 6858000"/>
              <a:gd name="connsiteX40" fmla="*/ 0 w 9252696"/>
              <a:gd name="connsiteY40" fmla="*/ 3635967 h 6858000"/>
              <a:gd name="connsiteX41" fmla="*/ 27177 w 9252696"/>
              <a:gd name="connsiteY41" fmla="*/ 3588964 h 6858000"/>
              <a:gd name="connsiteX42" fmla="*/ 693065 w 9252696"/>
              <a:gd name="connsiteY42" fmla="*/ 2437296 h 6858000"/>
              <a:gd name="connsiteX43" fmla="*/ 1321854 w 9252696"/>
              <a:gd name="connsiteY43" fmla="*/ 2071857 h 6858000"/>
              <a:gd name="connsiteX44" fmla="*/ 0 w 9252696"/>
              <a:gd name="connsiteY44" fmla="*/ 0 h 6858000"/>
              <a:gd name="connsiteX45" fmla="*/ 6966294 w 9252696"/>
              <a:gd name="connsiteY45" fmla="*/ 0 h 6858000"/>
              <a:gd name="connsiteX46" fmla="*/ 6852387 w 9252696"/>
              <a:gd name="connsiteY46" fmla="*/ 196155 h 6858000"/>
              <a:gd name="connsiteX47" fmla="*/ 6043321 w 9252696"/>
              <a:gd name="connsiteY47" fmla="*/ 1589421 h 6858000"/>
              <a:gd name="connsiteX48" fmla="*/ 5423265 w 9252696"/>
              <a:gd name="connsiteY48" fmla="*/ 1954861 h 6858000"/>
              <a:gd name="connsiteX49" fmla="*/ 1379802 w 9252696"/>
              <a:gd name="connsiteY49" fmla="*/ 1954861 h 6858000"/>
              <a:gd name="connsiteX50" fmla="*/ 751013 w 9252696"/>
              <a:gd name="connsiteY50" fmla="*/ 1589421 h 6858000"/>
              <a:gd name="connsiteX51" fmla="*/ 1951 w 9252696"/>
              <a:gd name="connsiteY51" fmla="*/ 293901 h 6858000"/>
              <a:gd name="connsiteX52" fmla="*/ 0 w 9252696"/>
              <a:gd name="connsiteY52" fmla="*/ 290527 h 6858000"/>
              <a:gd name="connsiteX53" fmla="*/ 0 w 9252696"/>
              <a:gd name="connsiteY53"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408284 w 9252696"/>
              <a:gd name="connsiteY3" fmla="*/ 4834580 h 6858000"/>
              <a:gd name="connsiteX4" fmla="*/ 8508611 w 9252696"/>
              <a:gd name="connsiteY4" fmla="*/ 4776272 h 6858000"/>
              <a:gd name="connsiteX5" fmla="*/ 8438383 w 9252696"/>
              <a:gd name="connsiteY5" fmla="*/ 4182594 h 6858000"/>
              <a:gd name="connsiteX6" fmla="*/ 8671249 w 9252696"/>
              <a:gd name="connsiteY6" fmla="*/ 4182594 h 6858000"/>
              <a:gd name="connsiteX7" fmla="*/ 8706958 w 9252696"/>
              <a:gd name="connsiteY7" fmla="*/ 4203640 h 6858000"/>
              <a:gd name="connsiteX8" fmla="*/ 8823642 w 9252696"/>
              <a:gd name="connsiteY8" fmla="*/ 4404579 h 6858000"/>
              <a:gd name="connsiteX9" fmla="*/ 8823642 w 9252696"/>
              <a:gd name="connsiteY9" fmla="*/ 4445668 h 6858000"/>
              <a:gd name="connsiteX10" fmla="*/ 8706958 w 9252696"/>
              <a:gd name="connsiteY10" fmla="*/ 4646606 h 6858000"/>
              <a:gd name="connsiteX11" fmla="*/ 8671249 w 9252696"/>
              <a:gd name="connsiteY11" fmla="*/ 4667652 h 6858000"/>
              <a:gd name="connsiteX12" fmla="*/ 8438383 w 9252696"/>
              <a:gd name="connsiteY12" fmla="*/ 4667652 h 6858000"/>
              <a:gd name="connsiteX13" fmla="*/ 8402170 w 9252696"/>
              <a:gd name="connsiteY13" fmla="*/ 4646606 h 6858000"/>
              <a:gd name="connsiteX14" fmla="*/ 8285989 w 9252696"/>
              <a:gd name="connsiteY14" fmla="*/ 4445668 h 6858000"/>
              <a:gd name="connsiteX15" fmla="*/ 8285989 w 9252696"/>
              <a:gd name="connsiteY15" fmla="*/ 4404579 h 6858000"/>
              <a:gd name="connsiteX16" fmla="*/ 8402170 w 9252696"/>
              <a:gd name="connsiteY16" fmla="*/ 4203640 h 6858000"/>
              <a:gd name="connsiteX17" fmla="*/ 8438383 w 9252696"/>
              <a:gd name="connsiteY17" fmla="*/ 4182594 h 6858000"/>
              <a:gd name="connsiteX18" fmla="*/ 7678681 w 9252696"/>
              <a:gd name="connsiteY18" fmla="*/ 3459104 h 6858000"/>
              <a:gd name="connsiteX19" fmla="*/ 8119685 w 9252696"/>
              <a:gd name="connsiteY19" fmla="*/ 3459104 h 6858000"/>
              <a:gd name="connsiteX20" fmla="*/ 8187313 w 9252696"/>
              <a:gd name="connsiteY20" fmla="*/ 3498961 h 6858000"/>
              <a:gd name="connsiteX21" fmla="*/ 8408292 w 9252696"/>
              <a:gd name="connsiteY21" fmla="*/ 3879501 h 6858000"/>
              <a:gd name="connsiteX22" fmla="*/ 8408292 w 9252696"/>
              <a:gd name="connsiteY22" fmla="*/ 3957318 h 6858000"/>
              <a:gd name="connsiteX23" fmla="*/ 8187313 w 9252696"/>
              <a:gd name="connsiteY23" fmla="*/ 4337857 h 6858000"/>
              <a:gd name="connsiteX24" fmla="*/ 8119685 w 9252696"/>
              <a:gd name="connsiteY24" fmla="*/ 4377714 h 6858000"/>
              <a:gd name="connsiteX25" fmla="*/ 7678681 w 9252696"/>
              <a:gd name="connsiteY25" fmla="*/ 4377714 h 6858000"/>
              <a:gd name="connsiteX26" fmla="*/ 7610101 w 9252696"/>
              <a:gd name="connsiteY26" fmla="*/ 4337857 h 6858000"/>
              <a:gd name="connsiteX27" fmla="*/ 7390076 w 9252696"/>
              <a:gd name="connsiteY27" fmla="*/ 3957318 h 6858000"/>
              <a:gd name="connsiteX28" fmla="*/ 7390076 w 9252696"/>
              <a:gd name="connsiteY28" fmla="*/ 3879501 h 6858000"/>
              <a:gd name="connsiteX29" fmla="*/ 7610101 w 9252696"/>
              <a:gd name="connsiteY29" fmla="*/ 3498961 h 6858000"/>
              <a:gd name="connsiteX30" fmla="*/ 7678681 w 9252696"/>
              <a:gd name="connsiteY30" fmla="*/ 3459104 h 6858000"/>
              <a:gd name="connsiteX31" fmla="*/ 1321854 w 9252696"/>
              <a:gd name="connsiteY31" fmla="*/ 2071857 h 6858000"/>
              <a:gd name="connsiteX32" fmla="*/ 5365317 w 9252696"/>
              <a:gd name="connsiteY32" fmla="*/ 2071857 h 6858000"/>
              <a:gd name="connsiteX33" fmla="*/ 5985373 w 9252696"/>
              <a:gd name="connsiteY33" fmla="*/ 2437296 h 6858000"/>
              <a:gd name="connsiteX34" fmla="*/ 8011470 w 9252696"/>
              <a:gd name="connsiteY34" fmla="*/ 5926372 h 6858000"/>
              <a:gd name="connsiteX35" fmla="*/ 8011470 w 9252696"/>
              <a:gd name="connsiteY35" fmla="*/ 6639850 h 6858000"/>
              <a:gd name="connsiteX36" fmla="*/ 7904625 w 9252696"/>
              <a:gd name="connsiteY36" fmla="*/ 6823844 h 6858000"/>
              <a:gd name="connsiteX37" fmla="*/ 7884791 w 9252696"/>
              <a:gd name="connsiteY37" fmla="*/ 6858000 h 6858000"/>
              <a:gd name="connsiteX38" fmla="*/ 0 w 9252696"/>
              <a:gd name="connsiteY38" fmla="*/ 6858000 h 6858000"/>
              <a:gd name="connsiteX39" fmla="*/ 0 w 9252696"/>
              <a:gd name="connsiteY39" fmla="*/ 3635967 h 6858000"/>
              <a:gd name="connsiteX40" fmla="*/ 27177 w 9252696"/>
              <a:gd name="connsiteY40" fmla="*/ 3588964 h 6858000"/>
              <a:gd name="connsiteX41" fmla="*/ 693065 w 9252696"/>
              <a:gd name="connsiteY41" fmla="*/ 2437296 h 6858000"/>
              <a:gd name="connsiteX42" fmla="*/ 1321854 w 9252696"/>
              <a:gd name="connsiteY42" fmla="*/ 2071857 h 6858000"/>
              <a:gd name="connsiteX43" fmla="*/ 0 w 9252696"/>
              <a:gd name="connsiteY43" fmla="*/ 0 h 6858000"/>
              <a:gd name="connsiteX44" fmla="*/ 6966294 w 9252696"/>
              <a:gd name="connsiteY44" fmla="*/ 0 h 6858000"/>
              <a:gd name="connsiteX45" fmla="*/ 6852387 w 9252696"/>
              <a:gd name="connsiteY45" fmla="*/ 196155 h 6858000"/>
              <a:gd name="connsiteX46" fmla="*/ 6043321 w 9252696"/>
              <a:gd name="connsiteY46" fmla="*/ 1589421 h 6858000"/>
              <a:gd name="connsiteX47" fmla="*/ 5423265 w 9252696"/>
              <a:gd name="connsiteY47" fmla="*/ 1954861 h 6858000"/>
              <a:gd name="connsiteX48" fmla="*/ 1379802 w 9252696"/>
              <a:gd name="connsiteY48" fmla="*/ 1954861 h 6858000"/>
              <a:gd name="connsiteX49" fmla="*/ 751013 w 9252696"/>
              <a:gd name="connsiteY49" fmla="*/ 1589421 h 6858000"/>
              <a:gd name="connsiteX50" fmla="*/ 1951 w 9252696"/>
              <a:gd name="connsiteY50" fmla="*/ 293901 h 6858000"/>
              <a:gd name="connsiteX51" fmla="*/ 0 w 9252696"/>
              <a:gd name="connsiteY51" fmla="*/ 290527 h 6858000"/>
              <a:gd name="connsiteX52" fmla="*/ 0 w 9252696"/>
              <a:gd name="connsiteY52" fmla="*/ 0 h 6858000"/>
              <a:gd name="connsiteX0" fmla="*/ 8508611 w 9252696"/>
              <a:gd name="connsiteY0" fmla="*/ 4776272 h 6858000"/>
              <a:gd name="connsiteX1" fmla="*/ 9153763 w 9252696"/>
              <a:gd name="connsiteY1" fmla="*/ 4776272 h 6858000"/>
              <a:gd name="connsiteX2" fmla="*/ 9252696 w 9252696"/>
              <a:gd name="connsiteY2" fmla="*/ 4834580 h 6858000"/>
              <a:gd name="connsiteX3" fmla="*/ 8508611 w 9252696"/>
              <a:gd name="connsiteY3" fmla="*/ 4776272 h 6858000"/>
              <a:gd name="connsiteX4" fmla="*/ 8438383 w 9252696"/>
              <a:gd name="connsiteY4" fmla="*/ 4182594 h 6858000"/>
              <a:gd name="connsiteX5" fmla="*/ 8671249 w 9252696"/>
              <a:gd name="connsiteY5" fmla="*/ 4182594 h 6858000"/>
              <a:gd name="connsiteX6" fmla="*/ 8706958 w 9252696"/>
              <a:gd name="connsiteY6" fmla="*/ 4203640 h 6858000"/>
              <a:gd name="connsiteX7" fmla="*/ 8823642 w 9252696"/>
              <a:gd name="connsiteY7" fmla="*/ 4404579 h 6858000"/>
              <a:gd name="connsiteX8" fmla="*/ 8823642 w 9252696"/>
              <a:gd name="connsiteY8" fmla="*/ 4445668 h 6858000"/>
              <a:gd name="connsiteX9" fmla="*/ 8706958 w 9252696"/>
              <a:gd name="connsiteY9" fmla="*/ 4646606 h 6858000"/>
              <a:gd name="connsiteX10" fmla="*/ 8671249 w 9252696"/>
              <a:gd name="connsiteY10" fmla="*/ 4667652 h 6858000"/>
              <a:gd name="connsiteX11" fmla="*/ 8438383 w 9252696"/>
              <a:gd name="connsiteY11" fmla="*/ 4667652 h 6858000"/>
              <a:gd name="connsiteX12" fmla="*/ 8402170 w 9252696"/>
              <a:gd name="connsiteY12" fmla="*/ 4646606 h 6858000"/>
              <a:gd name="connsiteX13" fmla="*/ 8285989 w 9252696"/>
              <a:gd name="connsiteY13" fmla="*/ 4445668 h 6858000"/>
              <a:gd name="connsiteX14" fmla="*/ 8285989 w 9252696"/>
              <a:gd name="connsiteY14" fmla="*/ 4404579 h 6858000"/>
              <a:gd name="connsiteX15" fmla="*/ 8402170 w 9252696"/>
              <a:gd name="connsiteY15" fmla="*/ 4203640 h 6858000"/>
              <a:gd name="connsiteX16" fmla="*/ 8438383 w 9252696"/>
              <a:gd name="connsiteY16" fmla="*/ 4182594 h 6858000"/>
              <a:gd name="connsiteX17" fmla="*/ 7678681 w 9252696"/>
              <a:gd name="connsiteY17" fmla="*/ 3459104 h 6858000"/>
              <a:gd name="connsiteX18" fmla="*/ 8119685 w 9252696"/>
              <a:gd name="connsiteY18" fmla="*/ 3459104 h 6858000"/>
              <a:gd name="connsiteX19" fmla="*/ 8187313 w 9252696"/>
              <a:gd name="connsiteY19" fmla="*/ 3498961 h 6858000"/>
              <a:gd name="connsiteX20" fmla="*/ 8408292 w 9252696"/>
              <a:gd name="connsiteY20" fmla="*/ 3879501 h 6858000"/>
              <a:gd name="connsiteX21" fmla="*/ 8408292 w 9252696"/>
              <a:gd name="connsiteY21" fmla="*/ 3957318 h 6858000"/>
              <a:gd name="connsiteX22" fmla="*/ 8187313 w 9252696"/>
              <a:gd name="connsiteY22" fmla="*/ 4337857 h 6858000"/>
              <a:gd name="connsiteX23" fmla="*/ 8119685 w 9252696"/>
              <a:gd name="connsiteY23" fmla="*/ 4377714 h 6858000"/>
              <a:gd name="connsiteX24" fmla="*/ 7678681 w 9252696"/>
              <a:gd name="connsiteY24" fmla="*/ 4377714 h 6858000"/>
              <a:gd name="connsiteX25" fmla="*/ 7610101 w 9252696"/>
              <a:gd name="connsiteY25" fmla="*/ 4337857 h 6858000"/>
              <a:gd name="connsiteX26" fmla="*/ 7390076 w 9252696"/>
              <a:gd name="connsiteY26" fmla="*/ 3957318 h 6858000"/>
              <a:gd name="connsiteX27" fmla="*/ 7390076 w 9252696"/>
              <a:gd name="connsiteY27" fmla="*/ 3879501 h 6858000"/>
              <a:gd name="connsiteX28" fmla="*/ 7610101 w 9252696"/>
              <a:gd name="connsiteY28" fmla="*/ 3498961 h 6858000"/>
              <a:gd name="connsiteX29" fmla="*/ 7678681 w 9252696"/>
              <a:gd name="connsiteY29" fmla="*/ 3459104 h 6858000"/>
              <a:gd name="connsiteX30" fmla="*/ 1321854 w 9252696"/>
              <a:gd name="connsiteY30" fmla="*/ 2071857 h 6858000"/>
              <a:gd name="connsiteX31" fmla="*/ 5365317 w 9252696"/>
              <a:gd name="connsiteY31" fmla="*/ 2071857 h 6858000"/>
              <a:gd name="connsiteX32" fmla="*/ 5985373 w 9252696"/>
              <a:gd name="connsiteY32" fmla="*/ 2437296 h 6858000"/>
              <a:gd name="connsiteX33" fmla="*/ 8011470 w 9252696"/>
              <a:gd name="connsiteY33" fmla="*/ 5926372 h 6858000"/>
              <a:gd name="connsiteX34" fmla="*/ 8011470 w 9252696"/>
              <a:gd name="connsiteY34" fmla="*/ 6639850 h 6858000"/>
              <a:gd name="connsiteX35" fmla="*/ 7904625 w 9252696"/>
              <a:gd name="connsiteY35" fmla="*/ 6823844 h 6858000"/>
              <a:gd name="connsiteX36" fmla="*/ 7884791 w 9252696"/>
              <a:gd name="connsiteY36" fmla="*/ 6858000 h 6858000"/>
              <a:gd name="connsiteX37" fmla="*/ 0 w 9252696"/>
              <a:gd name="connsiteY37" fmla="*/ 6858000 h 6858000"/>
              <a:gd name="connsiteX38" fmla="*/ 0 w 9252696"/>
              <a:gd name="connsiteY38" fmla="*/ 3635967 h 6858000"/>
              <a:gd name="connsiteX39" fmla="*/ 27177 w 9252696"/>
              <a:gd name="connsiteY39" fmla="*/ 3588964 h 6858000"/>
              <a:gd name="connsiteX40" fmla="*/ 693065 w 9252696"/>
              <a:gd name="connsiteY40" fmla="*/ 2437296 h 6858000"/>
              <a:gd name="connsiteX41" fmla="*/ 1321854 w 9252696"/>
              <a:gd name="connsiteY41" fmla="*/ 2071857 h 6858000"/>
              <a:gd name="connsiteX42" fmla="*/ 0 w 9252696"/>
              <a:gd name="connsiteY42" fmla="*/ 0 h 6858000"/>
              <a:gd name="connsiteX43" fmla="*/ 6966294 w 9252696"/>
              <a:gd name="connsiteY43" fmla="*/ 0 h 6858000"/>
              <a:gd name="connsiteX44" fmla="*/ 6852387 w 9252696"/>
              <a:gd name="connsiteY44" fmla="*/ 196155 h 6858000"/>
              <a:gd name="connsiteX45" fmla="*/ 6043321 w 9252696"/>
              <a:gd name="connsiteY45" fmla="*/ 1589421 h 6858000"/>
              <a:gd name="connsiteX46" fmla="*/ 5423265 w 9252696"/>
              <a:gd name="connsiteY46" fmla="*/ 1954861 h 6858000"/>
              <a:gd name="connsiteX47" fmla="*/ 1379802 w 9252696"/>
              <a:gd name="connsiteY47" fmla="*/ 1954861 h 6858000"/>
              <a:gd name="connsiteX48" fmla="*/ 751013 w 9252696"/>
              <a:gd name="connsiteY48" fmla="*/ 1589421 h 6858000"/>
              <a:gd name="connsiteX49" fmla="*/ 1951 w 9252696"/>
              <a:gd name="connsiteY49" fmla="*/ 293901 h 6858000"/>
              <a:gd name="connsiteX50" fmla="*/ 0 w 9252696"/>
              <a:gd name="connsiteY50" fmla="*/ 290527 h 6858000"/>
              <a:gd name="connsiteX51" fmla="*/ 0 w 9252696"/>
              <a:gd name="connsiteY51" fmla="*/ 0 h 6858000"/>
              <a:gd name="connsiteX0" fmla="*/ 8508611 w 9153763"/>
              <a:gd name="connsiteY0" fmla="*/ 4776272 h 6858000"/>
              <a:gd name="connsiteX1" fmla="*/ 9153763 w 9153763"/>
              <a:gd name="connsiteY1" fmla="*/ 4776272 h 6858000"/>
              <a:gd name="connsiteX2" fmla="*/ 8508611 w 9153763"/>
              <a:gd name="connsiteY2" fmla="*/ 4776272 h 6858000"/>
              <a:gd name="connsiteX3" fmla="*/ 8438383 w 9153763"/>
              <a:gd name="connsiteY3" fmla="*/ 4182594 h 6858000"/>
              <a:gd name="connsiteX4" fmla="*/ 8671249 w 9153763"/>
              <a:gd name="connsiteY4" fmla="*/ 4182594 h 6858000"/>
              <a:gd name="connsiteX5" fmla="*/ 8706958 w 9153763"/>
              <a:gd name="connsiteY5" fmla="*/ 4203640 h 6858000"/>
              <a:gd name="connsiteX6" fmla="*/ 8823642 w 9153763"/>
              <a:gd name="connsiteY6" fmla="*/ 4404579 h 6858000"/>
              <a:gd name="connsiteX7" fmla="*/ 8823642 w 9153763"/>
              <a:gd name="connsiteY7" fmla="*/ 4445668 h 6858000"/>
              <a:gd name="connsiteX8" fmla="*/ 8706958 w 9153763"/>
              <a:gd name="connsiteY8" fmla="*/ 4646606 h 6858000"/>
              <a:gd name="connsiteX9" fmla="*/ 8671249 w 9153763"/>
              <a:gd name="connsiteY9" fmla="*/ 4667652 h 6858000"/>
              <a:gd name="connsiteX10" fmla="*/ 8438383 w 9153763"/>
              <a:gd name="connsiteY10" fmla="*/ 4667652 h 6858000"/>
              <a:gd name="connsiteX11" fmla="*/ 8402170 w 9153763"/>
              <a:gd name="connsiteY11" fmla="*/ 4646606 h 6858000"/>
              <a:gd name="connsiteX12" fmla="*/ 8285989 w 9153763"/>
              <a:gd name="connsiteY12" fmla="*/ 4445668 h 6858000"/>
              <a:gd name="connsiteX13" fmla="*/ 8285989 w 9153763"/>
              <a:gd name="connsiteY13" fmla="*/ 4404579 h 6858000"/>
              <a:gd name="connsiteX14" fmla="*/ 8402170 w 9153763"/>
              <a:gd name="connsiteY14" fmla="*/ 4203640 h 6858000"/>
              <a:gd name="connsiteX15" fmla="*/ 8438383 w 9153763"/>
              <a:gd name="connsiteY15" fmla="*/ 4182594 h 6858000"/>
              <a:gd name="connsiteX16" fmla="*/ 7678681 w 9153763"/>
              <a:gd name="connsiteY16" fmla="*/ 3459104 h 6858000"/>
              <a:gd name="connsiteX17" fmla="*/ 8119685 w 9153763"/>
              <a:gd name="connsiteY17" fmla="*/ 3459104 h 6858000"/>
              <a:gd name="connsiteX18" fmla="*/ 8187313 w 9153763"/>
              <a:gd name="connsiteY18" fmla="*/ 3498961 h 6858000"/>
              <a:gd name="connsiteX19" fmla="*/ 8408292 w 9153763"/>
              <a:gd name="connsiteY19" fmla="*/ 3879501 h 6858000"/>
              <a:gd name="connsiteX20" fmla="*/ 8408292 w 9153763"/>
              <a:gd name="connsiteY20" fmla="*/ 3957318 h 6858000"/>
              <a:gd name="connsiteX21" fmla="*/ 8187313 w 9153763"/>
              <a:gd name="connsiteY21" fmla="*/ 4337857 h 6858000"/>
              <a:gd name="connsiteX22" fmla="*/ 8119685 w 9153763"/>
              <a:gd name="connsiteY22" fmla="*/ 4377714 h 6858000"/>
              <a:gd name="connsiteX23" fmla="*/ 7678681 w 9153763"/>
              <a:gd name="connsiteY23" fmla="*/ 4377714 h 6858000"/>
              <a:gd name="connsiteX24" fmla="*/ 7610101 w 9153763"/>
              <a:gd name="connsiteY24" fmla="*/ 4337857 h 6858000"/>
              <a:gd name="connsiteX25" fmla="*/ 7390076 w 9153763"/>
              <a:gd name="connsiteY25" fmla="*/ 3957318 h 6858000"/>
              <a:gd name="connsiteX26" fmla="*/ 7390076 w 9153763"/>
              <a:gd name="connsiteY26" fmla="*/ 3879501 h 6858000"/>
              <a:gd name="connsiteX27" fmla="*/ 7610101 w 9153763"/>
              <a:gd name="connsiteY27" fmla="*/ 3498961 h 6858000"/>
              <a:gd name="connsiteX28" fmla="*/ 7678681 w 9153763"/>
              <a:gd name="connsiteY28" fmla="*/ 3459104 h 6858000"/>
              <a:gd name="connsiteX29" fmla="*/ 1321854 w 9153763"/>
              <a:gd name="connsiteY29" fmla="*/ 2071857 h 6858000"/>
              <a:gd name="connsiteX30" fmla="*/ 5365317 w 9153763"/>
              <a:gd name="connsiteY30" fmla="*/ 2071857 h 6858000"/>
              <a:gd name="connsiteX31" fmla="*/ 5985373 w 9153763"/>
              <a:gd name="connsiteY31" fmla="*/ 2437296 h 6858000"/>
              <a:gd name="connsiteX32" fmla="*/ 8011470 w 9153763"/>
              <a:gd name="connsiteY32" fmla="*/ 5926372 h 6858000"/>
              <a:gd name="connsiteX33" fmla="*/ 8011470 w 9153763"/>
              <a:gd name="connsiteY33" fmla="*/ 6639850 h 6858000"/>
              <a:gd name="connsiteX34" fmla="*/ 7904625 w 9153763"/>
              <a:gd name="connsiteY34" fmla="*/ 6823844 h 6858000"/>
              <a:gd name="connsiteX35" fmla="*/ 7884791 w 9153763"/>
              <a:gd name="connsiteY35" fmla="*/ 6858000 h 6858000"/>
              <a:gd name="connsiteX36" fmla="*/ 0 w 9153763"/>
              <a:gd name="connsiteY36" fmla="*/ 6858000 h 6858000"/>
              <a:gd name="connsiteX37" fmla="*/ 0 w 9153763"/>
              <a:gd name="connsiteY37" fmla="*/ 3635967 h 6858000"/>
              <a:gd name="connsiteX38" fmla="*/ 27177 w 9153763"/>
              <a:gd name="connsiteY38" fmla="*/ 3588964 h 6858000"/>
              <a:gd name="connsiteX39" fmla="*/ 693065 w 9153763"/>
              <a:gd name="connsiteY39" fmla="*/ 2437296 h 6858000"/>
              <a:gd name="connsiteX40" fmla="*/ 1321854 w 9153763"/>
              <a:gd name="connsiteY40" fmla="*/ 2071857 h 6858000"/>
              <a:gd name="connsiteX41" fmla="*/ 0 w 9153763"/>
              <a:gd name="connsiteY41" fmla="*/ 0 h 6858000"/>
              <a:gd name="connsiteX42" fmla="*/ 6966294 w 9153763"/>
              <a:gd name="connsiteY42" fmla="*/ 0 h 6858000"/>
              <a:gd name="connsiteX43" fmla="*/ 6852387 w 9153763"/>
              <a:gd name="connsiteY43" fmla="*/ 196155 h 6858000"/>
              <a:gd name="connsiteX44" fmla="*/ 6043321 w 9153763"/>
              <a:gd name="connsiteY44" fmla="*/ 1589421 h 6858000"/>
              <a:gd name="connsiteX45" fmla="*/ 5423265 w 9153763"/>
              <a:gd name="connsiteY45" fmla="*/ 1954861 h 6858000"/>
              <a:gd name="connsiteX46" fmla="*/ 1379802 w 9153763"/>
              <a:gd name="connsiteY46" fmla="*/ 1954861 h 6858000"/>
              <a:gd name="connsiteX47" fmla="*/ 751013 w 9153763"/>
              <a:gd name="connsiteY47" fmla="*/ 1589421 h 6858000"/>
              <a:gd name="connsiteX48" fmla="*/ 1951 w 9153763"/>
              <a:gd name="connsiteY48" fmla="*/ 293901 h 6858000"/>
              <a:gd name="connsiteX49" fmla="*/ 0 w 9153763"/>
              <a:gd name="connsiteY49" fmla="*/ 290527 h 6858000"/>
              <a:gd name="connsiteX50" fmla="*/ 0 w 9153763"/>
              <a:gd name="connsiteY50" fmla="*/ 0 h 6858000"/>
              <a:gd name="connsiteX0" fmla="*/ 8438383 w 8829300"/>
              <a:gd name="connsiteY0" fmla="*/ 4182594 h 6858000"/>
              <a:gd name="connsiteX1" fmla="*/ 8671249 w 8829300"/>
              <a:gd name="connsiteY1" fmla="*/ 4182594 h 6858000"/>
              <a:gd name="connsiteX2" fmla="*/ 8706958 w 8829300"/>
              <a:gd name="connsiteY2" fmla="*/ 4203640 h 6858000"/>
              <a:gd name="connsiteX3" fmla="*/ 8823642 w 8829300"/>
              <a:gd name="connsiteY3" fmla="*/ 4404579 h 6858000"/>
              <a:gd name="connsiteX4" fmla="*/ 8823642 w 8829300"/>
              <a:gd name="connsiteY4" fmla="*/ 4445668 h 6858000"/>
              <a:gd name="connsiteX5" fmla="*/ 8706958 w 8829300"/>
              <a:gd name="connsiteY5" fmla="*/ 4646606 h 6858000"/>
              <a:gd name="connsiteX6" fmla="*/ 8671249 w 8829300"/>
              <a:gd name="connsiteY6" fmla="*/ 4667652 h 6858000"/>
              <a:gd name="connsiteX7" fmla="*/ 8438383 w 8829300"/>
              <a:gd name="connsiteY7" fmla="*/ 4667652 h 6858000"/>
              <a:gd name="connsiteX8" fmla="*/ 8402170 w 8829300"/>
              <a:gd name="connsiteY8" fmla="*/ 4646606 h 6858000"/>
              <a:gd name="connsiteX9" fmla="*/ 8285989 w 8829300"/>
              <a:gd name="connsiteY9" fmla="*/ 4445668 h 6858000"/>
              <a:gd name="connsiteX10" fmla="*/ 8285989 w 8829300"/>
              <a:gd name="connsiteY10" fmla="*/ 4404579 h 6858000"/>
              <a:gd name="connsiteX11" fmla="*/ 8402170 w 8829300"/>
              <a:gd name="connsiteY11" fmla="*/ 4203640 h 6858000"/>
              <a:gd name="connsiteX12" fmla="*/ 8438383 w 8829300"/>
              <a:gd name="connsiteY12" fmla="*/ 4182594 h 6858000"/>
              <a:gd name="connsiteX13" fmla="*/ 7678681 w 8829300"/>
              <a:gd name="connsiteY13" fmla="*/ 3459104 h 6858000"/>
              <a:gd name="connsiteX14" fmla="*/ 8119685 w 8829300"/>
              <a:gd name="connsiteY14" fmla="*/ 3459104 h 6858000"/>
              <a:gd name="connsiteX15" fmla="*/ 8187313 w 8829300"/>
              <a:gd name="connsiteY15" fmla="*/ 3498961 h 6858000"/>
              <a:gd name="connsiteX16" fmla="*/ 8408292 w 8829300"/>
              <a:gd name="connsiteY16" fmla="*/ 3879501 h 6858000"/>
              <a:gd name="connsiteX17" fmla="*/ 8408292 w 8829300"/>
              <a:gd name="connsiteY17" fmla="*/ 3957318 h 6858000"/>
              <a:gd name="connsiteX18" fmla="*/ 8187313 w 8829300"/>
              <a:gd name="connsiteY18" fmla="*/ 4337857 h 6858000"/>
              <a:gd name="connsiteX19" fmla="*/ 8119685 w 8829300"/>
              <a:gd name="connsiteY19" fmla="*/ 4377714 h 6858000"/>
              <a:gd name="connsiteX20" fmla="*/ 7678681 w 8829300"/>
              <a:gd name="connsiteY20" fmla="*/ 4377714 h 6858000"/>
              <a:gd name="connsiteX21" fmla="*/ 7610101 w 8829300"/>
              <a:gd name="connsiteY21" fmla="*/ 4337857 h 6858000"/>
              <a:gd name="connsiteX22" fmla="*/ 7390076 w 8829300"/>
              <a:gd name="connsiteY22" fmla="*/ 3957318 h 6858000"/>
              <a:gd name="connsiteX23" fmla="*/ 7390076 w 8829300"/>
              <a:gd name="connsiteY23" fmla="*/ 3879501 h 6858000"/>
              <a:gd name="connsiteX24" fmla="*/ 7610101 w 8829300"/>
              <a:gd name="connsiteY24" fmla="*/ 3498961 h 6858000"/>
              <a:gd name="connsiteX25" fmla="*/ 7678681 w 8829300"/>
              <a:gd name="connsiteY25" fmla="*/ 3459104 h 6858000"/>
              <a:gd name="connsiteX26" fmla="*/ 1321854 w 8829300"/>
              <a:gd name="connsiteY26" fmla="*/ 2071857 h 6858000"/>
              <a:gd name="connsiteX27" fmla="*/ 5365317 w 8829300"/>
              <a:gd name="connsiteY27" fmla="*/ 2071857 h 6858000"/>
              <a:gd name="connsiteX28" fmla="*/ 5985373 w 8829300"/>
              <a:gd name="connsiteY28" fmla="*/ 2437296 h 6858000"/>
              <a:gd name="connsiteX29" fmla="*/ 8011470 w 8829300"/>
              <a:gd name="connsiteY29" fmla="*/ 5926372 h 6858000"/>
              <a:gd name="connsiteX30" fmla="*/ 8011470 w 8829300"/>
              <a:gd name="connsiteY30" fmla="*/ 6639850 h 6858000"/>
              <a:gd name="connsiteX31" fmla="*/ 7904625 w 8829300"/>
              <a:gd name="connsiteY31" fmla="*/ 6823844 h 6858000"/>
              <a:gd name="connsiteX32" fmla="*/ 7884791 w 8829300"/>
              <a:gd name="connsiteY32" fmla="*/ 6858000 h 6858000"/>
              <a:gd name="connsiteX33" fmla="*/ 0 w 8829300"/>
              <a:gd name="connsiteY33" fmla="*/ 6858000 h 6858000"/>
              <a:gd name="connsiteX34" fmla="*/ 0 w 8829300"/>
              <a:gd name="connsiteY34" fmla="*/ 3635967 h 6858000"/>
              <a:gd name="connsiteX35" fmla="*/ 27177 w 8829300"/>
              <a:gd name="connsiteY35" fmla="*/ 3588964 h 6858000"/>
              <a:gd name="connsiteX36" fmla="*/ 693065 w 8829300"/>
              <a:gd name="connsiteY36" fmla="*/ 2437296 h 6858000"/>
              <a:gd name="connsiteX37" fmla="*/ 1321854 w 8829300"/>
              <a:gd name="connsiteY37" fmla="*/ 2071857 h 6858000"/>
              <a:gd name="connsiteX38" fmla="*/ 0 w 8829300"/>
              <a:gd name="connsiteY38" fmla="*/ 0 h 6858000"/>
              <a:gd name="connsiteX39" fmla="*/ 6966294 w 8829300"/>
              <a:gd name="connsiteY39" fmla="*/ 0 h 6858000"/>
              <a:gd name="connsiteX40" fmla="*/ 6852387 w 8829300"/>
              <a:gd name="connsiteY40" fmla="*/ 196155 h 6858000"/>
              <a:gd name="connsiteX41" fmla="*/ 6043321 w 8829300"/>
              <a:gd name="connsiteY41" fmla="*/ 1589421 h 6858000"/>
              <a:gd name="connsiteX42" fmla="*/ 5423265 w 8829300"/>
              <a:gd name="connsiteY42" fmla="*/ 1954861 h 6858000"/>
              <a:gd name="connsiteX43" fmla="*/ 1379802 w 8829300"/>
              <a:gd name="connsiteY43" fmla="*/ 1954861 h 6858000"/>
              <a:gd name="connsiteX44" fmla="*/ 751013 w 8829300"/>
              <a:gd name="connsiteY44" fmla="*/ 1589421 h 6858000"/>
              <a:gd name="connsiteX45" fmla="*/ 1951 w 8829300"/>
              <a:gd name="connsiteY45" fmla="*/ 293901 h 6858000"/>
              <a:gd name="connsiteX46" fmla="*/ 0 w 8829300"/>
              <a:gd name="connsiteY46" fmla="*/ 290527 h 6858000"/>
              <a:gd name="connsiteX47" fmla="*/ 0 w 8829300"/>
              <a:gd name="connsiteY4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29300" h="6858000">
                <a:moveTo>
                  <a:pt x="8438383" y="4182594"/>
                </a:moveTo>
                <a:lnTo>
                  <a:pt x="8671249" y="4182594"/>
                </a:lnTo>
                <a:cubicBezTo>
                  <a:pt x="8685834" y="4182594"/>
                  <a:pt x="8699916" y="4190612"/>
                  <a:pt x="8706958" y="4203640"/>
                </a:cubicBezTo>
                <a:lnTo>
                  <a:pt x="8823642" y="4404579"/>
                </a:lnTo>
                <a:cubicBezTo>
                  <a:pt x="8831187" y="4417106"/>
                  <a:pt x="8831187" y="4433141"/>
                  <a:pt x="8823642" y="4445668"/>
                </a:cubicBezTo>
                <a:lnTo>
                  <a:pt x="8706958" y="4646606"/>
                </a:lnTo>
                <a:cubicBezTo>
                  <a:pt x="8699916" y="4659635"/>
                  <a:pt x="8685834" y="4667652"/>
                  <a:pt x="8671249" y="4667652"/>
                </a:cubicBezTo>
                <a:lnTo>
                  <a:pt x="8438383" y="4667652"/>
                </a:lnTo>
                <a:cubicBezTo>
                  <a:pt x="8423295" y="4667652"/>
                  <a:pt x="8409715" y="4659635"/>
                  <a:pt x="8402170" y="4646606"/>
                </a:cubicBezTo>
                <a:lnTo>
                  <a:pt x="8285989" y="4445668"/>
                </a:lnTo>
                <a:cubicBezTo>
                  <a:pt x="8278445" y="4433141"/>
                  <a:pt x="8278445" y="4417106"/>
                  <a:pt x="8285989" y="4404579"/>
                </a:cubicBezTo>
                <a:lnTo>
                  <a:pt x="8402170" y="4203640"/>
                </a:lnTo>
                <a:cubicBezTo>
                  <a:pt x="8409715" y="4190612"/>
                  <a:pt x="8423295" y="4182594"/>
                  <a:pt x="8438383" y="4182594"/>
                </a:cubicBezTo>
                <a:close/>
                <a:moveTo>
                  <a:pt x="7678681" y="3459104"/>
                </a:moveTo>
                <a:lnTo>
                  <a:pt x="8119685" y="3459104"/>
                </a:lnTo>
                <a:cubicBezTo>
                  <a:pt x="8147308" y="3459104"/>
                  <a:pt x="8173978" y="3474287"/>
                  <a:pt x="8187313" y="3498961"/>
                </a:cubicBezTo>
                <a:lnTo>
                  <a:pt x="8408292" y="3879501"/>
                </a:lnTo>
                <a:cubicBezTo>
                  <a:pt x="8422579" y="3903225"/>
                  <a:pt x="8422579" y="3933593"/>
                  <a:pt x="8408292" y="3957318"/>
                </a:cubicBezTo>
                <a:lnTo>
                  <a:pt x="8187313" y="4337857"/>
                </a:lnTo>
                <a:cubicBezTo>
                  <a:pt x="8173978" y="4362531"/>
                  <a:pt x="8147308" y="4377714"/>
                  <a:pt x="8119685" y="4377714"/>
                </a:cubicBezTo>
                <a:lnTo>
                  <a:pt x="7678681" y="4377714"/>
                </a:lnTo>
                <a:cubicBezTo>
                  <a:pt x="7650106" y="4377714"/>
                  <a:pt x="7624388" y="4362531"/>
                  <a:pt x="7610101" y="4337857"/>
                </a:cubicBezTo>
                <a:lnTo>
                  <a:pt x="7390076" y="3957318"/>
                </a:lnTo>
                <a:cubicBezTo>
                  <a:pt x="7375787" y="3933593"/>
                  <a:pt x="7375787" y="3903225"/>
                  <a:pt x="7390076" y="3879501"/>
                </a:cubicBezTo>
                <a:lnTo>
                  <a:pt x="7610101" y="3498961"/>
                </a:lnTo>
                <a:cubicBezTo>
                  <a:pt x="7624388" y="3474287"/>
                  <a:pt x="7650106" y="3459104"/>
                  <a:pt x="7678681" y="3459104"/>
                </a:cubicBezTo>
                <a:close/>
                <a:moveTo>
                  <a:pt x="1321854" y="2071857"/>
                </a:moveTo>
                <a:lnTo>
                  <a:pt x="5365317" y="2071857"/>
                </a:lnTo>
                <a:cubicBezTo>
                  <a:pt x="5618580" y="2071857"/>
                  <a:pt x="5863108" y="2211072"/>
                  <a:pt x="5985373" y="2437296"/>
                </a:cubicBezTo>
                <a:lnTo>
                  <a:pt x="8011470" y="5926372"/>
                </a:lnTo>
                <a:cubicBezTo>
                  <a:pt x="8142468" y="6143896"/>
                  <a:pt x="8142468" y="6422327"/>
                  <a:pt x="8011470" y="6639850"/>
                </a:cubicBezTo>
                <a:lnTo>
                  <a:pt x="7904625" y="6823844"/>
                </a:lnTo>
                <a:lnTo>
                  <a:pt x="7884791" y="6858000"/>
                </a:lnTo>
                <a:lnTo>
                  <a:pt x="0" y="6858000"/>
                </a:lnTo>
                <a:lnTo>
                  <a:pt x="0" y="3635967"/>
                </a:lnTo>
                <a:lnTo>
                  <a:pt x="27177" y="3588964"/>
                </a:lnTo>
                <a:lnTo>
                  <a:pt x="693065" y="2437296"/>
                </a:lnTo>
                <a:cubicBezTo>
                  <a:pt x="824063" y="2211072"/>
                  <a:pt x="1059859" y="2071857"/>
                  <a:pt x="1321854" y="2071857"/>
                </a:cubicBezTo>
                <a:close/>
                <a:moveTo>
                  <a:pt x="0" y="0"/>
                </a:moveTo>
                <a:lnTo>
                  <a:pt x="6966294" y="0"/>
                </a:lnTo>
                <a:lnTo>
                  <a:pt x="6852387" y="196155"/>
                </a:lnTo>
                <a:lnTo>
                  <a:pt x="6043321" y="1589421"/>
                </a:lnTo>
                <a:cubicBezTo>
                  <a:pt x="5921057" y="1815646"/>
                  <a:pt x="5676528" y="1954861"/>
                  <a:pt x="5423265" y="1954861"/>
                </a:cubicBezTo>
                <a:lnTo>
                  <a:pt x="1379802" y="1954861"/>
                </a:lnTo>
                <a:cubicBezTo>
                  <a:pt x="1117807" y="1954861"/>
                  <a:pt x="882012" y="1815646"/>
                  <a:pt x="751013" y="1589421"/>
                </a:cubicBezTo>
                <a:lnTo>
                  <a:pt x="1951" y="293901"/>
                </a:lnTo>
                <a:lnTo>
                  <a:pt x="0" y="290527"/>
                </a:lnTo>
                <a:lnTo>
                  <a:pt x="0" y="0"/>
                </a:lnTo>
                <a:close/>
              </a:path>
            </a:pathLst>
          </a:custGeom>
          <a:solidFill>
            <a:schemeClr val="bg1">
              <a:lumMod val="95000"/>
            </a:schemeClr>
          </a:solidFill>
        </p:spPr>
        <p:txBody>
          <a:bodyPr wrap="square" tIns="2160000" rtlCol="0" anchor="t">
            <a:noAutofit/>
          </a:bodyPr>
          <a:lstStyle>
            <a:lvl1pPr marL="0" indent="0" algn="ctr">
              <a:buNone/>
              <a:defRPr sz="900" i="1">
                <a:latin typeface="Times New Roman" panose="02020603050405020304" pitchFamily="18" charset="0"/>
                <a:cs typeface="Times New Roman" panose="02020603050405020304" pitchFamily="18" charset="0"/>
              </a:defRPr>
            </a:lvl1pPr>
          </a:lstStyle>
          <a:p>
            <a:pPr rtl="0"/>
            <a:r>
              <a:rPr lang="de-DE" noProof="0" dirty="0"/>
              <a:t>Foto einfügen oder ziehen und ablegen</a:t>
            </a:r>
          </a:p>
        </p:txBody>
      </p:sp>
      <p:sp>
        <p:nvSpPr>
          <p:cNvPr id="18" name="Titel 1">
            <a:extLst>
              <a:ext uri="{FF2B5EF4-FFF2-40B4-BE49-F238E27FC236}">
                <a16:creationId xmlns:a16="http://schemas.microsoft.com/office/drawing/2014/main" id="{CCE40DBF-C7D1-CD40-9FC9-BC7DFC9030CA}"/>
              </a:ext>
            </a:extLst>
          </p:cNvPr>
          <p:cNvSpPr>
            <a:spLocks noGrp="1"/>
          </p:cNvSpPr>
          <p:nvPr>
            <p:ph type="ctrTitle" hasCustomPrompt="1"/>
          </p:nvPr>
        </p:nvSpPr>
        <p:spPr>
          <a:xfrm>
            <a:off x="5388474" y="800326"/>
            <a:ext cx="3431526" cy="643082"/>
          </a:xfrm>
          <a:prstGeom prst="roundRect">
            <a:avLst>
              <a:gd name="adj" fmla="val 2139"/>
            </a:avLst>
          </a:prstGeom>
          <a:noFill/>
          <a:ln>
            <a:noFill/>
          </a:ln>
        </p:spPr>
        <p:txBody>
          <a:bodyPr lIns="0" tIns="0" rIns="0" bIns="0" rtlCol="0" anchor="t"/>
          <a:lstStyle>
            <a:lvl1pPr indent="0" algn="l">
              <a:lnSpc>
                <a:spcPct val="125000"/>
              </a:lnSpc>
              <a:defRPr sz="3400" b="0" spc="-225">
                <a:solidFill>
                  <a:srgbClr val="282925"/>
                </a:solidFill>
                <a:latin typeface="Gloss And Bloom" pitchFamily="2" charset="77"/>
              </a:defRPr>
            </a:lvl1pPr>
          </a:lstStyle>
          <a:p>
            <a:pPr rtl="0"/>
            <a:r>
              <a:rPr lang="de" noProof="0" dirty="0"/>
              <a:t>Überschrift</a:t>
            </a:r>
          </a:p>
        </p:txBody>
      </p:sp>
      <p:sp>
        <p:nvSpPr>
          <p:cNvPr id="8" name="Fußzeilenplatzhalter 4">
            <a:extLst>
              <a:ext uri="{FF2B5EF4-FFF2-40B4-BE49-F238E27FC236}">
                <a16:creationId xmlns:a16="http://schemas.microsoft.com/office/drawing/2014/main" id="{E7FAB793-8D92-7649-845B-5204B92D0192}"/>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9" name="Fußzeilenplatzhalter 4">
            <a:extLst>
              <a:ext uri="{FF2B5EF4-FFF2-40B4-BE49-F238E27FC236}">
                <a16:creationId xmlns:a16="http://schemas.microsoft.com/office/drawing/2014/main" id="{30BE319B-09F7-4F40-8BC5-109B9AA4AFEF}"/>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t>‹Nr.›</a:t>
            </a:fld>
            <a:endParaRPr lang="de-DE" dirty="0"/>
          </a:p>
        </p:txBody>
      </p:sp>
      <p:sp>
        <p:nvSpPr>
          <p:cNvPr id="7" name="Textplatzhalter 4">
            <a:extLst>
              <a:ext uri="{FF2B5EF4-FFF2-40B4-BE49-F238E27FC236}">
                <a16:creationId xmlns:a16="http://schemas.microsoft.com/office/drawing/2014/main" id="{AB5551B4-1317-BD4C-897A-A1863E89D6C7}"/>
              </a:ext>
            </a:extLst>
          </p:cNvPr>
          <p:cNvSpPr>
            <a:spLocks noGrp="1"/>
          </p:cNvSpPr>
          <p:nvPr>
            <p:ph type="body" sz="quarter" idx="17"/>
          </p:nvPr>
        </p:nvSpPr>
        <p:spPr>
          <a:xfrm>
            <a:off x="5388473" y="1625718"/>
            <a:ext cx="3431525"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5943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Montserrat">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7" name="Titel 4">
            <a:extLst>
              <a:ext uri="{FF2B5EF4-FFF2-40B4-BE49-F238E27FC236}">
                <a16:creationId xmlns:a16="http://schemas.microsoft.com/office/drawing/2014/main" id="{3031AF0D-1F70-AD44-92C6-53913D8BA99F}"/>
              </a:ext>
            </a:extLst>
          </p:cNvPr>
          <p:cNvSpPr txBox="1">
            <a:spLocks/>
          </p:cNvSpPr>
          <p:nvPr userDrawn="1"/>
        </p:nvSpPr>
        <p:spPr>
          <a:xfrm>
            <a:off x="729030" y="591965"/>
            <a:ext cx="4021667" cy="728835"/>
          </a:xfrm>
          <a:prstGeom prst="rect">
            <a:avLst/>
          </a:prstGeom>
        </p:spPr>
        <p:txBody>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pPr algn="l"/>
            <a:endParaRPr lang="de-DE" sz="4400" b="0" dirty="0">
              <a:latin typeface="Gloss And Bloom" pitchFamily="2" charset="77"/>
            </a:endParaRPr>
          </a:p>
        </p:txBody>
      </p:sp>
      <p:sp>
        <p:nvSpPr>
          <p:cNvPr id="16" name="Textplatzhalter 4">
            <a:extLst>
              <a:ext uri="{FF2B5EF4-FFF2-40B4-BE49-F238E27FC236}">
                <a16:creationId xmlns:a16="http://schemas.microsoft.com/office/drawing/2014/main" id="{F26A2DF4-5F2A-204A-9368-E6A2866F35DD}"/>
              </a:ext>
            </a:extLst>
          </p:cNvPr>
          <p:cNvSpPr>
            <a:spLocks noGrp="1"/>
          </p:cNvSpPr>
          <p:nvPr>
            <p:ph type="body" sz="quarter" idx="15" hasCustomPrompt="1"/>
          </p:nvPr>
        </p:nvSpPr>
        <p:spPr>
          <a:xfrm>
            <a:off x="348883" y="458701"/>
            <a:ext cx="4401813" cy="1136606"/>
          </a:xfrm>
          <a:prstGeom prst="rect">
            <a:avLst/>
          </a:prstGeom>
        </p:spPr>
        <p:txBody>
          <a:bodyPr/>
          <a:lstStyle>
            <a:lvl1pPr marL="0" indent="0" algn="l">
              <a:lnSpc>
                <a:spcPts val="4080"/>
              </a:lnSpc>
              <a:spcBef>
                <a:spcPts val="0"/>
              </a:spcBef>
              <a:spcAft>
                <a:spcPts val="0"/>
              </a:spcAft>
              <a:buFontTx/>
              <a:buNone/>
              <a:defRPr sz="34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ÜBERSCHRIFT </a:t>
            </a:r>
            <a:br>
              <a:rPr lang="de-DE" dirty="0"/>
            </a:br>
            <a:r>
              <a:rPr lang="de-DE" dirty="0"/>
              <a:t>MONTSERRAT</a:t>
            </a:r>
          </a:p>
        </p:txBody>
      </p:sp>
      <p:sp>
        <p:nvSpPr>
          <p:cNvPr id="17" name="Textplatzhalter 4">
            <a:extLst>
              <a:ext uri="{FF2B5EF4-FFF2-40B4-BE49-F238E27FC236}">
                <a16:creationId xmlns:a16="http://schemas.microsoft.com/office/drawing/2014/main" id="{F20C75DF-8E08-284B-A6C6-C1940A9744E3}"/>
              </a:ext>
            </a:extLst>
          </p:cNvPr>
          <p:cNvSpPr>
            <a:spLocks noGrp="1"/>
          </p:cNvSpPr>
          <p:nvPr>
            <p:ph type="body" sz="quarter" idx="16" hasCustomPrompt="1"/>
          </p:nvPr>
        </p:nvSpPr>
        <p:spPr>
          <a:xfrm>
            <a:off x="348883" y="1766355"/>
            <a:ext cx="4401813"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Unterüberschrift</a:t>
            </a:r>
          </a:p>
        </p:txBody>
      </p:sp>
      <p:sp>
        <p:nvSpPr>
          <p:cNvPr id="18" name="Textplatzhalter 4">
            <a:extLst>
              <a:ext uri="{FF2B5EF4-FFF2-40B4-BE49-F238E27FC236}">
                <a16:creationId xmlns:a16="http://schemas.microsoft.com/office/drawing/2014/main" id="{2B9AE645-E0EE-B242-96F3-5BDBA8872822}"/>
              </a:ext>
            </a:extLst>
          </p:cNvPr>
          <p:cNvSpPr>
            <a:spLocks noGrp="1"/>
          </p:cNvSpPr>
          <p:nvPr>
            <p:ph type="body" sz="quarter" idx="17" hasCustomPrompt="1"/>
          </p:nvPr>
        </p:nvSpPr>
        <p:spPr>
          <a:xfrm>
            <a:off x="348883" y="2317899"/>
            <a:ext cx="4401814" cy="1945914"/>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Text</a:t>
            </a:r>
          </a:p>
        </p:txBody>
      </p:sp>
    </p:spTree>
    <p:extLst>
      <p:ext uri="{BB962C8B-B14F-4D97-AF65-F5344CB8AC3E}">
        <p14:creationId xmlns:p14="http://schemas.microsoft.com/office/powerpoint/2010/main" val="20410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urze Texte">
    <p:spTree>
      <p:nvGrpSpPr>
        <p:cNvPr id="1" name=""/>
        <p:cNvGrpSpPr/>
        <p:nvPr/>
      </p:nvGrpSpPr>
      <p:grpSpPr>
        <a:xfrm>
          <a:off x="0" y="0"/>
          <a:ext cx="0" cy="0"/>
          <a:chOff x="0" y="0"/>
          <a:chExt cx="0" cy="0"/>
        </a:xfrm>
      </p:grpSpPr>
      <p:sp>
        <p:nvSpPr>
          <p:cNvPr id="9" name="Fußzeilenplatzhalter 4">
            <a:extLst>
              <a:ext uri="{FF2B5EF4-FFF2-40B4-BE49-F238E27FC236}">
                <a16:creationId xmlns:a16="http://schemas.microsoft.com/office/drawing/2014/main" id="{0FD3316D-464B-B544-9A1B-CE94BCEA3890}"/>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chemeClr val="tx1">
                    <a:lumMod val="75000"/>
                    <a:lumOff val="25000"/>
                  </a:schemeClr>
                </a:solidFill>
                <a:latin typeface="Montserrat Light" pitchFamily="2" charset="77"/>
              </a:defRPr>
            </a:lvl1pPr>
          </a:lstStyle>
          <a:p>
            <a:r>
              <a:rPr lang="de-DE"/>
              <a:t>Fußzeile hinzufügen</a:t>
            </a:r>
            <a:endParaRPr lang="de-DE" dirty="0"/>
          </a:p>
        </p:txBody>
      </p:sp>
      <p:sp>
        <p:nvSpPr>
          <p:cNvPr id="12" name="Untertitel 5">
            <a:extLst>
              <a:ext uri="{FF2B5EF4-FFF2-40B4-BE49-F238E27FC236}">
                <a16:creationId xmlns:a16="http://schemas.microsoft.com/office/drawing/2014/main" id="{9F42AA21-2CBF-0747-AEE0-C480605C103A}"/>
              </a:ext>
            </a:extLst>
          </p:cNvPr>
          <p:cNvSpPr txBox="1">
            <a:spLocks/>
          </p:cNvSpPr>
          <p:nvPr userDrawn="1"/>
        </p:nvSpPr>
        <p:spPr>
          <a:xfrm>
            <a:off x="4510088" y="2466190"/>
            <a:ext cx="4295774" cy="1372287"/>
          </a:xfrm>
          <a:prstGeom prst="rect">
            <a:avLst/>
          </a:prstGeom>
        </p:spPr>
        <p:txBody>
          <a:bodyPr/>
          <a:lstStyle>
            <a:lvl1pPr marL="200025" indent="-200025" algn="l" defTabSz="685800" rtl="0" eaLnBrk="1" latinLnBrk="0" hangingPunct="1">
              <a:lnSpc>
                <a:spcPct val="90000"/>
              </a:lnSpc>
              <a:spcBef>
                <a:spcPts val="750"/>
              </a:spcBef>
              <a:buFont typeface="Arial" panose="020B0604020202020204" pitchFamily="34" charset="0"/>
              <a:buChar char="•"/>
              <a:defRPr sz="21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8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5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35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2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endParaRPr lang="de-DE" sz="1800" dirty="0"/>
          </a:p>
        </p:txBody>
      </p:sp>
      <p:sp>
        <p:nvSpPr>
          <p:cNvPr id="13" name="Textplatzhalter 4">
            <a:extLst>
              <a:ext uri="{FF2B5EF4-FFF2-40B4-BE49-F238E27FC236}">
                <a16:creationId xmlns:a16="http://schemas.microsoft.com/office/drawing/2014/main" id="{E68F1B7D-F4A8-0C4D-94B1-7464F5F96A9E}"/>
              </a:ext>
            </a:extLst>
          </p:cNvPr>
          <p:cNvSpPr>
            <a:spLocks noGrp="1"/>
          </p:cNvSpPr>
          <p:nvPr>
            <p:ph type="body" sz="quarter" idx="16" hasCustomPrompt="1"/>
          </p:nvPr>
        </p:nvSpPr>
        <p:spPr>
          <a:xfrm>
            <a:off x="338138"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4" name="Textplatzhalter 4">
            <a:extLst>
              <a:ext uri="{FF2B5EF4-FFF2-40B4-BE49-F238E27FC236}">
                <a16:creationId xmlns:a16="http://schemas.microsoft.com/office/drawing/2014/main" id="{4326FE82-EDFC-874B-AED5-D5CDF3AB4971}"/>
              </a:ext>
            </a:extLst>
          </p:cNvPr>
          <p:cNvSpPr>
            <a:spLocks noGrp="1"/>
          </p:cNvSpPr>
          <p:nvPr>
            <p:ph type="body" sz="quarter" idx="17"/>
          </p:nvPr>
        </p:nvSpPr>
        <p:spPr>
          <a:xfrm>
            <a:off x="338138"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6" name="Textplatzhalter 4">
            <a:extLst>
              <a:ext uri="{FF2B5EF4-FFF2-40B4-BE49-F238E27FC236}">
                <a16:creationId xmlns:a16="http://schemas.microsoft.com/office/drawing/2014/main" id="{453B28A5-E03B-AF44-8AFD-E1A408B607DA}"/>
              </a:ext>
            </a:extLst>
          </p:cNvPr>
          <p:cNvSpPr>
            <a:spLocks noGrp="1"/>
          </p:cNvSpPr>
          <p:nvPr>
            <p:ph type="body" sz="quarter" idx="19" hasCustomPrompt="1"/>
          </p:nvPr>
        </p:nvSpPr>
        <p:spPr>
          <a:xfrm>
            <a:off x="338138"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17" name="Textplatzhalter 4">
            <a:extLst>
              <a:ext uri="{FF2B5EF4-FFF2-40B4-BE49-F238E27FC236}">
                <a16:creationId xmlns:a16="http://schemas.microsoft.com/office/drawing/2014/main" id="{7407CF6D-CE14-3F4E-ADAD-3A683A150FA1}"/>
              </a:ext>
            </a:extLst>
          </p:cNvPr>
          <p:cNvSpPr>
            <a:spLocks noGrp="1"/>
          </p:cNvSpPr>
          <p:nvPr>
            <p:ph type="body" sz="quarter" idx="20"/>
          </p:nvPr>
        </p:nvSpPr>
        <p:spPr>
          <a:xfrm>
            <a:off x="338138"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2" name="Textplatzhalter 4">
            <a:extLst>
              <a:ext uri="{FF2B5EF4-FFF2-40B4-BE49-F238E27FC236}">
                <a16:creationId xmlns:a16="http://schemas.microsoft.com/office/drawing/2014/main" id="{58A7D5D8-DB6E-3C45-8959-BB557ED95524}"/>
              </a:ext>
            </a:extLst>
          </p:cNvPr>
          <p:cNvSpPr>
            <a:spLocks noGrp="1"/>
          </p:cNvSpPr>
          <p:nvPr>
            <p:ph type="body" sz="quarter" idx="21" hasCustomPrompt="1"/>
          </p:nvPr>
        </p:nvSpPr>
        <p:spPr>
          <a:xfrm>
            <a:off x="4750906" y="802033"/>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3" name="Textplatzhalter 4">
            <a:extLst>
              <a:ext uri="{FF2B5EF4-FFF2-40B4-BE49-F238E27FC236}">
                <a16:creationId xmlns:a16="http://schemas.microsoft.com/office/drawing/2014/main" id="{D20BD4BA-0B03-7245-82A9-A0922BC8DEAB}"/>
              </a:ext>
            </a:extLst>
          </p:cNvPr>
          <p:cNvSpPr>
            <a:spLocks noGrp="1"/>
          </p:cNvSpPr>
          <p:nvPr>
            <p:ph type="body" sz="quarter" idx="22"/>
          </p:nvPr>
        </p:nvSpPr>
        <p:spPr>
          <a:xfrm>
            <a:off x="4750906" y="1232753"/>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4" name="Textplatzhalter 4">
            <a:extLst>
              <a:ext uri="{FF2B5EF4-FFF2-40B4-BE49-F238E27FC236}">
                <a16:creationId xmlns:a16="http://schemas.microsoft.com/office/drawing/2014/main" id="{7C806829-7374-5C46-ACD1-7F287E1DA876}"/>
              </a:ext>
            </a:extLst>
          </p:cNvPr>
          <p:cNvSpPr>
            <a:spLocks noGrp="1"/>
          </p:cNvSpPr>
          <p:nvPr>
            <p:ph type="body" sz="quarter" idx="23" hasCustomPrompt="1"/>
          </p:nvPr>
        </p:nvSpPr>
        <p:spPr>
          <a:xfrm>
            <a:off x="4750906" y="2546858"/>
            <a:ext cx="4054958" cy="297457"/>
          </a:xfrm>
          <a:prstGeom prst="rect">
            <a:avLst/>
          </a:prstGeom>
        </p:spPr>
        <p:txBody>
          <a:bodyPr/>
          <a:lstStyle>
            <a:lvl1pPr marL="0" indent="0" algn="l">
              <a:buFontTx/>
              <a:buNone/>
              <a:defRPr sz="1800" b="1" i="0">
                <a:latin typeface="Montserra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
        <p:nvSpPr>
          <p:cNvPr id="35" name="Textplatzhalter 4">
            <a:extLst>
              <a:ext uri="{FF2B5EF4-FFF2-40B4-BE49-F238E27FC236}">
                <a16:creationId xmlns:a16="http://schemas.microsoft.com/office/drawing/2014/main" id="{D0B34D39-FAAE-6B47-9D45-29920ABAB332}"/>
              </a:ext>
            </a:extLst>
          </p:cNvPr>
          <p:cNvSpPr>
            <a:spLocks noGrp="1"/>
          </p:cNvSpPr>
          <p:nvPr>
            <p:ph type="body" sz="quarter" idx="24"/>
          </p:nvPr>
        </p:nvSpPr>
        <p:spPr>
          <a:xfrm>
            <a:off x="4750906" y="2977578"/>
            <a:ext cx="4054958" cy="860899"/>
          </a:xfrm>
          <a:prstGeom prst="rect">
            <a:avLst/>
          </a:prstGeom>
        </p:spPr>
        <p:txBody>
          <a:bodyPr/>
          <a:lstStyle>
            <a:lvl1pPr marL="0" indent="0" algn="l">
              <a:lnSpc>
                <a:spcPts val="1800"/>
              </a:lnSpc>
              <a:spcBef>
                <a:spcPts val="0"/>
              </a:spcBef>
              <a:spcAft>
                <a:spcPts val="600"/>
              </a:spcAft>
              <a:buFontTx/>
              <a:buNone/>
              <a:defRPr sz="1400" b="0" i="0">
                <a:latin typeface="Montserrat Light" pitchFamily="2" charset="77"/>
              </a:defRPr>
            </a:lvl1pPr>
            <a:lvl2pPr marL="200025" indent="0">
              <a:buFontTx/>
              <a:buNone/>
              <a:defRPr sz="4400">
                <a:latin typeface="Gloss And Bloom" pitchFamily="2" charset="77"/>
              </a:defRPr>
            </a:lvl2pPr>
            <a:lvl3pPr marL="407194" indent="0">
              <a:buFontTx/>
              <a:buNone/>
              <a:defRPr sz="4400">
                <a:latin typeface="Gloss And Bloom" pitchFamily="2" charset="77"/>
              </a:defRPr>
            </a:lvl3pPr>
            <a:lvl4pPr marL="607219" indent="0">
              <a:buFontTx/>
              <a:buNone/>
              <a:defRPr sz="4400">
                <a:latin typeface="Gloss And Bloom" pitchFamily="2" charset="77"/>
              </a:defRPr>
            </a:lvl4pPr>
            <a:lvl5pPr marL="807244" indent="0">
              <a:buFontTx/>
              <a:buNone/>
              <a:defRPr sz="4400">
                <a:latin typeface="Gloss And Bloom" pitchFamily="2" charset="77"/>
              </a:defRPr>
            </a:lvl5pPr>
          </a:lstStyle>
          <a:p>
            <a:pPr lvl="0"/>
            <a:r>
              <a:rPr lang="de-DE" dirty="0"/>
              <a:t>Mastertextform</a:t>
            </a:r>
          </a:p>
        </p:txBody>
      </p:sp>
    </p:spTree>
    <p:extLst>
      <p:ext uri="{BB962C8B-B14F-4D97-AF65-F5344CB8AC3E}">
        <p14:creationId xmlns:p14="http://schemas.microsoft.com/office/powerpoint/2010/main" val="3038922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2.emf"/><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4.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6" name="Grafik 5">
            <a:extLst>
              <a:ext uri="{FF2B5EF4-FFF2-40B4-BE49-F238E27FC236}">
                <a16:creationId xmlns:a16="http://schemas.microsoft.com/office/drawing/2014/main" id="{F60451B0-8158-1342-98E2-D84F24D39620}"/>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324000" y="4626174"/>
            <a:ext cx="1614215" cy="296086"/>
          </a:xfrm>
          <a:prstGeom prst="rect">
            <a:avLst/>
          </a:prstGeom>
        </p:spPr>
      </p:pic>
    </p:spTree>
    <p:extLst>
      <p:ext uri="{BB962C8B-B14F-4D97-AF65-F5344CB8AC3E}">
        <p14:creationId xmlns:p14="http://schemas.microsoft.com/office/powerpoint/2010/main" val="1965090729"/>
      </p:ext>
    </p:extLst>
  </p:cSld>
  <p:clrMap bg1="lt1" tx1="dk1" bg2="lt2" tx2="dk2" accent1="accent1" accent2="accent2" accent3="accent3" accent4="accent4" accent5="accent5" accent6="accent6" hlink="hlink" folHlink="folHlink"/>
  <p:sldLayoutIdLst>
    <p:sldLayoutId id="2147483764"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97" r:id="rId19"/>
    <p:sldLayoutId id="2147483902" r:id="rId20"/>
    <p:sldLayoutId id="2147483913" r:id="rId21"/>
    <p:sldLayoutId id="2147483920"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8" r:id="rId31"/>
    <p:sldLayoutId id="2147483919" r:id="rId32"/>
    <p:sldLayoutId id="2147483923" r:id="rId33"/>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91520"/>
      </p:ext>
    </p:extLst>
  </p:cSld>
  <p:clrMap bg1="lt1" tx1="dk1" bg2="lt2" tx2="dk2" accent1="accent1" accent2="accent2" accent3="accent3" accent4="accent4" accent5="accent5" accent6="accent6" hlink="hlink" folHlink="folHlink"/>
  <p:sldLayoutIdLst>
    <p:sldLayoutId id="2147483841" r:id="rId1"/>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4" name="Grafik 3">
            <a:extLst>
              <a:ext uri="{FF2B5EF4-FFF2-40B4-BE49-F238E27FC236}">
                <a16:creationId xmlns:a16="http://schemas.microsoft.com/office/drawing/2014/main" id="{B98558D7-4468-1D4B-B690-1673D5AD17AE}"/>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25888" y="4505022"/>
            <a:ext cx="727965" cy="417906"/>
          </a:xfrm>
          <a:prstGeom prst="rect">
            <a:avLst/>
          </a:prstGeom>
        </p:spPr>
      </p:pic>
    </p:spTree>
    <p:extLst>
      <p:ext uri="{BB962C8B-B14F-4D97-AF65-F5344CB8AC3E}">
        <p14:creationId xmlns:p14="http://schemas.microsoft.com/office/powerpoint/2010/main" val="406321667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914" r:id="rId16"/>
    <p:sldLayoutId id="2147483915" r:id="rId17"/>
    <p:sldLayoutId id="2147483916" r:id="rId18"/>
    <p:sldLayoutId id="2147483917" r:id="rId19"/>
    <p:sldLayoutId id="2147483893" r:id="rId20"/>
    <p:sldLayoutId id="2147483894" r:id="rId21"/>
    <p:sldLayoutId id="2147483895" r:id="rId22"/>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1EC"/>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324000" y="324000"/>
            <a:ext cx="8496000" cy="324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324001" y="1246908"/>
            <a:ext cx="8496000" cy="3009179"/>
          </a:xfrm>
          <a:prstGeom prst="rect">
            <a:avLst/>
          </a:prstGeom>
        </p:spPr>
        <p:txBody>
          <a:bodyPr vert="horz" lIns="0" tIns="0" rIns="0" bIns="0" rtlCol="0">
            <a:noAutofit/>
          </a:body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9" name="Fußzeilenplatzhalter 4">
            <a:extLst>
              <a:ext uri="{FF2B5EF4-FFF2-40B4-BE49-F238E27FC236}">
                <a16:creationId xmlns:a16="http://schemas.microsoft.com/office/drawing/2014/main" id="{493064F9-8200-634B-AD12-3DA75CA76EEE}"/>
              </a:ext>
            </a:extLst>
          </p:cNvPr>
          <p:cNvSpPr txBox="1">
            <a:spLocks/>
          </p:cNvSpPr>
          <p:nvPr userDrawn="1"/>
        </p:nvSpPr>
        <p:spPr>
          <a:xfrm>
            <a:off x="8286206" y="4771111"/>
            <a:ext cx="533794" cy="151149"/>
          </a:xfrm>
          <a:prstGeom prst="rect">
            <a:avLst/>
          </a:prstGeom>
          <a:noFill/>
        </p:spPr>
        <p:txBody>
          <a:bodyPr vert="horz" lIns="0" tIns="0" rIns="0" bIns="0" rtlCol="0" anchor="ctr"/>
          <a:lstStyle>
            <a:defPPr rtl="0">
              <a:defRPr lang="de-de"/>
            </a:defPPr>
            <a:lvl1pPr marL="0" algn="r" defTabSz="685800" rtl="0" eaLnBrk="1" latinLnBrk="0" hangingPunct="1">
              <a:defRPr sz="800" b="0" i="0" kern="1200">
                <a:solidFill>
                  <a:schemeClr val="tx1">
                    <a:lumMod val="75000"/>
                    <a:lumOff val="25000"/>
                  </a:schemeClr>
                </a:solidFill>
                <a:latin typeface="Montserrat Light"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EC9E77C-BD26-4249-A65F-D7B04776405E}" type="slidenum">
              <a:rPr lang="de-DE" smtClean="0">
                <a:solidFill>
                  <a:srgbClr val="282925"/>
                </a:solidFill>
              </a:rPr>
              <a:t>‹Nr.›</a:t>
            </a:fld>
            <a:endParaRPr lang="de-DE" dirty="0">
              <a:solidFill>
                <a:srgbClr val="282925"/>
              </a:solidFill>
            </a:endParaRPr>
          </a:p>
        </p:txBody>
      </p:sp>
      <p:sp>
        <p:nvSpPr>
          <p:cNvPr id="11" name="Fußzeilenplatzhalter 4">
            <a:extLst>
              <a:ext uri="{FF2B5EF4-FFF2-40B4-BE49-F238E27FC236}">
                <a16:creationId xmlns:a16="http://schemas.microsoft.com/office/drawing/2014/main" id="{9F81AB68-C799-594B-BE5D-5FCEFF5425E1}"/>
              </a:ext>
            </a:extLst>
          </p:cNvPr>
          <p:cNvSpPr>
            <a:spLocks noGrp="1"/>
          </p:cNvSpPr>
          <p:nvPr>
            <p:ph type="ftr" sz="quarter" idx="3"/>
          </p:nvPr>
        </p:nvSpPr>
        <p:spPr>
          <a:xfrm>
            <a:off x="2111829" y="4771112"/>
            <a:ext cx="6133406" cy="151149"/>
          </a:xfrm>
          <a:prstGeom prst="rect">
            <a:avLst/>
          </a:prstGeom>
          <a:noFill/>
        </p:spPr>
        <p:txBody>
          <a:bodyPr vert="horz" lIns="0" tIns="0" rIns="0" bIns="0" rtlCol="0" anchor="ctr"/>
          <a:lstStyle>
            <a:lvl1pPr algn="r">
              <a:defRPr sz="800" b="0" i="0">
                <a:solidFill>
                  <a:srgbClr val="282925"/>
                </a:solidFill>
                <a:latin typeface="Montserrat Light" pitchFamily="2" charset="77"/>
              </a:defRPr>
            </a:lvl1pPr>
          </a:lstStyle>
          <a:p>
            <a:r>
              <a:rPr lang="de-DE" dirty="0"/>
              <a:t>Fußzeile hinzufügen</a:t>
            </a:r>
          </a:p>
        </p:txBody>
      </p:sp>
      <p:pic>
        <p:nvPicPr>
          <p:cNvPr id="5" name="Grafik 4">
            <a:extLst>
              <a:ext uri="{FF2B5EF4-FFF2-40B4-BE49-F238E27FC236}">
                <a16:creationId xmlns:a16="http://schemas.microsoft.com/office/drawing/2014/main" id="{296E502C-C3DC-2D4C-B467-8B632AF77F6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324000" y="4578773"/>
            <a:ext cx="1216665" cy="425618"/>
          </a:xfrm>
          <a:prstGeom prst="rect">
            <a:avLst/>
          </a:prstGeom>
        </p:spPr>
      </p:pic>
    </p:spTree>
    <p:extLst>
      <p:ext uri="{BB962C8B-B14F-4D97-AF65-F5344CB8AC3E}">
        <p14:creationId xmlns:p14="http://schemas.microsoft.com/office/powerpoint/2010/main" val="384076849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921" r:id="rId14"/>
    <p:sldLayoutId id="2147483922" r:id="rId15"/>
    <p:sldLayoutId id="2147483872" r:id="rId16"/>
    <p:sldLayoutId id="2147483873" r:id="rId17"/>
    <p:sldLayoutId id="2147483874" r:id="rId18"/>
    <p:sldLayoutId id="2147483875" r:id="rId19"/>
    <p:sldLayoutId id="2147483876" r:id="rId20"/>
  </p:sldLayoutIdLst>
  <p:hf hdr="0" ftr="0" dt="0"/>
  <p:txStyles>
    <p:title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p:titleStyle>
    <p:body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png"/><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32.xml"/><Relationship Id="rId6" Type="http://schemas.openxmlformats.org/officeDocument/2006/relationships/image" Target="../media/image32.emf"/><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6.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discord.com/invite/knxd88qznE" TargetMode="External"/><Relationship Id="rId2" Type="http://schemas.openxmlformats.org/officeDocument/2006/relationships/image" Target="../media/image37.jpg"/><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jpg"/><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jpg"/><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jpg"/><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7.jpg"/><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9.jpg"/><Relationship Id="rId1" Type="http://schemas.openxmlformats.org/officeDocument/2006/relationships/slideLayout" Target="../slideLayouts/slideLayout14.xml"/><Relationship Id="rId5" Type="http://schemas.openxmlformats.org/officeDocument/2006/relationships/image" Target="../media/image70.emf"/><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4.xml"/><Relationship Id="rId5" Type="http://schemas.openxmlformats.org/officeDocument/2006/relationships/image" Target="../media/image82.jpeg"/><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jpe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jpg"/><Relationship Id="rId1" Type="http://schemas.openxmlformats.org/officeDocument/2006/relationships/slideLayout" Target="../slideLayouts/slideLayout23.xml"/><Relationship Id="rId5" Type="http://schemas.openxmlformats.org/officeDocument/2006/relationships/image" Target="../media/image8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89.jp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53.xml"/><Relationship Id="rId5" Type="http://schemas.openxmlformats.org/officeDocument/2006/relationships/image" Target="../media/image92.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3.jpg"/><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8.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6.jpg"/><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jpg"/><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7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0E040-EFCC-FAD3-A167-3822B8CAC60C}"/>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A6339E97-BE0B-275D-1603-6543A126F9D4}"/>
              </a:ext>
            </a:extLst>
          </p:cNvPr>
          <p:cNvSpPr>
            <a:spLocks noGrp="1"/>
          </p:cNvSpPr>
          <p:nvPr>
            <p:ph type="subTitle" idx="1"/>
          </p:nvPr>
        </p:nvSpPr>
        <p:spPr/>
        <p:txBody>
          <a:bodyPr/>
          <a:lstStyle/>
          <a:p>
            <a:r>
              <a:rPr lang="de-DE" dirty="0">
                <a:latin typeface="Montserrat" pitchFamily="2" charset="77"/>
              </a:rPr>
              <a:t>AUS DEM SWD-EC-VERBAND</a:t>
            </a:r>
          </a:p>
        </p:txBody>
      </p:sp>
    </p:spTree>
    <p:extLst>
      <p:ext uri="{BB962C8B-B14F-4D97-AF65-F5344CB8AC3E}">
        <p14:creationId xmlns:p14="http://schemas.microsoft.com/office/powerpoint/2010/main" val="186089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18F4-F14F-31DB-8E1A-3E59EDCEA97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2C9700D-FC5E-BA54-515B-EAAA93172106}"/>
              </a:ext>
            </a:extLst>
          </p:cNvPr>
          <p:cNvSpPr txBox="1"/>
          <p:nvPr/>
        </p:nvSpPr>
        <p:spPr>
          <a:xfrm>
            <a:off x="1607093" y="3498888"/>
            <a:ext cx="3149553" cy="415498"/>
          </a:xfrm>
          <a:prstGeom prst="rect">
            <a:avLst/>
          </a:prstGeom>
          <a:noFill/>
          <a:ln>
            <a:noFill/>
          </a:ln>
        </p:spPr>
        <p:txBody>
          <a:bodyPr wrap="square" lIns="0" tIns="0" rIns="0" bIns="0">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studiec</a:t>
            </a:r>
            <a:endParaRPr lang="de-DE" dirty="0">
              <a:latin typeface="Montserrat" pitchFamily="2" charset="77"/>
            </a:endParaRPr>
          </a:p>
        </p:txBody>
      </p:sp>
      <p:sp>
        <p:nvSpPr>
          <p:cNvPr id="3" name="Textplatzhalter 2">
            <a:extLst>
              <a:ext uri="{FF2B5EF4-FFF2-40B4-BE49-F238E27FC236}">
                <a16:creationId xmlns:a16="http://schemas.microsoft.com/office/drawing/2014/main" id="{3192FB06-2C71-335C-1EDF-B3038914513B}"/>
              </a:ext>
            </a:extLst>
          </p:cNvPr>
          <p:cNvSpPr>
            <a:spLocks noGrp="1"/>
          </p:cNvSpPr>
          <p:nvPr>
            <p:ph type="body" sz="quarter" idx="15"/>
          </p:nvPr>
        </p:nvSpPr>
        <p:spPr>
          <a:xfrm>
            <a:off x="338138" y="458701"/>
            <a:ext cx="5687464" cy="533333"/>
          </a:xfrm>
        </p:spPr>
        <p:txBody>
          <a:bodyPr/>
          <a:lstStyle/>
          <a:p>
            <a:r>
              <a:rPr lang="de-DE" dirty="0"/>
              <a:t>Semester-Anfangsfreizeit</a:t>
            </a:r>
          </a:p>
        </p:txBody>
      </p:sp>
      <p:sp>
        <p:nvSpPr>
          <p:cNvPr id="4" name="Textplatzhalter 3">
            <a:extLst>
              <a:ext uri="{FF2B5EF4-FFF2-40B4-BE49-F238E27FC236}">
                <a16:creationId xmlns:a16="http://schemas.microsoft.com/office/drawing/2014/main" id="{111E917D-2EA3-7BD4-DFBC-8E7B084133D9}"/>
              </a:ext>
            </a:extLst>
          </p:cNvPr>
          <p:cNvSpPr>
            <a:spLocks noGrp="1"/>
          </p:cNvSpPr>
          <p:nvPr>
            <p:ph type="body" sz="quarter" idx="16"/>
          </p:nvPr>
        </p:nvSpPr>
        <p:spPr>
          <a:xfrm>
            <a:off x="338138" y="1350236"/>
            <a:ext cx="5033962" cy="297457"/>
          </a:xfrm>
        </p:spPr>
        <p:txBody>
          <a:bodyPr/>
          <a:lstStyle/>
          <a:p>
            <a:r>
              <a:rPr lang="de-DE" dirty="0"/>
              <a:t>26. – 28. APRIL</a:t>
            </a:r>
          </a:p>
        </p:txBody>
      </p:sp>
      <p:sp>
        <p:nvSpPr>
          <p:cNvPr id="5" name="Textplatzhalter 4">
            <a:extLst>
              <a:ext uri="{FF2B5EF4-FFF2-40B4-BE49-F238E27FC236}">
                <a16:creationId xmlns:a16="http://schemas.microsoft.com/office/drawing/2014/main" id="{9F6614A5-BD1A-93EC-9F87-0F21133E4609}"/>
              </a:ext>
            </a:extLst>
          </p:cNvPr>
          <p:cNvSpPr>
            <a:spLocks noGrp="1"/>
          </p:cNvSpPr>
          <p:nvPr>
            <p:ph type="body" sz="quarter" idx="17"/>
          </p:nvPr>
        </p:nvSpPr>
        <p:spPr>
          <a:xfrm>
            <a:off x="338138" y="1901779"/>
            <a:ext cx="5033962" cy="942161"/>
          </a:xfrm>
        </p:spPr>
        <p:txBody>
          <a:bodyPr/>
          <a:lstStyle/>
          <a:p>
            <a:pPr>
              <a:spcAft>
                <a:spcPts val="1500"/>
              </a:spcAft>
            </a:pPr>
            <a:r>
              <a:rPr lang="de-DE" dirty="0">
                <a:latin typeface="Montserrat" pitchFamily="2" charset="77"/>
              </a:rPr>
              <a:t>Zum Start vom Sommersemester im </a:t>
            </a:r>
            <a:br>
              <a:rPr lang="de-DE" dirty="0">
                <a:latin typeface="Montserrat" pitchFamily="2" charset="77"/>
              </a:rPr>
            </a:br>
            <a:r>
              <a:rPr lang="de-DE" dirty="0">
                <a:latin typeface="Montserrat" pitchFamily="2" charset="77"/>
              </a:rPr>
              <a:t>EC-Freizeit - und Schulungszentrum Dobel.</a:t>
            </a:r>
          </a:p>
          <a:p>
            <a:r>
              <a:rPr lang="de-DE" b="1" dirty="0">
                <a:latin typeface="Montserrat" pitchFamily="2" charset="77"/>
              </a:rPr>
              <a:t>Frühbucherrabatt bis 28.02.</a:t>
            </a:r>
          </a:p>
        </p:txBody>
      </p:sp>
      <p:pic>
        <p:nvPicPr>
          <p:cNvPr id="6" name="Grafik 5">
            <a:extLst>
              <a:ext uri="{FF2B5EF4-FFF2-40B4-BE49-F238E27FC236}">
                <a16:creationId xmlns:a16="http://schemas.microsoft.com/office/drawing/2014/main" id="{617B9107-5BF5-8FC4-BB61-E42822DC6986}"/>
              </a:ext>
            </a:extLst>
          </p:cNvPr>
          <p:cNvPicPr>
            <a:picLocks noChangeAspect="1"/>
          </p:cNvPicPr>
          <p:nvPr/>
        </p:nvPicPr>
        <p:blipFill>
          <a:blip r:embed="rId2"/>
          <a:srcRect/>
          <a:stretch/>
        </p:blipFill>
        <p:spPr>
          <a:xfrm>
            <a:off x="302887" y="3202143"/>
            <a:ext cx="1008991" cy="1008991"/>
          </a:xfrm>
          <a:prstGeom prst="rect">
            <a:avLst/>
          </a:prstGeom>
        </p:spPr>
      </p:pic>
      <p:pic>
        <p:nvPicPr>
          <p:cNvPr id="13" name="Bildplatzhalter 12" descr="Ein Bild, das Himmel, draußen, Person, Kleidung enthält.&#10;&#10;Automatisch generierte Beschreibung">
            <a:extLst>
              <a:ext uri="{FF2B5EF4-FFF2-40B4-BE49-F238E27FC236}">
                <a16:creationId xmlns:a16="http://schemas.microsoft.com/office/drawing/2014/main" id="{5BB2F9D2-63BE-7CF4-57EB-76B42AD8D6A5}"/>
              </a:ext>
            </a:extLst>
          </p:cNvPr>
          <p:cNvPicPr>
            <a:picLocks noGrp="1" noChangeAspect="1"/>
          </p:cNvPicPr>
          <p:nvPr>
            <p:ph type="pic" sz="quarter" idx="14"/>
          </p:nvPr>
        </p:nvPicPr>
        <p:blipFill rotWithShape="1">
          <a:blip r:embed="rId3"/>
          <a:srcRect l="12684" t="10057" r="-12684" b="2545"/>
          <a:stretch/>
        </p:blipFill>
        <p:spPr>
          <a:xfrm>
            <a:off x="6025602" y="-815552"/>
            <a:ext cx="4295774" cy="3753501"/>
          </a:xfrm>
        </p:spPr>
      </p:pic>
      <p:pic>
        <p:nvPicPr>
          <p:cNvPr id="22" name="Bildplatzhalter 21" descr="Ein Bild, das Grafiken, Grafikdesign, Schrift, Poster enthält.&#10;&#10;Automatisch generierte Beschreibung">
            <a:extLst>
              <a:ext uri="{FF2B5EF4-FFF2-40B4-BE49-F238E27FC236}">
                <a16:creationId xmlns:a16="http://schemas.microsoft.com/office/drawing/2014/main" id="{CD8CF78C-D636-20C3-F6FC-6B653F344DBA}"/>
              </a:ext>
            </a:extLst>
          </p:cNvPr>
          <p:cNvPicPr>
            <a:picLocks noGrp="1" noChangeAspect="1"/>
          </p:cNvPicPr>
          <p:nvPr>
            <p:ph type="pic" sz="quarter" idx="18"/>
          </p:nvPr>
        </p:nvPicPr>
        <p:blipFill rotWithShape="1">
          <a:blip r:embed="rId4"/>
          <a:srcRect l="662" t="27" r="-662" b="12661"/>
          <a:stretch/>
        </p:blipFill>
        <p:spPr>
          <a:xfrm>
            <a:off x="5856710" y="2456703"/>
            <a:ext cx="2227044" cy="1945915"/>
          </a:xfrm>
        </p:spPr>
      </p:pic>
      <p:pic>
        <p:nvPicPr>
          <p:cNvPr id="11" name="Grafik 10">
            <a:extLst>
              <a:ext uri="{FF2B5EF4-FFF2-40B4-BE49-F238E27FC236}">
                <a16:creationId xmlns:a16="http://schemas.microsoft.com/office/drawing/2014/main" id="{ED5633FF-CA1C-1FF5-6222-62502A5D54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73984" y="3794319"/>
            <a:ext cx="1106393" cy="1008991"/>
          </a:xfrm>
          <a:prstGeom prst="rect">
            <a:avLst/>
          </a:prstGeom>
        </p:spPr>
      </p:pic>
    </p:spTree>
    <p:extLst>
      <p:ext uri="{BB962C8B-B14F-4D97-AF65-F5344CB8AC3E}">
        <p14:creationId xmlns:p14="http://schemas.microsoft.com/office/powerpoint/2010/main" val="3693015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197CC"/>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C7139EE-9F22-0DB5-BF43-3E168388A176}"/>
              </a:ext>
            </a:extLst>
          </p:cNvPr>
          <p:cNvSpPr txBox="1"/>
          <p:nvPr/>
        </p:nvSpPr>
        <p:spPr>
          <a:xfrm>
            <a:off x="3676153" y="363043"/>
            <a:ext cx="4452471" cy="490070"/>
          </a:xfrm>
          <a:prstGeom prst="rect">
            <a:avLst/>
          </a:prstGeom>
          <a:noFill/>
          <a:ln>
            <a:noFill/>
          </a:ln>
        </p:spPr>
        <p:txBody>
          <a:bodyPr vert="horz" wrap="none" lIns="0" tIns="0" rIns="0" bIns="0" rtlCol="0" anchor="t">
            <a:noAutofit/>
          </a:bodyPr>
          <a:lstStyle/>
          <a:p>
            <a:pPr algn="l"/>
            <a:r>
              <a:rPr lang="de-DE" sz="3750" b="1" spc="0" dirty="0">
                <a:solidFill>
                  <a:schemeClr val="bg1"/>
                </a:solidFill>
                <a:latin typeface="Montserrat" pitchFamily="2" charset="77"/>
              </a:rPr>
              <a:t>EINE</a:t>
            </a:r>
            <a:r>
              <a:rPr lang="de-DE" sz="2400" b="1" spc="0" dirty="0">
                <a:solidFill>
                  <a:schemeClr val="bg1"/>
                </a:solidFill>
                <a:latin typeface="Montserrat" pitchFamily="2" charset="77"/>
              </a:rPr>
              <a:t> </a:t>
            </a:r>
            <a:r>
              <a:rPr lang="de-DE" sz="2000" b="1" spc="0" dirty="0">
                <a:solidFill>
                  <a:schemeClr val="bg1"/>
                </a:solidFill>
                <a:latin typeface="Montserrat" pitchFamily="2" charset="77"/>
              </a:rPr>
              <a:t>/ </a:t>
            </a:r>
            <a:r>
              <a:rPr lang="de-DE" sz="3750" b="1" spc="0" dirty="0">
                <a:solidFill>
                  <a:schemeClr val="bg1"/>
                </a:solidFill>
                <a:latin typeface="Montserrat" pitchFamily="2" charset="77"/>
              </a:rPr>
              <a:t>R WIE DU …</a:t>
            </a:r>
          </a:p>
        </p:txBody>
      </p:sp>
      <p:sp>
        <p:nvSpPr>
          <p:cNvPr id="3" name="Textplatzhalter 4">
            <a:extLst>
              <a:ext uri="{FF2B5EF4-FFF2-40B4-BE49-F238E27FC236}">
                <a16:creationId xmlns:a16="http://schemas.microsoft.com/office/drawing/2014/main" id="{D0DEFCDE-8769-C3A3-26E9-822B5FA47C2C}"/>
              </a:ext>
            </a:extLst>
          </p:cNvPr>
          <p:cNvSpPr txBox="1">
            <a:spLocks/>
          </p:cNvSpPr>
          <p:nvPr/>
        </p:nvSpPr>
        <p:spPr>
          <a:xfrm>
            <a:off x="3676153" y="1180082"/>
            <a:ext cx="5033962" cy="1455542"/>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700"/>
              </a:lnSpc>
              <a:spcBef>
                <a:spcPts val="0"/>
              </a:spcBef>
              <a:spcAft>
                <a:spcPts val="900"/>
              </a:spcAft>
              <a:buNone/>
            </a:pPr>
            <a:r>
              <a:rPr lang="de-DE" dirty="0">
                <a:solidFill>
                  <a:schemeClr val="bg1"/>
                </a:solidFill>
                <a:latin typeface="Montserrat" pitchFamily="2" charset="77"/>
              </a:rPr>
              <a:t>… STILLT DEN NÄCHTLICHEN CRÊPES-HUNGER</a:t>
            </a:r>
          </a:p>
          <a:p>
            <a:pPr marL="0" indent="0">
              <a:lnSpc>
                <a:spcPts val="1700"/>
              </a:lnSpc>
              <a:spcBef>
                <a:spcPts val="0"/>
              </a:spcBef>
              <a:spcAft>
                <a:spcPts val="900"/>
              </a:spcAft>
              <a:buNone/>
            </a:pPr>
            <a:r>
              <a:rPr lang="de-DE" dirty="0">
                <a:solidFill>
                  <a:schemeClr val="bg1"/>
                </a:solidFill>
                <a:latin typeface="Montserrat" pitchFamily="2" charset="77"/>
              </a:rPr>
              <a:t>… MACHT EIN ZELT ZUR HEIMAT</a:t>
            </a:r>
          </a:p>
          <a:p>
            <a:pPr marL="0" indent="0">
              <a:lnSpc>
                <a:spcPts val="1700"/>
              </a:lnSpc>
              <a:spcBef>
                <a:spcPts val="0"/>
              </a:spcBef>
              <a:spcAft>
                <a:spcPts val="900"/>
              </a:spcAft>
              <a:buNone/>
            </a:pPr>
            <a:r>
              <a:rPr lang="de-DE" dirty="0">
                <a:solidFill>
                  <a:schemeClr val="bg1"/>
                </a:solidFill>
                <a:latin typeface="Montserrat" pitchFamily="2" charset="77"/>
              </a:rPr>
              <a:t>… ERKLÄRT ZUM ERSTEN MAL, </a:t>
            </a:r>
            <a:br>
              <a:rPr lang="de-DE" dirty="0">
                <a:solidFill>
                  <a:schemeClr val="bg1"/>
                </a:solidFill>
                <a:latin typeface="Montserrat" pitchFamily="2" charset="77"/>
              </a:rPr>
            </a:br>
            <a:r>
              <a:rPr lang="de-DE" dirty="0">
                <a:solidFill>
                  <a:schemeClr val="bg1"/>
                </a:solidFill>
                <a:latin typeface="Montserrat" pitchFamily="2" charset="77"/>
              </a:rPr>
              <a:t>    WAS DAS KREUZ BEDEUTET</a:t>
            </a:r>
          </a:p>
          <a:p>
            <a:pPr marL="0" indent="0">
              <a:lnSpc>
                <a:spcPts val="1700"/>
              </a:lnSpc>
              <a:spcBef>
                <a:spcPts val="0"/>
              </a:spcBef>
              <a:spcAft>
                <a:spcPts val="900"/>
              </a:spcAft>
              <a:buNone/>
            </a:pPr>
            <a:r>
              <a:rPr lang="de-DE" dirty="0">
                <a:solidFill>
                  <a:schemeClr val="bg1"/>
                </a:solidFill>
                <a:latin typeface="Montserrat" pitchFamily="2" charset="77"/>
              </a:rPr>
              <a:t>… HAT GENUG KRAFT FÜR 400 HERINGE</a:t>
            </a:r>
          </a:p>
        </p:txBody>
      </p:sp>
      <p:pic>
        <p:nvPicPr>
          <p:cNvPr id="4" name="Grafik 3">
            <a:extLst>
              <a:ext uri="{FF2B5EF4-FFF2-40B4-BE49-F238E27FC236}">
                <a16:creationId xmlns:a16="http://schemas.microsoft.com/office/drawing/2014/main" id="{7C723142-6004-92C7-0A64-5880A6CC6CE6}"/>
              </a:ext>
            </a:extLst>
          </p:cNvPr>
          <p:cNvPicPr>
            <a:picLocks noChangeAspect="1"/>
          </p:cNvPicPr>
          <p:nvPr/>
        </p:nvPicPr>
        <p:blipFill>
          <a:blip r:embed="rId2"/>
          <a:stretch>
            <a:fillRect/>
          </a:stretch>
        </p:blipFill>
        <p:spPr>
          <a:xfrm>
            <a:off x="3676153" y="4035984"/>
            <a:ext cx="759386" cy="759386"/>
          </a:xfrm>
          <a:prstGeom prst="rect">
            <a:avLst/>
          </a:prstGeom>
        </p:spPr>
      </p:pic>
      <p:sp>
        <p:nvSpPr>
          <p:cNvPr id="5" name="Textplatzhalter 4">
            <a:extLst>
              <a:ext uri="{FF2B5EF4-FFF2-40B4-BE49-F238E27FC236}">
                <a16:creationId xmlns:a16="http://schemas.microsoft.com/office/drawing/2014/main" id="{1094482C-28BF-5C91-9EE1-78B1C149AAAF}"/>
              </a:ext>
            </a:extLst>
          </p:cNvPr>
          <p:cNvSpPr txBox="1">
            <a:spLocks/>
          </p:cNvSpPr>
          <p:nvPr/>
        </p:nvSpPr>
        <p:spPr>
          <a:xfrm>
            <a:off x="4679576" y="4110910"/>
            <a:ext cx="3810001" cy="609533"/>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600"/>
              </a:lnSpc>
              <a:spcBef>
                <a:spcPts val="0"/>
              </a:spcBef>
              <a:spcAft>
                <a:spcPts val="900"/>
              </a:spcAft>
              <a:buNone/>
            </a:pPr>
            <a:r>
              <a:rPr lang="de-DE" sz="1200" dirty="0">
                <a:solidFill>
                  <a:schemeClr val="bg1"/>
                </a:solidFill>
                <a:latin typeface="Montserrat" pitchFamily="2" charset="77"/>
              </a:rPr>
              <a:t>Weitere Einsatzmöglichkeiten </a:t>
            </a:r>
            <a:br>
              <a:rPr lang="de-DE" sz="1200" dirty="0">
                <a:solidFill>
                  <a:schemeClr val="bg1"/>
                </a:solidFill>
                <a:latin typeface="Montserrat" pitchFamily="2" charset="77"/>
              </a:rPr>
            </a:br>
            <a:r>
              <a:rPr lang="de-DE" sz="1200" dirty="0">
                <a:solidFill>
                  <a:schemeClr val="bg1"/>
                </a:solidFill>
                <a:latin typeface="Montserrat" pitchFamily="2" charset="77"/>
              </a:rPr>
              <a:t>und Anmeldung gibt es unter </a:t>
            </a:r>
            <a:br>
              <a:rPr lang="de-DE" sz="1200" dirty="0">
                <a:solidFill>
                  <a:schemeClr val="bg1"/>
                </a:solidFill>
                <a:latin typeface="Montserrat" pitchFamily="2" charset="77"/>
              </a:rPr>
            </a:br>
            <a:r>
              <a:rPr lang="de-DE" sz="1200" b="1" dirty="0">
                <a:solidFill>
                  <a:schemeClr val="bg1"/>
                </a:solidFill>
                <a:latin typeface="Montserrat" pitchFamily="2" charset="77"/>
              </a:rPr>
              <a:t>www.SWDEC.de / </a:t>
            </a:r>
            <a:r>
              <a:rPr lang="de-DE" sz="1200" b="1" dirty="0" err="1">
                <a:solidFill>
                  <a:schemeClr val="bg1"/>
                </a:solidFill>
                <a:latin typeface="Montserrat" pitchFamily="2" charset="77"/>
              </a:rPr>
              <a:t>konficamp-moeglichmacher</a:t>
            </a:r>
            <a:endParaRPr lang="de-DE" sz="1200" b="1" dirty="0">
              <a:solidFill>
                <a:schemeClr val="bg1"/>
              </a:solidFill>
              <a:latin typeface="Montserrat" pitchFamily="2" charset="77"/>
            </a:endParaRPr>
          </a:p>
        </p:txBody>
      </p:sp>
      <p:sp>
        <p:nvSpPr>
          <p:cNvPr id="6" name="Textplatzhalter 4">
            <a:extLst>
              <a:ext uri="{FF2B5EF4-FFF2-40B4-BE49-F238E27FC236}">
                <a16:creationId xmlns:a16="http://schemas.microsoft.com/office/drawing/2014/main" id="{5B7A9611-5E17-57C3-EE54-24681055C099}"/>
              </a:ext>
            </a:extLst>
          </p:cNvPr>
          <p:cNvSpPr txBox="1">
            <a:spLocks/>
          </p:cNvSpPr>
          <p:nvPr/>
        </p:nvSpPr>
        <p:spPr>
          <a:xfrm>
            <a:off x="3676153" y="2978634"/>
            <a:ext cx="4813424" cy="490071"/>
          </a:xfrm>
          <a:prstGeom prst="rect">
            <a:avLst/>
          </a:prstGeom>
        </p:spPr>
        <p:txBody>
          <a:bodyPr lIns="0" tIns="0" rIns="0" bIns="0"/>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49800">
              <a:lnSpc>
                <a:spcPts val="1700"/>
              </a:lnSpc>
              <a:spcBef>
                <a:spcPts val="0"/>
              </a:spcBef>
              <a:spcAft>
                <a:spcPts val="900"/>
              </a:spcAft>
              <a:buNone/>
              <a:tabLst>
                <a:tab pos="1440000" algn="l"/>
              </a:tabLst>
            </a:pPr>
            <a:r>
              <a:rPr lang="de-DE" b="1" dirty="0">
                <a:solidFill>
                  <a:schemeClr val="bg1"/>
                </a:solidFill>
                <a:latin typeface="Montserrat" pitchFamily="2" charset="77"/>
              </a:rPr>
              <a:t>Aufbau	</a:t>
            </a:r>
            <a:r>
              <a:rPr lang="de-DE" b="1" dirty="0" err="1">
                <a:solidFill>
                  <a:schemeClr val="bg1"/>
                </a:solidFill>
                <a:latin typeface="Montserrat" pitchFamily="2" charset="77"/>
              </a:rPr>
              <a:t>KonfiCamp</a:t>
            </a:r>
            <a:r>
              <a:rPr lang="de-DE" b="1" dirty="0">
                <a:solidFill>
                  <a:schemeClr val="bg1"/>
                </a:solidFill>
                <a:latin typeface="Montserrat" pitchFamily="2" charset="77"/>
              </a:rPr>
              <a:t> 1	</a:t>
            </a:r>
            <a:r>
              <a:rPr lang="de-DE" b="1" dirty="0" err="1">
                <a:solidFill>
                  <a:schemeClr val="bg1"/>
                </a:solidFill>
                <a:latin typeface="Montserrat" pitchFamily="2" charset="77"/>
              </a:rPr>
              <a:t>KonfiCamp</a:t>
            </a:r>
            <a:r>
              <a:rPr lang="de-DE" b="1" dirty="0">
                <a:solidFill>
                  <a:schemeClr val="bg1"/>
                </a:solidFill>
                <a:latin typeface="Montserrat" pitchFamily="2" charset="77"/>
              </a:rPr>
              <a:t> 2</a:t>
            </a:r>
            <a:br>
              <a:rPr lang="de-DE" b="1" dirty="0">
                <a:solidFill>
                  <a:schemeClr val="bg1"/>
                </a:solidFill>
                <a:latin typeface="Montserrat" pitchFamily="2" charset="77"/>
              </a:rPr>
            </a:br>
            <a:r>
              <a:rPr lang="de-DE" dirty="0">
                <a:solidFill>
                  <a:schemeClr val="bg1"/>
                </a:solidFill>
                <a:latin typeface="Montserrat" pitchFamily="2" charset="77"/>
              </a:rPr>
              <a:t>09.07.2024	11. – 14.07.2024	18. – 21.07.2024</a:t>
            </a:r>
            <a:endParaRPr lang="de-DE" b="1" dirty="0">
              <a:solidFill>
                <a:schemeClr val="bg1"/>
              </a:solidFill>
              <a:latin typeface="Montserrat" pitchFamily="2" charset="77"/>
            </a:endParaRPr>
          </a:p>
        </p:txBody>
      </p:sp>
      <p:sp>
        <p:nvSpPr>
          <p:cNvPr id="8" name="Rechteck 7">
            <a:extLst>
              <a:ext uri="{FF2B5EF4-FFF2-40B4-BE49-F238E27FC236}">
                <a16:creationId xmlns:a16="http://schemas.microsoft.com/office/drawing/2014/main" id="{FCBCB0B7-5083-25F1-C712-128C276A1618}"/>
              </a:ext>
            </a:extLst>
          </p:cNvPr>
          <p:cNvSpPr/>
          <p:nvPr/>
        </p:nvSpPr>
        <p:spPr>
          <a:xfrm>
            <a:off x="41835" y="4505323"/>
            <a:ext cx="1978212" cy="538818"/>
          </a:xfrm>
          <a:prstGeom prst="rect">
            <a:avLst/>
          </a:prstGeom>
          <a:solidFill>
            <a:srgbClr val="819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2C8291EF-31B9-EF86-4505-15497337DD07}"/>
              </a:ext>
            </a:extLst>
          </p:cNvPr>
          <p:cNvPicPr>
            <a:picLocks noChangeAspect="1"/>
          </p:cNvPicPr>
          <p:nvPr/>
        </p:nvPicPr>
        <p:blipFill>
          <a:blip r:embed="rId3"/>
          <a:stretch>
            <a:fillRect/>
          </a:stretch>
        </p:blipFill>
        <p:spPr>
          <a:xfrm>
            <a:off x="366366" y="4421349"/>
            <a:ext cx="1978089" cy="367068"/>
          </a:xfrm>
          <a:prstGeom prst="rect">
            <a:avLst/>
          </a:prstGeom>
        </p:spPr>
      </p:pic>
      <p:pic>
        <p:nvPicPr>
          <p:cNvPr id="12" name="Grafik 11" descr="Ein Bild, das Kleidung, Person, Menschliches Gesicht, Wand enthält.&#10;&#10;Automatisch generierte Beschreibung">
            <a:extLst>
              <a:ext uri="{FF2B5EF4-FFF2-40B4-BE49-F238E27FC236}">
                <a16:creationId xmlns:a16="http://schemas.microsoft.com/office/drawing/2014/main" id="{D883AB0C-1F6E-26E0-3679-628A2D30A329}"/>
              </a:ext>
            </a:extLst>
          </p:cNvPr>
          <p:cNvPicPr>
            <a:picLocks noChangeAspect="1"/>
          </p:cNvPicPr>
          <p:nvPr/>
        </p:nvPicPr>
        <p:blipFill rotWithShape="1">
          <a:blip r:embed="rId4"/>
          <a:srcRect l="5885" t="10031" r="10104" b="17469"/>
          <a:stretch/>
        </p:blipFill>
        <p:spPr>
          <a:xfrm>
            <a:off x="837002" y="0"/>
            <a:ext cx="1986222" cy="2571750"/>
          </a:xfrm>
          <a:prstGeom prst="rect">
            <a:avLst/>
          </a:prstGeom>
        </p:spPr>
      </p:pic>
      <p:pic>
        <p:nvPicPr>
          <p:cNvPr id="14" name="Grafik 13" descr="Ein Bild, das draußen, Gelände, Kleidung, Person enthält.&#10;&#10;Automatisch generierte Beschreibung">
            <a:extLst>
              <a:ext uri="{FF2B5EF4-FFF2-40B4-BE49-F238E27FC236}">
                <a16:creationId xmlns:a16="http://schemas.microsoft.com/office/drawing/2014/main" id="{A497F7F5-8E63-644B-7C87-8256B50C373A}"/>
              </a:ext>
            </a:extLst>
          </p:cNvPr>
          <p:cNvPicPr>
            <a:picLocks noChangeAspect="1"/>
          </p:cNvPicPr>
          <p:nvPr/>
        </p:nvPicPr>
        <p:blipFill rotWithShape="1">
          <a:blip r:embed="rId5"/>
          <a:srcRect t="33570" b="24060"/>
          <a:stretch/>
        </p:blipFill>
        <p:spPr>
          <a:xfrm>
            <a:off x="-263466" y="2315366"/>
            <a:ext cx="2675530" cy="1700822"/>
          </a:xfrm>
          <a:prstGeom prst="rect">
            <a:avLst/>
          </a:prstGeom>
        </p:spPr>
      </p:pic>
      <p:pic>
        <p:nvPicPr>
          <p:cNvPr id="17" name="Grafik 16">
            <a:extLst>
              <a:ext uri="{FF2B5EF4-FFF2-40B4-BE49-F238E27FC236}">
                <a16:creationId xmlns:a16="http://schemas.microsoft.com/office/drawing/2014/main" id="{AF0154DB-B2A9-C0B7-FA95-99761EBBFFF6}"/>
              </a:ext>
            </a:extLst>
          </p:cNvPr>
          <p:cNvPicPr>
            <a:picLocks noChangeAspect="1"/>
          </p:cNvPicPr>
          <p:nvPr/>
        </p:nvPicPr>
        <p:blipFill>
          <a:blip r:embed="rId6"/>
          <a:stretch>
            <a:fillRect/>
          </a:stretch>
        </p:blipFill>
        <p:spPr>
          <a:xfrm>
            <a:off x="-381373" y="1910205"/>
            <a:ext cx="3111500" cy="558800"/>
          </a:xfrm>
          <a:prstGeom prst="rect">
            <a:avLst/>
          </a:prstGeom>
        </p:spPr>
      </p:pic>
    </p:spTree>
    <p:extLst>
      <p:ext uri="{BB962C8B-B14F-4D97-AF65-F5344CB8AC3E}">
        <p14:creationId xmlns:p14="http://schemas.microsoft.com/office/powerpoint/2010/main" val="2865494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357091" y="1787920"/>
            <a:ext cx="4545273" cy="1478239"/>
          </a:xfrm>
        </p:spPr>
        <p:txBody>
          <a:bodyPr numCol="2"/>
          <a:lstStyle/>
          <a:p>
            <a:pPr algn="l"/>
            <a:r>
              <a:rPr lang="de-DE" b="1" dirty="0">
                <a:latin typeface="Montserrat" pitchFamily="2" charset="77"/>
              </a:rPr>
              <a:t>1</a:t>
            </a:r>
            <a:r>
              <a:rPr lang="de-DE" dirty="0"/>
              <a:t> </a:t>
            </a:r>
            <a:r>
              <a:rPr lang="de-DE" dirty="0">
                <a:latin typeface="Montserrat" pitchFamily="2" charset="77"/>
              </a:rPr>
              <a:t>Mannheim</a:t>
            </a:r>
          </a:p>
          <a:p>
            <a:pPr algn="l"/>
            <a:r>
              <a:rPr lang="de-DE" b="1" dirty="0">
                <a:latin typeface="Montserrat" pitchFamily="2" charset="77"/>
              </a:rPr>
              <a:t>2</a:t>
            </a:r>
            <a:r>
              <a:rPr lang="de-DE" dirty="0"/>
              <a:t> </a:t>
            </a:r>
            <a:r>
              <a:rPr lang="de-DE" dirty="0">
                <a:latin typeface="Montserrat" pitchFamily="2" charset="77"/>
              </a:rPr>
              <a:t>Heidelberg</a:t>
            </a:r>
          </a:p>
          <a:p>
            <a:pPr algn="l"/>
            <a:r>
              <a:rPr lang="de-DE" b="1" dirty="0">
                <a:latin typeface="Montserrat" pitchFamily="2" charset="77"/>
              </a:rPr>
              <a:t>3</a:t>
            </a:r>
            <a:r>
              <a:rPr lang="de-DE" dirty="0"/>
              <a:t> </a:t>
            </a:r>
            <a:r>
              <a:rPr lang="de-DE" dirty="0">
                <a:latin typeface="Montserrat" pitchFamily="2" charset="77"/>
              </a:rPr>
              <a:t>Karlsruhe</a:t>
            </a:r>
          </a:p>
          <a:p>
            <a:pPr algn="l"/>
            <a:r>
              <a:rPr lang="de-DE" b="1" dirty="0">
                <a:latin typeface="Montserrat" pitchFamily="2" charset="77"/>
              </a:rPr>
              <a:t>4</a:t>
            </a:r>
            <a:r>
              <a:rPr lang="de-DE" dirty="0"/>
              <a:t> </a:t>
            </a:r>
            <a:r>
              <a:rPr lang="de-DE" dirty="0">
                <a:latin typeface="Montserrat" pitchFamily="2" charset="77"/>
              </a:rPr>
              <a:t>Pforzheim</a:t>
            </a:r>
          </a:p>
          <a:p>
            <a:pPr algn="l"/>
            <a:r>
              <a:rPr lang="de-DE" b="1" dirty="0">
                <a:latin typeface="Montserrat" pitchFamily="2" charset="77"/>
              </a:rPr>
              <a:t>5</a:t>
            </a:r>
            <a:r>
              <a:rPr lang="de-DE" dirty="0"/>
              <a:t> </a:t>
            </a:r>
            <a:r>
              <a:rPr lang="de-DE" dirty="0">
                <a:latin typeface="Montserrat" pitchFamily="2" charset="77"/>
              </a:rPr>
              <a:t>Ludwigsburg</a:t>
            </a:r>
          </a:p>
          <a:p>
            <a:pPr algn="l"/>
            <a:r>
              <a:rPr lang="de-DE" b="1" dirty="0">
                <a:latin typeface="Montserrat" pitchFamily="2" charset="77"/>
              </a:rPr>
              <a:t>6</a:t>
            </a:r>
            <a:r>
              <a:rPr lang="de-DE" dirty="0"/>
              <a:t> </a:t>
            </a:r>
            <a:r>
              <a:rPr lang="de-DE" dirty="0">
                <a:latin typeface="Montserrat" pitchFamily="2" charset="77"/>
              </a:rPr>
              <a:t>Stuttgart</a:t>
            </a:r>
          </a:p>
          <a:p>
            <a:pPr algn="l"/>
            <a:r>
              <a:rPr lang="de-DE" b="1" dirty="0">
                <a:latin typeface="Montserrat" pitchFamily="2" charset="77"/>
              </a:rPr>
              <a:t>7</a:t>
            </a:r>
            <a:r>
              <a:rPr lang="de-DE" dirty="0"/>
              <a:t> </a:t>
            </a:r>
            <a:r>
              <a:rPr lang="de-DE" dirty="0">
                <a:latin typeface="Montserrat" pitchFamily="2" charset="77"/>
              </a:rPr>
              <a:t>Tübingen</a:t>
            </a:r>
          </a:p>
          <a:p>
            <a:pPr algn="l"/>
            <a:r>
              <a:rPr lang="de-DE" b="1" dirty="0">
                <a:latin typeface="Montserrat" pitchFamily="2" charset="77"/>
              </a:rPr>
              <a:t>8</a:t>
            </a:r>
            <a:r>
              <a:rPr lang="de-DE" dirty="0"/>
              <a:t> </a:t>
            </a:r>
            <a:r>
              <a:rPr lang="de-DE" dirty="0">
                <a:latin typeface="Montserrat" pitchFamily="2" charset="77"/>
              </a:rPr>
              <a:t>Freiburg</a:t>
            </a:r>
          </a:p>
          <a:p>
            <a:pPr algn="l"/>
            <a:r>
              <a:rPr lang="de-DE" b="1" dirty="0">
                <a:latin typeface="Montserrat" pitchFamily="2" charset="77"/>
              </a:rPr>
              <a:t>9</a:t>
            </a:r>
            <a:r>
              <a:rPr lang="de-DE" dirty="0"/>
              <a:t> </a:t>
            </a:r>
            <a:r>
              <a:rPr lang="de-DE" dirty="0">
                <a:latin typeface="Montserrat" pitchFamily="2" charset="77"/>
              </a:rPr>
              <a:t>Ulm / Neu-Ulm</a:t>
            </a:r>
          </a:p>
        </p:txBody>
      </p:sp>
      <p:pic>
        <p:nvPicPr>
          <p:cNvPr id="14" name="Grafik 13">
            <a:extLst>
              <a:ext uri="{FF2B5EF4-FFF2-40B4-BE49-F238E27FC236}">
                <a16:creationId xmlns:a16="http://schemas.microsoft.com/office/drawing/2014/main" id="{A2408F35-1902-F045-ACD6-78FD6B79F6FE}"/>
              </a:ext>
            </a:extLst>
          </p:cNvPr>
          <p:cNvPicPr>
            <a:picLocks noChangeAspect="1"/>
          </p:cNvPicPr>
          <p:nvPr/>
        </p:nvPicPr>
        <p:blipFill>
          <a:blip r:embed="rId3"/>
          <a:stretch>
            <a:fillRect/>
          </a:stretch>
        </p:blipFill>
        <p:spPr>
          <a:xfrm>
            <a:off x="4979055" y="-444316"/>
            <a:ext cx="4812549" cy="5801428"/>
          </a:xfrm>
          <a:prstGeom prst="rect">
            <a:avLst/>
          </a:prstGeom>
        </p:spPr>
      </p:pic>
      <p:sp>
        <p:nvSpPr>
          <p:cNvPr id="15" name="Textplatzhalter 3">
            <a:extLst>
              <a:ext uri="{FF2B5EF4-FFF2-40B4-BE49-F238E27FC236}">
                <a16:creationId xmlns:a16="http://schemas.microsoft.com/office/drawing/2014/main" id="{69955A98-A06C-8947-ABA9-5628955387C4}"/>
              </a:ext>
            </a:extLst>
          </p:cNvPr>
          <p:cNvSpPr txBox="1">
            <a:spLocks/>
          </p:cNvSpPr>
          <p:nvPr/>
        </p:nvSpPr>
        <p:spPr>
          <a:xfrm>
            <a:off x="357091" y="1269831"/>
            <a:ext cx="4621964" cy="297457"/>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rgbClr val="282925"/>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e-DE" dirty="0" err="1"/>
              <a:t>studiEC</a:t>
            </a:r>
            <a:r>
              <a:rPr lang="de-DE" dirty="0"/>
              <a:t>-Orte im SWD-EC-Verband</a:t>
            </a:r>
          </a:p>
        </p:txBody>
      </p:sp>
      <p:sp>
        <p:nvSpPr>
          <p:cNvPr id="2" name="Textplatzhalter 2">
            <a:extLst>
              <a:ext uri="{FF2B5EF4-FFF2-40B4-BE49-F238E27FC236}">
                <a16:creationId xmlns:a16="http://schemas.microsoft.com/office/drawing/2014/main" id="{DC183613-FB84-DD10-A0B6-68F6A4D4D65F}"/>
              </a:ext>
            </a:extLst>
          </p:cNvPr>
          <p:cNvSpPr>
            <a:spLocks noGrp="1"/>
          </p:cNvSpPr>
          <p:nvPr>
            <p:ph type="body" sz="quarter" idx="15"/>
          </p:nvPr>
        </p:nvSpPr>
        <p:spPr>
          <a:xfrm>
            <a:off x="338138" y="458701"/>
            <a:ext cx="5033962" cy="426202"/>
          </a:xfrm>
        </p:spPr>
        <p:txBody>
          <a:bodyPr/>
          <a:lstStyle/>
          <a:p>
            <a:pPr algn="l"/>
            <a:r>
              <a:rPr lang="de-DE" dirty="0" err="1"/>
              <a:t>studiEC</a:t>
            </a:r>
            <a:endParaRPr lang="de-DE" dirty="0"/>
          </a:p>
        </p:txBody>
      </p:sp>
      <p:pic>
        <p:nvPicPr>
          <p:cNvPr id="3" name="Bildplatzhalter 13">
            <a:extLst>
              <a:ext uri="{FF2B5EF4-FFF2-40B4-BE49-F238E27FC236}">
                <a16:creationId xmlns:a16="http://schemas.microsoft.com/office/drawing/2014/main" id="{6AADF469-3457-9B14-20A8-65B177575BF1}"/>
              </a:ext>
            </a:extLst>
          </p:cNvPr>
          <p:cNvPicPr>
            <a:picLocks noChangeAspect="1"/>
          </p:cNvPicPr>
          <p:nvPr/>
        </p:nvPicPr>
        <p:blipFill rotWithShape="1">
          <a:blip r:embed="rId4"/>
          <a:srcRect l="9467" t="5246" r="7424" b="22137"/>
          <a:stretch/>
        </p:blipFill>
        <p:spPr>
          <a:xfrm>
            <a:off x="338138" y="3570968"/>
            <a:ext cx="782879" cy="684052"/>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
        <p:nvSpPr>
          <p:cNvPr id="4" name="Textplatzhalter 4">
            <a:extLst>
              <a:ext uri="{FF2B5EF4-FFF2-40B4-BE49-F238E27FC236}">
                <a16:creationId xmlns:a16="http://schemas.microsoft.com/office/drawing/2014/main" id="{2FF21F6C-0F9A-AC71-B94C-4C8323EF71E9}"/>
              </a:ext>
            </a:extLst>
          </p:cNvPr>
          <p:cNvSpPr txBox="1">
            <a:spLocks/>
          </p:cNvSpPr>
          <p:nvPr/>
        </p:nvSpPr>
        <p:spPr>
          <a:xfrm>
            <a:off x="1197708" y="3498018"/>
            <a:ext cx="4047896" cy="829951"/>
          </a:xfrm>
          <a:prstGeom prst="rect">
            <a:avLst/>
          </a:prstGeom>
        </p:spPr>
        <p:txBody>
          <a:bodyPr vert="horz" lIns="0" tIns="0" rIns="0" bIns="0" numCol="1"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lnSpc>
                <a:spcPts val="1500"/>
              </a:lnSpc>
            </a:pPr>
            <a:r>
              <a:rPr lang="de-DE" sz="1100" b="1" dirty="0">
                <a:latin typeface="Montserrat" pitchFamily="2" charset="77"/>
              </a:rPr>
              <a:t>Florian Hoppe</a:t>
            </a:r>
            <a:br>
              <a:rPr lang="de-DE" sz="1100" b="1" dirty="0">
                <a:latin typeface="Montserrat" pitchFamily="2" charset="77"/>
              </a:rPr>
            </a:br>
            <a:r>
              <a:rPr lang="de-DE" sz="1100" dirty="0">
                <a:latin typeface="Montserrat" pitchFamily="2" charset="77"/>
              </a:rPr>
              <a:t>(Landesjugendreferent für </a:t>
            </a:r>
            <a:r>
              <a:rPr lang="de-DE" sz="1100" dirty="0" err="1">
                <a:latin typeface="Montserrat" pitchFamily="2" charset="77"/>
              </a:rPr>
              <a:t>studiEC</a:t>
            </a:r>
            <a:r>
              <a:rPr lang="de-DE" sz="1100" dirty="0">
                <a:latin typeface="Montserrat" pitchFamily="2" charset="77"/>
              </a:rPr>
              <a:t> und KV Kurpfalz)</a:t>
            </a:r>
          </a:p>
          <a:p>
            <a:pPr algn="l">
              <a:lnSpc>
                <a:spcPts val="1500"/>
              </a:lnSpc>
            </a:pPr>
            <a:r>
              <a:rPr lang="de-DE" sz="1100" dirty="0">
                <a:latin typeface="Montserrat" pitchFamily="2" charset="77"/>
              </a:rPr>
              <a:t>florianhoppe@swdec.de</a:t>
            </a:r>
            <a:br>
              <a:rPr lang="de-DE" sz="1100" dirty="0">
                <a:latin typeface="Montserrat" pitchFamily="2" charset="77"/>
              </a:rPr>
            </a:br>
            <a:r>
              <a:rPr lang="de-DE" sz="1100" dirty="0">
                <a:latin typeface="Montserrat" pitchFamily="2" charset="77"/>
              </a:rPr>
              <a:t>0176.56823817</a:t>
            </a:r>
          </a:p>
        </p:txBody>
      </p:sp>
    </p:spTree>
    <p:extLst>
      <p:ext uri="{BB962C8B-B14F-4D97-AF65-F5344CB8AC3E}">
        <p14:creationId xmlns:p14="http://schemas.microsoft.com/office/powerpoint/2010/main" val="142905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8" y="458701"/>
            <a:ext cx="5033962" cy="531326"/>
          </a:xfrm>
        </p:spPr>
        <p:txBody>
          <a:bodyPr/>
          <a:lstStyle/>
          <a:p>
            <a:r>
              <a:rPr lang="de-DE" dirty="0"/>
              <a:t>One2One-Mentoring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DU BIST MENTORIN ODER MENTOR? </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Wir unterstützen dich gerne. Melde dich zu unserem monatlichen Mentoring-Newsletter an unter </a:t>
            </a:r>
            <a:br>
              <a:rPr lang="de-DE" dirty="0">
                <a:latin typeface="Montserrat" pitchFamily="2" charset="77"/>
              </a:rPr>
            </a:br>
            <a:r>
              <a:rPr lang="de-DE" dirty="0" err="1">
                <a:latin typeface="Montserrat" pitchFamily="2" charset="77"/>
              </a:rPr>
              <a:t>www.ec-mentoring.de</a:t>
            </a:r>
            <a:r>
              <a:rPr lang="de-DE" dirty="0">
                <a:latin typeface="Montserrat" pitchFamily="2" charset="77"/>
              </a:rPr>
              <a:t> </a:t>
            </a:r>
          </a:p>
          <a:p>
            <a:r>
              <a:rPr lang="de-DE" dirty="0">
                <a:latin typeface="Montserrat" pitchFamily="2" charset="77"/>
              </a:rPr>
              <a:t>Für weitere Unterstützung und bei Fragen melde dich gerne bei Vivien (</a:t>
            </a:r>
            <a:r>
              <a:rPr lang="de-DE" dirty="0" err="1">
                <a:latin typeface="Montserrat" pitchFamily="2" charset="77"/>
              </a:rPr>
              <a:t>mentoring@swdec.de</a:t>
            </a:r>
            <a:r>
              <a:rPr lang="de-DE" dirty="0">
                <a:latin typeface="Montserrat" pitchFamily="2" charset="77"/>
              </a:rPr>
              <a:t>)</a:t>
            </a:r>
          </a:p>
        </p:txBody>
      </p:sp>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pic>
        <p:nvPicPr>
          <p:cNvPr id="25" name="Bildplatzhalter 24">
            <a:extLst>
              <a:ext uri="{FF2B5EF4-FFF2-40B4-BE49-F238E27FC236}">
                <a16:creationId xmlns:a16="http://schemas.microsoft.com/office/drawing/2014/main" id="{059EDA3C-F836-33F8-C8AC-D46A2CF21D25}"/>
              </a:ext>
            </a:extLst>
          </p:cNvPr>
          <p:cNvPicPr>
            <a:picLocks noGrp="1" noChangeAspect="1"/>
          </p:cNvPicPr>
          <p:nvPr>
            <p:ph type="pic" sz="quarter" idx="14"/>
          </p:nvPr>
        </p:nvPicPr>
        <p:blipFill rotWithShape="1">
          <a:blip r:embed="rId3"/>
          <a:srcRect l="16640" t="-13684" r="10275" b="17848"/>
          <a:stretch/>
        </p:blipFill>
        <p:spPr>
          <a:xfrm>
            <a:off x="6025602" y="-815552"/>
            <a:ext cx="4295774" cy="3753501"/>
          </a:xfrm>
        </p:spPr>
      </p:pic>
      <p:pic>
        <p:nvPicPr>
          <p:cNvPr id="23" name="Bildplatzhalter 22">
            <a:extLst>
              <a:ext uri="{FF2B5EF4-FFF2-40B4-BE49-F238E27FC236}">
                <a16:creationId xmlns:a16="http://schemas.microsoft.com/office/drawing/2014/main" id="{9FF00278-F96A-0A14-BD6B-89A69DA955D1}"/>
              </a:ext>
            </a:extLst>
          </p:cNvPr>
          <p:cNvPicPr>
            <a:picLocks noGrp="1" noChangeAspect="1"/>
          </p:cNvPicPr>
          <p:nvPr>
            <p:ph type="pic" sz="quarter" idx="18"/>
          </p:nvPr>
        </p:nvPicPr>
        <p:blipFill rotWithShape="1">
          <a:blip r:embed="rId4"/>
          <a:srcRect l="-41853" t="-20329" r="-36731" b="-17924"/>
          <a:stretch/>
        </p:blipFill>
        <p:spPr>
          <a:xfrm>
            <a:off x="5856710" y="2456703"/>
            <a:ext cx="2227044" cy="1945915"/>
          </a:xfrm>
          <a:solidFill>
            <a:schemeClr val="bg1"/>
          </a:solidFill>
        </p:spPr>
      </p:pic>
    </p:spTree>
    <p:extLst>
      <p:ext uri="{BB962C8B-B14F-4D97-AF65-F5344CB8AC3E}">
        <p14:creationId xmlns:p14="http://schemas.microsoft.com/office/powerpoint/2010/main" val="374672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a:extLst>
              <a:ext uri="{FF2B5EF4-FFF2-40B4-BE49-F238E27FC236}">
                <a16:creationId xmlns:a16="http://schemas.microsoft.com/office/drawing/2014/main" id="{842AE497-966D-08E9-26AC-32B454DB5034}"/>
              </a:ext>
            </a:extLst>
          </p:cNvPr>
          <p:cNvPicPr>
            <a:picLocks noGrp="1" noChangeAspect="1"/>
          </p:cNvPicPr>
          <p:nvPr>
            <p:ph type="pic" sz="quarter" idx="14"/>
          </p:nvPr>
        </p:nvPicPr>
        <p:blipFill rotWithShape="1">
          <a:blip r:embed="rId2"/>
          <a:srcRect l="25812" t="-11465" r="-2092" b="1146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EC </a:t>
            </a:r>
            <a:r>
              <a:rPr lang="de-DE" dirty="0" err="1"/>
              <a:t>GoodGaming</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GAMINGARBEIT</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Gamern von Jesus erzählen, sie im EC vernetzen </a:t>
            </a:r>
            <a:br>
              <a:rPr lang="de-DE" dirty="0">
                <a:latin typeface="Montserrat" pitchFamily="2" charset="77"/>
              </a:rPr>
            </a:br>
            <a:r>
              <a:rPr lang="de-DE" dirty="0">
                <a:latin typeface="Montserrat" pitchFamily="2" charset="77"/>
              </a:rPr>
              <a:t>und Jugendarbeiten mit dem Thema Videospiele und Spieler unterstützen.</a:t>
            </a:r>
          </a:p>
          <a:p>
            <a:r>
              <a:rPr lang="de-DE" u="sng" dirty="0">
                <a:latin typeface="Montserrat" pitchFamily="2" charset="77"/>
                <a:hlinkClick r:id="rId3">
                  <a:extLst>
                    <a:ext uri="{A12FA001-AC4F-418D-AE19-62706E023703}">
                      <ahyp:hlinkClr xmlns:ahyp="http://schemas.microsoft.com/office/drawing/2018/hyperlinkcolor" val="tx"/>
                    </a:ext>
                  </a:extLst>
                </a:hlinkClick>
              </a:rPr>
              <a:t>https://discord.com/invite/knxd88qznE</a:t>
            </a:r>
            <a:br>
              <a:rPr lang="de-DE" dirty="0">
                <a:latin typeface="Montserrat" pitchFamily="2" charset="77"/>
              </a:rPr>
            </a:br>
            <a:endParaRPr lang="de-DE" dirty="0">
              <a:latin typeface="Montserrat" pitchFamily="2" charset="77"/>
            </a:endParaRPr>
          </a:p>
          <a:p>
            <a:r>
              <a:rPr lang="de-DE" dirty="0">
                <a:latin typeface="Montserrat" pitchFamily="2" charset="77"/>
              </a:rPr>
              <a:t>Mehr Infos unter </a:t>
            </a:r>
            <a:r>
              <a:rPr lang="de-DE" dirty="0" err="1">
                <a:latin typeface="Montserrat" pitchFamily="2" charset="77"/>
              </a:rPr>
              <a:t>www.SWDEC.de</a:t>
            </a:r>
            <a:endParaRPr lang="de-DE" dirty="0">
              <a:latin typeface="Montserrat" pitchFamily="2" charset="77"/>
            </a:endParaRPr>
          </a:p>
        </p:txBody>
      </p:sp>
      <p:pic>
        <p:nvPicPr>
          <p:cNvPr id="14" name="Bildplatzhalter 13">
            <a:extLst>
              <a:ext uri="{FF2B5EF4-FFF2-40B4-BE49-F238E27FC236}">
                <a16:creationId xmlns:a16="http://schemas.microsoft.com/office/drawing/2014/main" id="{E6A66A93-44E5-5038-614D-B652893CCA0A}"/>
              </a:ext>
            </a:extLst>
          </p:cNvPr>
          <p:cNvPicPr>
            <a:picLocks noGrp="1" noChangeAspect="1"/>
          </p:cNvPicPr>
          <p:nvPr>
            <p:ph type="pic" sz="quarter" idx="18"/>
          </p:nvPr>
        </p:nvPicPr>
        <p:blipFill>
          <a:blip r:embed="rId4"/>
          <a:srcRect t="20896" b="20896"/>
          <a:stretch/>
        </p:blip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68325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540C9-89B3-1144-A9A9-7267AAABC315}"/>
              </a:ext>
            </a:extLst>
          </p:cNvPr>
          <p:cNvSpPr>
            <a:spLocks noGrp="1"/>
          </p:cNvSpPr>
          <p:nvPr>
            <p:ph type="ctrTitle"/>
          </p:nvPr>
        </p:nvSpPr>
        <p:spPr>
          <a:xfrm>
            <a:off x="323851" y="-223156"/>
            <a:ext cx="8496000" cy="1790700"/>
          </a:xfrm>
        </p:spPr>
        <p:txBody>
          <a:bodyPr/>
          <a:lstStyle/>
          <a:p>
            <a:r>
              <a:rPr lang="de-DE" dirty="0"/>
              <a:t>EC-App</a:t>
            </a:r>
          </a:p>
        </p:txBody>
      </p:sp>
      <p:sp>
        <p:nvSpPr>
          <p:cNvPr id="8" name="Textfeld 7">
            <a:extLst>
              <a:ext uri="{FF2B5EF4-FFF2-40B4-BE49-F238E27FC236}">
                <a16:creationId xmlns:a16="http://schemas.microsoft.com/office/drawing/2014/main" id="{F45A0B46-379B-4530-A718-3A746171DB4C}"/>
              </a:ext>
            </a:extLst>
          </p:cNvPr>
          <p:cNvSpPr txBox="1"/>
          <p:nvPr/>
        </p:nvSpPr>
        <p:spPr>
          <a:xfrm rot="16200000">
            <a:off x="7775911" y="3488327"/>
            <a:ext cx="2087880" cy="175260"/>
          </a:xfrm>
          <a:prstGeom prst="rect">
            <a:avLst/>
          </a:prstGeom>
          <a:noFill/>
          <a:ln>
            <a:noFill/>
          </a:ln>
        </p:spPr>
        <p:txBody>
          <a:bodyPr vert="horz" wrap="square" lIns="0" tIns="0" rIns="0" bIns="0" rtlCol="0" anchor="t">
            <a:noAutofit/>
          </a:bodyPr>
          <a:lstStyle/>
          <a:p>
            <a:r>
              <a:rPr lang="en-US" sz="800" dirty="0" err="1">
                <a:solidFill>
                  <a:schemeClr val="tx1">
                    <a:lumMod val="50000"/>
                    <a:lumOff val="50000"/>
                  </a:schemeClr>
                </a:solidFill>
                <a:latin typeface="Montserrat Light" pitchFamily="2" charset="77"/>
              </a:rPr>
              <a:t>iphone</a:t>
            </a:r>
            <a:r>
              <a:rPr lang="en-US" sz="800" dirty="0">
                <a:solidFill>
                  <a:schemeClr val="tx1">
                    <a:lumMod val="50000"/>
                    <a:lumOff val="50000"/>
                  </a:schemeClr>
                </a:solidFill>
                <a:latin typeface="Montserrat Light" pitchFamily="2" charset="77"/>
              </a:rPr>
              <a:t> clay mockup von </a:t>
            </a:r>
            <a:r>
              <a:rPr lang="en-US" sz="800" dirty="0" err="1">
                <a:solidFill>
                  <a:schemeClr val="tx1">
                    <a:lumMod val="50000"/>
                    <a:lumOff val="50000"/>
                  </a:schemeClr>
                </a:solidFill>
                <a:latin typeface="Montserrat Light" pitchFamily="2" charset="77"/>
              </a:rPr>
              <a:t>Trupe</a:t>
            </a:r>
            <a:r>
              <a:rPr lang="en-US" sz="800" dirty="0">
                <a:solidFill>
                  <a:schemeClr val="tx1">
                    <a:lumMod val="50000"/>
                    <a:lumOff val="50000"/>
                  </a:schemeClr>
                </a:solidFill>
                <a:latin typeface="Montserrat Light" pitchFamily="2" charset="77"/>
              </a:rPr>
              <a:t> design</a:t>
            </a:r>
          </a:p>
        </p:txBody>
      </p:sp>
      <p:pic>
        <p:nvPicPr>
          <p:cNvPr id="7" name="Grafik 6">
            <a:extLst>
              <a:ext uri="{FF2B5EF4-FFF2-40B4-BE49-F238E27FC236}">
                <a16:creationId xmlns:a16="http://schemas.microsoft.com/office/drawing/2014/main" id="{88F7B4B6-8718-4BF9-8B84-483D95F5C6D0}"/>
              </a:ext>
            </a:extLst>
          </p:cNvPr>
          <p:cNvPicPr>
            <a:picLocks noChangeAspect="1"/>
          </p:cNvPicPr>
          <p:nvPr/>
        </p:nvPicPr>
        <p:blipFill>
          <a:blip r:embed="rId3"/>
          <a:stretch>
            <a:fillRect/>
          </a:stretch>
        </p:blipFill>
        <p:spPr>
          <a:xfrm>
            <a:off x="285297" y="-309338"/>
            <a:ext cx="8573110" cy="6429832"/>
          </a:xfrm>
          <a:prstGeom prst="rect">
            <a:avLst/>
          </a:prstGeom>
        </p:spPr>
      </p:pic>
    </p:spTree>
    <p:extLst>
      <p:ext uri="{BB962C8B-B14F-4D97-AF65-F5344CB8AC3E}">
        <p14:creationId xmlns:p14="http://schemas.microsoft.com/office/powerpoint/2010/main" val="428547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81481E-6 L 0 0.03118 " pathEditMode="relative" rAng="0" ptsTypes="AA">
                                      <p:cBhvr>
                                        <p:cTn id="6" dur="400" spd="-100000" fill="hold"/>
                                        <p:tgtEl>
                                          <p:spTgt spid="7"/>
                                        </p:tgtEl>
                                        <p:attrNameLst>
                                          <p:attrName>ppt_x</p:attrName>
                                          <p:attrName>ppt_y</p:attrName>
                                        </p:attrNameLst>
                                      </p:cBhvr>
                                      <p:rCtr x="0" y="1543"/>
                                    </p:animMotion>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
                                        <p:tgtEl>
                                          <p:spTgt spid="7"/>
                                        </p:tgtEl>
                                      </p:cBhvr>
                                    </p:animEffect>
                                  </p:childTnLst>
                                </p:cTn>
                              </p:par>
                              <p:par>
                                <p:cTn id="10" presetID="42" presetClass="path" presetSubtype="0" accel="50000" decel="50000" fill="hold" grpId="0" nodeType="withEffect">
                                  <p:stCondLst>
                                    <p:cond delay="0"/>
                                  </p:stCondLst>
                                  <p:childTnLst>
                                    <p:animMotion origin="layout" path="M 0 4.44444E-6 L 0 0.0503 " pathEditMode="relative" rAng="0" ptsTypes="AA">
                                      <p:cBhvr>
                                        <p:cTn id="11" dur="500" spd="-100000" fill="hold"/>
                                        <p:tgtEl>
                                          <p:spTgt spid="2"/>
                                        </p:tgtEl>
                                        <p:attrNameLst>
                                          <p:attrName>ppt_x</p:attrName>
                                          <p:attrName>ppt_y</p:attrName>
                                        </p:attrNameLst>
                                      </p:cBhvr>
                                      <p:rCtr x="0" y="2500"/>
                                    </p:animMotion>
                                  </p:childTnLst>
                                </p:cTn>
                              </p:par>
                              <p:par>
                                <p:cTn id="12" presetID="10" presetClass="entr" presetSubtype="0" fill="hold" grpId="1"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platzhalter 21">
            <a:extLst>
              <a:ext uri="{FF2B5EF4-FFF2-40B4-BE49-F238E27FC236}">
                <a16:creationId xmlns:a16="http://schemas.microsoft.com/office/drawing/2014/main" id="{BDF2FCA6-D6A6-44AE-98CC-A2C110898B00}"/>
              </a:ext>
            </a:extLst>
          </p:cNvPr>
          <p:cNvSpPr>
            <a:spLocks noGrp="1"/>
          </p:cNvSpPr>
          <p:nvPr>
            <p:ph type="body" sz="quarter" idx="17"/>
          </p:nvPr>
        </p:nvSpPr>
        <p:spPr>
          <a:xfrm>
            <a:off x="348884" y="842400"/>
            <a:ext cx="4401814" cy="3421413"/>
          </a:xfrm>
        </p:spPr>
        <p:txBody>
          <a:bodyPr/>
          <a:lstStyle/>
          <a:p>
            <a:pPr marL="285743" indent="-285743">
              <a:buFont typeface="Arial" panose="020B0604020202020204" pitchFamily="34" charset="0"/>
              <a:buChar char="•"/>
            </a:pPr>
            <a:r>
              <a:rPr lang="de-DE" dirty="0"/>
              <a:t>Datenschutzsichere Alternative zu WhatsApp</a:t>
            </a:r>
          </a:p>
          <a:p>
            <a:pPr marL="285743" indent="-285743">
              <a:buFont typeface="Arial" panose="020B0604020202020204" pitchFamily="34" charset="0"/>
              <a:buChar char="•"/>
            </a:pPr>
            <a:r>
              <a:rPr lang="de-DE" dirty="0"/>
              <a:t>EC-Gruppen anlegen</a:t>
            </a:r>
          </a:p>
          <a:p>
            <a:pPr marL="285743" indent="-285743">
              <a:buFont typeface="Arial" panose="020B0604020202020204" pitchFamily="34" charset="0"/>
              <a:buChar char="•"/>
            </a:pPr>
            <a:r>
              <a:rPr lang="de-DE" dirty="0"/>
              <a:t>Termine im Chat teilen</a:t>
            </a:r>
          </a:p>
          <a:p>
            <a:pPr marL="285743" indent="-285743">
              <a:buFont typeface="Arial" panose="020B0604020202020204" pitchFamily="34" charset="0"/>
              <a:buChar char="•"/>
            </a:pPr>
            <a:r>
              <a:rPr lang="de-DE" dirty="0"/>
              <a:t>Anmeldungen/Teilnehmer für kleine Events planen</a:t>
            </a:r>
            <a:endParaRPr lang="en-US" dirty="0"/>
          </a:p>
        </p:txBody>
      </p:sp>
      <p:pic>
        <p:nvPicPr>
          <p:cNvPr id="24" name="Grafik 23">
            <a:extLst>
              <a:ext uri="{FF2B5EF4-FFF2-40B4-BE49-F238E27FC236}">
                <a16:creationId xmlns:a16="http://schemas.microsoft.com/office/drawing/2014/main" id="{B94C682C-3DDD-42AD-9C8C-0BF5B625366F}"/>
              </a:ext>
            </a:extLst>
          </p:cNvPr>
          <p:cNvPicPr>
            <a:picLocks noChangeAspect="1"/>
          </p:cNvPicPr>
          <p:nvPr/>
        </p:nvPicPr>
        <p:blipFill>
          <a:blip r:embed="rId3"/>
          <a:stretch>
            <a:fillRect/>
          </a:stretch>
        </p:blipFill>
        <p:spPr>
          <a:xfrm rot="1700252">
            <a:off x="3190048" y="2522737"/>
            <a:ext cx="2647820" cy="5241524"/>
          </a:xfrm>
          <a:prstGeom prst="rect">
            <a:avLst/>
          </a:prstGeom>
        </p:spPr>
      </p:pic>
      <p:pic>
        <p:nvPicPr>
          <p:cNvPr id="3" name="Grafik 2">
            <a:extLst>
              <a:ext uri="{FF2B5EF4-FFF2-40B4-BE49-F238E27FC236}">
                <a16:creationId xmlns:a16="http://schemas.microsoft.com/office/drawing/2014/main" id="{763318B5-980C-4D65-A279-2A0BC6847090}"/>
              </a:ext>
            </a:extLst>
          </p:cNvPr>
          <p:cNvPicPr>
            <a:picLocks noChangeAspect="1"/>
          </p:cNvPicPr>
          <p:nvPr/>
        </p:nvPicPr>
        <p:blipFill>
          <a:blip r:embed="rId4">
            <a:extLst>
              <a:ext uri="{BEBA8EAE-BF5A-486C-A8C5-ECC9F3942E4B}">
                <a14:imgProps xmlns:a14="http://schemas.microsoft.com/office/drawing/2010/main">
                  <a14:imgLayer r:embed="rId5">
                    <a14:imgEffect>
                      <a14:saturation sat="115000"/>
                    </a14:imgEffect>
                  </a14:imgLayer>
                </a14:imgProps>
              </a:ext>
            </a:extLst>
          </a:blip>
          <a:stretch>
            <a:fillRect/>
          </a:stretch>
        </p:blipFill>
        <p:spPr>
          <a:xfrm>
            <a:off x="5798821" y="-100578"/>
            <a:ext cx="2531679" cy="5344655"/>
          </a:xfrm>
          <a:prstGeom prst="rect">
            <a:avLst/>
          </a:prstGeom>
          <a:effectLst>
            <a:outerShdw blurRad="254000" dist="38100" dir="2700000" algn="tl" rotWithShape="0">
              <a:prstClr val="black">
                <a:alpha val="22000"/>
              </a:prstClr>
            </a:outerShdw>
          </a:effectLst>
        </p:spPr>
      </p:pic>
      <p:sp>
        <p:nvSpPr>
          <p:cNvPr id="2" name="Titel 1">
            <a:extLst>
              <a:ext uri="{FF2B5EF4-FFF2-40B4-BE49-F238E27FC236}">
                <a16:creationId xmlns:a16="http://schemas.microsoft.com/office/drawing/2014/main" id="{E72FD38A-6472-C829-10AB-C5498D402FB0}"/>
              </a:ext>
            </a:extLst>
          </p:cNvPr>
          <p:cNvSpPr txBox="1">
            <a:spLocks/>
          </p:cNvSpPr>
          <p:nvPr/>
        </p:nvSpPr>
        <p:spPr>
          <a:xfrm>
            <a:off x="324000" y="324000"/>
            <a:ext cx="8495851" cy="324000"/>
          </a:xfrm>
          <a:prstGeom prst="rect">
            <a:avLst/>
          </a:prstGeom>
        </p:spPr>
        <p:txBody>
          <a:bodyPr lIns="0" tIns="0" rIns="0" bIns="0">
            <a:normAutofit fontScale="97500"/>
          </a:bodyPr>
          <a:lstStyle>
            <a:lvl1pPr algn="l" defTabSz="685800" rtl="0" eaLnBrk="1" latinLnBrk="0" hangingPunct="1">
              <a:lnSpc>
                <a:spcPct val="90000"/>
              </a:lnSpc>
              <a:spcBef>
                <a:spcPct val="0"/>
              </a:spcBef>
              <a:buNone/>
              <a:defRPr sz="2400" b="1" i="0" kern="1200" baseline="0">
                <a:solidFill>
                  <a:srgbClr val="282925"/>
                </a:solidFill>
                <a:latin typeface="Montserrat" pitchFamily="2" charset="77"/>
                <a:ea typeface="+mj-ea"/>
                <a:cs typeface="+mj-cs"/>
              </a:defRPr>
            </a:lvl1pPr>
          </a:lstStyle>
          <a:p>
            <a:r>
              <a:rPr lang="de-DE" dirty="0"/>
              <a:t>EC-Chat</a:t>
            </a:r>
            <a:endParaRPr lang="en-US" dirty="0"/>
          </a:p>
        </p:txBody>
      </p:sp>
    </p:spTree>
    <p:extLst>
      <p:ext uri="{BB962C8B-B14F-4D97-AF65-F5344CB8AC3E}">
        <p14:creationId xmlns:p14="http://schemas.microsoft.com/office/powerpoint/2010/main" val="390486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3.7037E-7 L -0.01024 0.02685 " pathEditMode="relative" rAng="0" ptsTypes="AA">
                                      <p:cBhvr>
                                        <p:cTn id="6" dur="400" spd="-100000" fill="hold"/>
                                        <p:tgtEl>
                                          <p:spTgt spid="24"/>
                                        </p:tgtEl>
                                        <p:attrNameLst>
                                          <p:attrName>ppt_x</p:attrName>
                                          <p:attrName>ppt_y</p:attrName>
                                        </p:attrNameLst>
                                      </p:cBhvr>
                                      <p:rCtr x="-521" y="1327"/>
                                    </p:animMotion>
                                  </p:childTnLst>
                                </p:cTn>
                              </p:par>
                              <p:par>
                                <p:cTn id="7" presetID="10"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400"/>
                                        <p:tgtEl>
                                          <p:spTgt spid="24"/>
                                        </p:tgtEl>
                                      </p:cBhvr>
                                    </p:animEffect>
                                  </p:childTnLst>
                                </p:cTn>
                              </p:par>
                            </p:childTnLst>
                          </p:cTn>
                        </p:par>
                        <p:par>
                          <p:cTn id="10" fill="hold">
                            <p:stCondLst>
                              <p:cond delay="400"/>
                            </p:stCondLst>
                            <p:childTnLst>
                              <p:par>
                                <p:cTn id="11" presetID="10" presetClass="entr" presetSubtype="0" fill="hold" nodeType="afterEffect">
                                  <p:stCondLst>
                                    <p:cond delay="1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E0B3B-B10A-4F17-9E3A-B30EE80DB429}"/>
              </a:ext>
            </a:extLst>
          </p:cNvPr>
          <p:cNvSpPr>
            <a:spLocks noGrp="1"/>
          </p:cNvSpPr>
          <p:nvPr>
            <p:ph type="title"/>
          </p:nvPr>
        </p:nvSpPr>
        <p:spPr/>
        <p:txBody>
          <a:bodyPr>
            <a:normAutofit fontScale="90000"/>
          </a:bodyPr>
          <a:lstStyle/>
          <a:p>
            <a:r>
              <a:rPr lang="de-DE" dirty="0"/>
              <a:t>Am Leben der Gruppe teilnehmen</a:t>
            </a:r>
            <a:endParaRPr lang="en-US" dirty="0"/>
          </a:p>
        </p:txBody>
      </p:sp>
      <p:sp>
        <p:nvSpPr>
          <p:cNvPr id="3" name="Textplatzhalter 2">
            <a:extLst>
              <a:ext uri="{FF2B5EF4-FFF2-40B4-BE49-F238E27FC236}">
                <a16:creationId xmlns:a16="http://schemas.microsoft.com/office/drawing/2014/main" id="{88F0DA9C-4D97-44DE-9AC6-2C5816E4A578}"/>
              </a:ext>
            </a:extLst>
          </p:cNvPr>
          <p:cNvSpPr>
            <a:spLocks noGrp="1"/>
          </p:cNvSpPr>
          <p:nvPr>
            <p:ph type="body" sz="quarter" idx="32"/>
          </p:nvPr>
        </p:nvSpPr>
        <p:spPr/>
        <p:txBody>
          <a:bodyPr>
            <a:normAutofit/>
          </a:bodyPr>
          <a:lstStyle/>
          <a:p>
            <a:r>
              <a:rPr lang="de-DE" dirty="0"/>
              <a:t>Im Landesverband, Kreisverband und deiner Jugendarbeit</a:t>
            </a:r>
            <a:endParaRPr lang="en-US" dirty="0"/>
          </a:p>
        </p:txBody>
      </p:sp>
      <p:pic>
        <p:nvPicPr>
          <p:cNvPr id="6" name="Grafik 5">
            <a:extLst>
              <a:ext uri="{FF2B5EF4-FFF2-40B4-BE49-F238E27FC236}">
                <a16:creationId xmlns:a16="http://schemas.microsoft.com/office/drawing/2014/main" id="{7EDFE2F2-2521-4E3C-9B2B-F5328C2BC2B2}"/>
              </a:ext>
            </a:extLst>
          </p:cNvPr>
          <p:cNvPicPr>
            <a:picLocks noChangeAspect="1"/>
          </p:cNvPicPr>
          <p:nvPr/>
        </p:nvPicPr>
        <p:blipFill>
          <a:blip r:embed="rId2"/>
          <a:stretch>
            <a:fillRect/>
          </a:stretch>
        </p:blipFill>
        <p:spPr>
          <a:xfrm>
            <a:off x="3004216" y="707053"/>
            <a:ext cx="3004843" cy="5948273"/>
          </a:xfrm>
          <a:prstGeom prst="rect">
            <a:avLst/>
          </a:prstGeom>
          <a:effectLst>
            <a:outerShdw blurRad="50800" dist="38100" dir="2700000" algn="tl" rotWithShape="0">
              <a:prstClr val="black">
                <a:alpha val="4000"/>
              </a:prstClr>
            </a:outerShdw>
          </a:effectLst>
        </p:spPr>
      </p:pic>
      <p:pic>
        <p:nvPicPr>
          <p:cNvPr id="8" name="Grafik 7">
            <a:extLst>
              <a:ext uri="{FF2B5EF4-FFF2-40B4-BE49-F238E27FC236}">
                <a16:creationId xmlns:a16="http://schemas.microsoft.com/office/drawing/2014/main" id="{E1708ED8-C22E-42BD-8B8E-D37DCEFB6D39}"/>
              </a:ext>
            </a:extLst>
          </p:cNvPr>
          <p:cNvPicPr>
            <a:picLocks noChangeAspect="1"/>
          </p:cNvPicPr>
          <p:nvPr/>
        </p:nvPicPr>
        <p:blipFill>
          <a:blip r:embed="rId3"/>
          <a:stretch>
            <a:fillRect/>
          </a:stretch>
        </p:blipFill>
        <p:spPr>
          <a:xfrm>
            <a:off x="5175251" y="1120642"/>
            <a:ext cx="3306153" cy="6544735"/>
          </a:xfrm>
          <a:prstGeom prst="rect">
            <a:avLst/>
          </a:prstGeom>
          <a:effectLst>
            <a:outerShdw blurRad="177800" dist="38100" dir="2700000" algn="tl" rotWithShape="0">
              <a:prstClr val="black">
                <a:alpha val="10000"/>
              </a:prstClr>
            </a:outerShdw>
          </a:effectLst>
        </p:spPr>
      </p:pic>
      <p:pic>
        <p:nvPicPr>
          <p:cNvPr id="10" name="Grafik 9">
            <a:extLst>
              <a:ext uri="{FF2B5EF4-FFF2-40B4-BE49-F238E27FC236}">
                <a16:creationId xmlns:a16="http://schemas.microsoft.com/office/drawing/2014/main" id="{71511135-119C-415D-97E0-48782B6208F8}"/>
              </a:ext>
            </a:extLst>
          </p:cNvPr>
          <p:cNvPicPr>
            <a:picLocks noChangeAspect="1"/>
          </p:cNvPicPr>
          <p:nvPr/>
        </p:nvPicPr>
        <p:blipFill>
          <a:blip r:embed="rId4"/>
          <a:stretch>
            <a:fillRect/>
          </a:stretch>
        </p:blipFill>
        <p:spPr>
          <a:xfrm>
            <a:off x="263593" y="1109439"/>
            <a:ext cx="2598302" cy="5143500"/>
          </a:xfrm>
          <a:prstGeom prst="rect">
            <a:avLst/>
          </a:prstGeom>
        </p:spPr>
      </p:pic>
      <p:sp>
        <p:nvSpPr>
          <p:cNvPr id="11" name="Textfeld 10">
            <a:extLst>
              <a:ext uri="{FF2B5EF4-FFF2-40B4-BE49-F238E27FC236}">
                <a16:creationId xmlns:a16="http://schemas.microsoft.com/office/drawing/2014/main" id="{88B191C3-8D23-46E0-B15F-80B919CF3385}"/>
              </a:ext>
            </a:extLst>
          </p:cNvPr>
          <p:cNvSpPr txBox="1"/>
          <p:nvPr/>
        </p:nvSpPr>
        <p:spPr>
          <a:xfrm>
            <a:off x="3257550" y="5657850"/>
            <a:ext cx="4705350" cy="2115526"/>
          </a:xfrm>
          <a:prstGeom prst="rect">
            <a:avLst/>
          </a:prstGeom>
          <a:noFill/>
          <a:ln>
            <a:noFill/>
          </a:ln>
        </p:spPr>
        <p:txBody>
          <a:bodyPr vert="horz" wrap="square" lIns="0" tIns="0" rIns="0" bIns="0" rtlCol="0" anchor="t">
            <a:noAutofit/>
          </a:bodyPr>
          <a:lstStyle/>
          <a:p>
            <a:pPr algn="l"/>
            <a:r>
              <a:rPr lang="de-DE" sz="2000" b="1" dirty="0">
                <a:latin typeface="Montserrat" panose="00000800000000000000" pitchFamily="50" charset="0"/>
              </a:rPr>
              <a:t>In Gruppen</a:t>
            </a:r>
          </a:p>
          <a:p>
            <a:pPr marL="285743" indent="-285743">
              <a:buFont typeface="Arial" panose="020B0604020202020204" pitchFamily="34" charset="0"/>
              <a:buChar char="•"/>
            </a:pPr>
            <a:r>
              <a:rPr lang="de-DE" sz="1400" dirty="0">
                <a:latin typeface="Montserrat Light" panose="00000400000000000000" pitchFamily="50" charset="0"/>
              </a:rPr>
              <a:t>Infos und Medien teilen</a:t>
            </a:r>
          </a:p>
          <a:p>
            <a:pPr marL="285743" indent="-285743">
              <a:buFont typeface="Arial" panose="020B0604020202020204" pitchFamily="34" charset="0"/>
              <a:buChar char="•"/>
            </a:pPr>
            <a:r>
              <a:rPr lang="de-DE" sz="1400" dirty="0">
                <a:latin typeface="Montserrat Light" panose="00000400000000000000" pitchFamily="50" charset="0"/>
              </a:rPr>
              <a:t>Termine veröffentlichen, speichern und in den Kalender eintragen</a:t>
            </a:r>
          </a:p>
          <a:p>
            <a:pPr marL="285743" indent="-285743">
              <a:buFont typeface="Arial" panose="020B0604020202020204" pitchFamily="34" charset="0"/>
              <a:buChar char="•"/>
            </a:pPr>
            <a:r>
              <a:rPr lang="de-DE" sz="1400" dirty="0">
                <a:latin typeface="Montserrat Light" panose="00000400000000000000" pitchFamily="50" charset="0"/>
              </a:rPr>
              <a:t>Gebetsanliegen teilen</a:t>
            </a:r>
          </a:p>
          <a:p>
            <a:pPr marL="285743" indent="-285743">
              <a:buFont typeface="Arial" panose="020B0604020202020204" pitchFamily="34" charset="0"/>
              <a:buChar char="•"/>
            </a:pPr>
            <a:r>
              <a:rPr lang="de-DE" sz="1400" dirty="0">
                <a:latin typeface="Montserrat Light" panose="00000400000000000000" pitchFamily="50" charset="0"/>
              </a:rPr>
              <a:t>Weitere eigene Möglichkeiten</a:t>
            </a:r>
            <a:endParaRPr lang="en-US" sz="1400" dirty="0" err="1">
              <a:latin typeface="Montserrat Light" panose="00000400000000000000" pitchFamily="50" charset="0"/>
            </a:endParaRPr>
          </a:p>
        </p:txBody>
      </p:sp>
    </p:spTree>
    <p:extLst>
      <p:ext uri="{BB962C8B-B14F-4D97-AF65-F5344CB8AC3E}">
        <p14:creationId xmlns:p14="http://schemas.microsoft.com/office/powerpoint/2010/main" val="118470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par>
                          <p:cTn id="8" fill="hold">
                            <p:stCondLst>
                              <p:cond delay="3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400"/>
                                        <p:tgtEl>
                                          <p:spTgt spid="8"/>
                                        </p:tgtEl>
                                      </p:cBhvr>
                                    </p:animEffect>
                                    <p:anim calcmode="lin" valueType="num">
                                      <p:cBhvr>
                                        <p:cTn id="12" dur="400" fill="hold"/>
                                        <p:tgtEl>
                                          <p:spTgt spid="8"/>
                                        </p:tgtEl>
                                        <p:attrNameLst>
                                          <p:attrName>ppt_x</p:attrName>
                                        </p:attrNameLst>
                                      </p:cBhvr>
                                      <p:tavLst>
                                        <p:tav tm="0">
                                          <p:val>
                                            <p:strVal val="#ppt_x"/>
                                          </p:val>
                                        </p:tav>
                                        <p:tav tm="100000">
                                          <p:val>
                                            <p:strVal val="#ppt_x"/>
                                          </p:val>
                                        </p:tav>
                                      </p:tavLst>
                                    </p:anim>
                                    <p:anim calcmode="lin" valueType="num">
                                      <p:cBhvr>
                                        <p:cTn id="13" dur="4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9221C2B-F12D-4CBC-AF00-A4B4467EE33E}"/>
              </a:ext>
            </a:extLst>
          </p:cNvPr>
          <p:cNvSpPr>
            <a:spLocks noGrp="1"/>
          </p:cNvSpPr>
          <p:nvPr>
            <p:ph type="title"/>
          </p:nvPr>
        </p:nvSpPr>
        <p:spPr>
          <a:xfrm>
            <a:off x="338140" y="324000"/>
            <a:ext cx="4446053" cy="677024"/>
          </a:xfrm>
        </p:spPr>
        <p:txBody>
          <a:bodyPr>
            <a:normAutofit/>
          </a:bodyPr>
          <a:lstStyle/>
          <a:p>
            <a:r>
              <a:rPr lang="de-DE" dirty="0"/>
              <a:t>Einfache Verwaltung </a:t>
            </a:r>
            <a:br>
              <a:rPr lang="de-DE" dirty="0"/>
            </a:br>
            <a:r>
              <a:rPr lang="de-DE" dirty="0"/>
              <a:t>im Browser</a:t>
            </a:r>
            <a:endParaRPr lang="en-US" dirty="0"/>
          </a:p>
        </p:txBody>
      </p:sp>
      <p:sp>
        <p:nvSpPr>
          <p:cNvPr id="4" name="Textplatzhalter 3">
            <a:extLst>
              <a:ext uri="{FF2B5EF4-FFF2-40B4-BE49-F238E27FC236}">
                <a16:creationId xmlns:a16="http://schemas.microsoft.com/office/drawing/2014/main" id="{A87CC124-616D-4B00-9FDB-587119E01AE9}"/>
              </a:ext>
            </a:extLst>
          </p:cNvPr>
          <p:cNvSpPr>
            <a:spLocks noGrp="1"/>
          </p:cNvSpPr>
          <p:nvPr>
            <p:ph type="body" sz="quarter" idx="32"/>
          </p:nvPr>
        </p:nvSpPr>
        <p:spPr>
          <a:xfrm>
            <a:off x="338140" y="1136687"/>
            <a:ext cx="2576510" cy="502661"/>
          </a:xfrm>
        </p:spPr>
        <p:txBody>
          <a:bodyPr/>
          <a:lstStyle/>
          <a:p>
            <a:r>
              <a:rPr lang="de-DE" dirty="0"/>
              <a:t>Termine &amp; Inhalte</a:t>
            </a:r>
            <a:endParaRPr lang="en-US" dirty="0"/>
          </a:p>
        </p:txBody>
      </p:sp>
      <p:pic>
        <p:nvPicPr>
          <p:cNvPr id="6" name="Grafik 5">
            <a:extLst>
              <a:ext uri="{FF2B5EF4-FFF2-40B4-BE49-F238E27FC236}">
                <a16:creationId xmlns:a16="http://schemas.microsoft.com/office/drawing/2014/main" id="{7803307A-B26F-4FDF-ABDF-1F931C6C4BB3}"/>
              </a:ext>
            </a:extLst>
          </p:cNvPr>
          <p:cNvPicPr>
            <a:picLocks noChangeAspect="1"/>
          </p:cNvPicPr>
          <p:nvPr/>
        </p:nvPicPr>
        <p:blipFill>
          <a:blip r:embed="rId2"/>
          <a:stretch>
            <a:fillRect/>
          </a:stretch>
        </p:blipFill>
        <p:spPr>
          <a:xfrm>
            <a:off x="2914649" y="-314324"/>
            <a:ext cx="6410325" cy="6410325"/>
          </a:xfrm>
          <a:prstGeom prst="rect">
            <a:avLst/>
          </a:prstGeom>
        </p:spPr>
      </p:pic>
    </p:spTree>
    <p:extLst>
      <p:ext uri="{BB962C8B-B14F-4D97-AF65-F5344CB8AC3E}">
        <p14:creationId xmlns:p14="http://schemas.microsoft.com/office/powerpoint/2010/main" val="329777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48378D43-6680-8AF8-A1D0-92BE79A92CFD}"/>
              </a:ext>
            </a:extLst>
          </p:cNvPr>
          <p:cNvSpPr>
            <a:spLocks noGrp="1"/>
          </p:cNvSpPr>
          <p:nvPr>
            <p:ph type="body" sz="quarter" idx="15"/>
          </p:nvPr>
        </p:nvSpPr>
        <p:spPr/>
        <p:txBody>
          <a:bodyPr/>
          <a:lstStyle/>
          <a:p>
            <a:r>
              <a:rPr lang="de-DE" dirty="0"/>
              <a:t>E-Mail-Newsletter</a:t>
            </a:r>
          </a:p>
        </p:txBody>
      </p:sp>
      <p:sp>
        <p:nvSpPr>
          <p:cNvPr id="12" name="Textplatzhalter 11">
            <a:extLst>
              <a:ext uri="{FF2B5EF4-FFF2-40B4-BE49-F238E27FC236}">
                <a16:creationId xmlns:a16="http://schemas.microsoft.com/office/drawing/2014/main" id="{C14C059A-C622-4D46-2BCD-CA7669E12A06}"/>
              </a:ext>
            </a:extLst>
          </p:cNvPr>
          <p:cNvSpPr>
            <a:spLocks noGrp="1"/>
          </p:cNvSpPr>
          <p:nvPr>
            <p:ph type="body" sz="quarter" idx="16"/>
          </p:nvPr>
        </p:nvSpPr>
        <p:spPr>
          <a:xfrm>
            <a:off x="348884" y="1713283"/>
            <a:ext cx="4401813" cy="297457"/>
          </a:xfrm>
        </p:spPr>
        <p:txBody>
          <a:bodyPr/>
          <a:lstStyle/>
          <a:p>
            <a:r>
              <a:rPr lang="de-DE" dirty="0"/>
              <a:t>IMMER INFORMIERT</a:t>
            </a:r>
          </a:p>
        </p:txBody>
      </p:sp>
      <p:sp>
        <p:nvSpPr>
          <p:cNvPr id="13" name="Textplatzhalter 12">
            <a:extLst>
              <a:ext uri="{FF2B5EF4-FFF2-40B4-BE49-F238E27FC236}">
                <a16:creationId xmlns:a16="http://schemas.microsoft.com/office/drawing/2014/main" id="{40D0015F-6CD0-5957-998F-201C3C91FAC8}"/>
              </a:ext>
            </a:extLst>
          </p:cNvPr>
          <p:cNvSpPr>
            <a:spLocks noGrp="1"/>
          </p:cNvSpPr>
          <p:nvPr>
            <p:ph type="body" sz="quarter" idx="17"/>
          </p:nvPr>
        </p:nvSpPr>
        <p:spPr>
          <a:xfrm>
            <a:off x="348885" y="2264826"/>
            <a:ext cx="3715812" cy="1945914"/>
          </a:xfrm>
        </p:spPr>
        <p:txBody>
          <a:bodyPr/>
          <a:lstStyle/>
          <a:p>
            <a:r>
              <a:rPr lang="de-DE" dirty="0"/>
              <a:t>Gerne informieren wir dich, was uns aktuell im SWD-EC-Verband beschäftigt.</a:t>
            </a:r>
          </a:p>
          <a:p>
            <a:pPr marL="1080000"/>
            <a:br>
              <a:rPr lang="de-DE" dirty="0"/>
            </a:br>
            <a:br>
              <a:rPr lang="de-DE" dirty="0"/>
            </a:br>
            <a:r>
              <a:rPr lang="de-DE" dirty="0"/>
              <a:t>Jetzt abonnieren unter </a:t>
            </a:r>
            <a:r>
              <a:rPr lang="de-DE" dirty="0" err="1"/>
              <a:t>www.SWDEC.de</a:t>
            </a:r>
            <a:r>
              <a:rPr lang="de-DE" dirty="0"/>
              <a:t>/</a:t>
            </a:r>
            <a:r>
              <a:rPr lang="de-DE" dirty="0" err="1"/>
              <a:t>newsletter</a:t>
            </a:r>
            <a:endParaRPr lang="de-DE" dirty="0"/>
          </a:p>
        </p:txBody>
      </p:sp>
      <p:pic>
        <p:nvPicPr>
          <p:cNvPr id="15" name="Grafik 14">
            <a:extLst>
              <a:ext uri="{FF2B5EF4-FFF2-40B4-BE49-F238E27FC236}">
                <a16:creationId xmlns:a16="http://schemas.microsoft.com/office/drawing/2014/main" id="{AA63FE53-CF39-7B2B-0957-8537F588E6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001" y="4626174"/>
            <a:ext cx="1614215" cy="296086"/>
          </a:xfrm>
          <a:prstGeom prst="rect">
            <a:avLst/>
          </a:prstGeom>
        </p:spPr>
      </p:pic>
      <p:pic>
        <p:nvPicPr>
          <p:cNvPr id="3" name="Grafik 2">
            <a:extLst>
              <a:ext uri="{FF2B5EF4-FFF2-40B4-BE49-F238E27FC236}">
                <a16:creationId xmlns:a16="http://schemas.microsoft.com/office/drawing/2014/main" id="{CCD814E9-3168-244A-824D-D980AB21E38F}"/>
              </a:ext>
            </a:extLst>
          </p:cNvPr>
          <p:cNvPicPr>
            <a:picLocks noChangeAspect="1"/>
          </p:cNvPicPr>
          <p:nvPr/>
        </p:nvPicPr>
        <p:blipFill>
          <a:blip r:embed="rId3"/>
          <a:stretch>
            <a:fillRect/>
          </a:stretch>
        </p:blipFill>
        <p:spPr>
          <a:xfrm>
            <a:off x="285419" y="2965029"/>
            <a:ext cx="1038895" cy="1023947"/>
          </a:xfrm>
          <a:prstGeom prst="rect">
            <a:avLst/>
          </a:prstGeom>
        </p:spPr>
      </p:pic>
      <p:pic>
        <p:nvPicPr>
          <p:cNvPr id="4" name="Grafik 3">
            <a:extLst>
              <a:ext uri="{FF2B5EF4-FFF2-40B4-BE49-F238E27FC236}">
                <a16:creationId xmlns:a16="http://schemas.microsoft.com/office/drawing/2014/main" id="{DC057F42-66DA-EDA7-91B7-B417B62533C2}"/>
              </a:ext>
            </a:extLst>
          </p:cNvPr>
          <p:cNvPicPr>
            <a:picLocks noChangeAspect="1"/>
          </p:cNvPicPr>
          <p:nvPr/>
        </p:nvPicPr>
        <p:blipFill>
          <a:blip r:embed="rId4"/>
          <a:srcRect/>
          <a:stretch/>
        </p:blipFill>
        <p:spPr>
          <a:xfrm rot="277631">
            <a:off x="5032714" y="209572"/>
            <a:ext cx="3384264" cy="6362418"/>
          </a:xfrm>
          <a:prstGeom prst="rect">
            <a:avLst/>
          </a:prstGeom>
        </p:spPr>
      </p:pic>
    </p:spTree>
    <p:extLst>
      <p:ext uri="{BB962C8B-B14F-4D97-AF65-F5344CB8AC3E}">
        <p14:creationId xmlns:p14="http://schemas.microsoft.com/office/powerpoint/2010/main" val="264117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A69EED84-D3CF-7820-823F-6000573F5866}"/>
              </a:ext>
            </a:extLst>
          </p:cNvPr>
          <p:cNvPicPr>
            <a:picLocks noGrp="1" noChangeAspect="1"/>
          </p:cNvPicPr>
          <p:nvPr>
            <p:ph type="pic" sz="quarter" idx="14"/>
          </p:nvPr>
        </p:nvPicPr>
        <p:blipFill rotWithShape="1">
          <a:blip r:embed="rId2"/>
          <a:srcRect l="13806" t="-11552" r="17616" b="2162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FSJ-Infotag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10. FEBRUAR + 18. MAI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317899"/>
            <a:ext cx="5033962" cy="779596"/>
          </a:xfrm>
        </p:spPr>
        <p:txBody>
          <a:bodyPr/>
          <a:lstStyle/>
          <a:p>
            <a:r>
              <a:rPr lang="de-DE" dirty="0">
                <a:solidFill>
                  <a:srgbClr val="252325"/>
                </a:solidFill>
                <a:latin typeface="Montserrat" pitchFamily="2" charset="77"/>
              </a:rPr>
              <a:t>Du erfährst alles, was du über ein Jahr bei uns wissen musst und hörst von den Erfahrungen unserer aktuellen FSJler.</a:t>
            </a:r>
          </a:p>
        </p:txBody>
      </p:sp>
      <p:pic>
        <p:nvPicPr>
          <p:cNvPr id="6" name="Bildplatzhalter 5">
            <a:extLst>
              <a:ext uri="{FF2B5EF4-FFF2-40B4-BE49-F238E27FC236}">
                <a16:creationId xmlns:a16="http://schemas.microsoft.com/office/drawing/2014/main" id="{298BA5E3-7C4F-D5BE-6D85-D0C170906187}"/>
              </a:ext>
            </a:extLst>
          </p:cNvPr>
          <p:cNvPicPr>
            <a:picLocks noGrp="1" noChangeAspect="1"/>
          </p:cNvPicPr>
          <p:nvPr>
            <p:ph type="pic" sz="quarter" idx="18"/>
          </p:nvPr>
        </p:nvPicPr>
        <p:blipFill rotWithShape="1">
          <a:blip r:embed="rId3"/>
          <a:srcRect l="19748" t="3481" r="26822" b="13584"/>
          <a:stretch/>
        </p:blipFill>
        <p:spPr>
          <a:xfrm>
            <a:off x="5856710" y="2456703"/>
            <a:ext cx="2227044" cy="1945915"/>
          </a:xfrm>
          <a:solidFill>
            <a:schemeClr val="bg1"/>
          </a:solid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6448" y="3948610"/>
            <a:ext cx="1106393" cy="1008991"/>
          </a:xfrm>
          <a:prstGeom prst="rect">
            <a:avLst/>
          </a:prstGeom>
        </p:spPr>
      </p:pic>
      <p:sp>
        <p:nvSpPr>
          <p:cNvPr id="7" name="Textfeld 6">
            <a:extLst>
              <a:ext uri="{FF2B5EF4-FFF2-40B4-BE49-F238E27FC236}">
                <a16:creationId xmlns:a16="http://schemas.microsoft.com/office/drawing/2014/main" id="{3E637486-DA1D-5172-9C85-C411332C5FCF}"/>
              </a:ext>
            </a:extLst>
          </p:cNvPr>
          <p:cNvSpPr txBox="1"/>
          <p:nvPr/>
        </p:nvSpPr>
        <p:spPr>
          <a:xfrm>
            <a:off x="1500652" y="3461568"/>
            <a:ext cx="2657462"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fsj</a:t>
            </a:r>
            <a:r>
              <a:rPr lang="de-DE" dirty="0">
                <a:latin typeface="Montserrat" pitchFamily="2" charset="77"/>
              </a:rPr>
              <a:t>-infotag</a:t>
            </a:r>
          </a:p>
        </p:txBody>
      </p:sp>
      <p:pic>
        <p:nvPicPr>
          <p:cNvPr id="9" name="Grafik 8">
            <a:extLst>
              <a:ext uri="{FF2B5EF4-FFF2-40B4-BE49-F238E27FC236}">
                <a16:creationId xmlns:a16="http://schemas.microsoft.com/office/drawing/2014/main" id="{5239BBBF-E036-C763-EEEA-7ED3D4EF7B68}"/>
              </a:ext>
            </a:extLst>
          </p:cNvPr>
          <p:cNvPicPr>
            <a:picLocks noChangeAspect="1"/>
          </p:cNvPicPr>
          <p:nvPr/>
        </p:nvPicPr>
        <p:blipFill>
          <a:blip r:embed="rId5"/>
          <a:srcRect/>
          <a:stretch/>
        </p:blipFill>
        <p:spPr>
          <a:xfrm>
            <a:off x="302887" y="3210989"/>
            <a:ext cx="1008991" cy="1008991"/>
          </a:xfrm>
          <a:prstGeom prst="rect">
            <a:avLst/>
          </a:prstGeom>
        </p:spPr>
      </p:pic>
    </p:spTree>
    <p:extLst>
      <p:ext uri="{BB962C8B-B14F-4D97-AF65-F5344CB8AC3E}">
        <p14:creationId xmlns:p14="http://schemas.microsoft.com/office/powerpoint/2010/main" val="277374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DD67-A657-E041-9CF9-E4C7BF8B5855}"/>
              </a:ext>
            </a:extLst>
          </p:cNvPr>
          <p:cNvSpPr>
            <a:spLocks noGrp="1"/>
          </p:cNvSpPr>
          <p:nvPr>
            <p:ph type="ctrTitle"/>
          </p:nvPr>
        </p:nvSpPr>
        <p:spPr>
          <a:xfrm>
            <a:off x="4096368" y="664775"/>
            <a:ext cx="4723484" cy="1790700"/>
          </a:xfrm>
        </p:spPr>
        <p:txBody>
          <a:bodyPr/>
          <a:lstStyle/>
          <a:p>
            <a:r>
              <a:rPr lang="de-DE" dirty="0"/>
              <a:t>Mitgliedschaft</a:t>
            </a:r>
          </a:p>
        </p:txBody>
      </p:sp>
      <p:sp>
        <p:nvSpPr>
          <p:cNvPr id="3" name="Untertitel 2">
            <a:extLst>
              <a:ext uri="{FF2B5EF4-FFF2-40B4-BE49-F238E27FC236}">
                <a16:creationId xmlns:a16="http://schemas.microsoft.com/office/drawing/2014/main" id="{5A2AA438-2A7D-7C44-B0FC-F5E6D60839BF}"/>
              </a:ext>
            </a:extLst>
          </p:cNvPr>
          <p:cNvSpPr>
            <a:spLocks noGrp="1"/>
          </p:cNvSpPr>
          <p:nvPr>
            <p:ph type="subTitle" idx="1"/>
          </p:nvPr>
        </p:nvSpPr>
        <p:spPr>
          <a:xfrm>
            <a:off x="4489582" y="2730709"/>
            <a:ext cx="4330269" cy="647933"/>
          </a:xfrm>
        </p:spPr>
        <p:txBody>
          <a:bodyPr/>
          <a:lstStyle/>
          <a:p>
            <a:pPr>
              <a:lnSpc>
                <a:spcPct val="100000"/>
              </a:lnSpc>
              <a:spcAft>
                <a:spcPts val="0"/>
              </a:spcAft>
            </a:pPr>
            <a:r>
              <a:rPr lang="de-DE" dirty="0"/>
              <a:t>MEHR ERFAHREN UNTER</a:t>
            </a:r>
          </a:p>
          <a:p>
            <a:pPr>
              <a:lnSpc>
                <a:spcPct val="100000"/>
              </a:lnSpc>
              <a:spcAft>
                <a:spcPts val="0"/>
              </a:spcAft>
            </a:pPr>
            <a:r>
              <a:rPr lang="de-DE" dirty="0"/>
              <a:t>WWW.SWDEC.DE / MITGLIEDSCHAFT</a:t>
            </a:r>
          </a:p>
        </p:txBody>
      </p:sp>
      <p:pic>
        <p:nvPicPr>
          <p:cNvPr id="4" name="Grafik 3">
            <a:extLst>
              <a:ext uri="{FF2B5EF4-FFF2-40B4-BE49-F238E27FC236}">
                <a16:creationId xmlns:a16="http://schemas.microsoft.com/office/drawing/2014/main" id="{2C554C85-E3DD-EA45-9DD1-211D72A532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093" y="-317125"/>
            <a:ext cx="2028145" cy="1849596"/>
          </a:xfrm>
          <a:prstGeom prst="rect">
            <a:avLst/>
          </a:prstGeom>
        </p:spPr>
      </p:pic>
      <p:pic>
        <p:nvPicPr>
          <p:cNvPr id="7" name="Grafik 6">
            <a:extLst>
              <a:ext uri="{FF2B5EF4-FFF2-40B4-BE49-F238E27FC236}">
                <a16:creationId xmlns:a16="http://schemas.microsoft.com/office/drawing/2014/main" id="{80F0A0A3-282F-8516-AC42-D64B8A0D7B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900" y="1110745"/>
            <a:ext cx="4723483" cy="3367981"/>
          </a:xfrm>
          <a:prstGeom prst="rect">
            <a:avLst/>
          </a:prstGeom>
        </p:spPr>
      </p:pic>
    </p:spTree>
    <p:extLst>
      <p:ext uri="{BB962C8B-B14F-4D97-AF65-F5344CB8AC3E}">
        <p14:creationId xmlns:p14="http://schemas.microsoft.com/office/powerpoint/2010/main" val="192271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AE28B7C-FB7D-164F-908E-A2DCF5A8952F}"/>
              </a:ext>
            </a:extLst>
          </p:cNvPr>
          <p:cNvSpPr>
            <a:spLocks noGrp="1"/>
          </p:cNvSpPr>
          <p:nvPr>
            <p:ph type="title"/>
          </p:nvPr>
        </p:nvSpPr>
        <p:spPr>
          <a:xfrm>
            <a:off x="338139" y="324002"/>
            <a:ext cx="4446055" cy="308011"/>
          </a:xfrm>
        </p:spPr>
        <p:txBody>
          <a:bodyPr/>
          <a:lstStyle/>
          <a:p>
            <a:r>
              <a:rPr lang="de-DE" dirty="0"/>
              <a:t>Entschieden für Christus</a:t>
            </a:r>
          </a:p>
        </p:txBody>
      </p:sp>
      <p:sp>
        <p:nvSpPr>
          <p:cNvPr id="4" name="Textplatzhalter 3">
            <a:extLst>
              <a:ext uri="{FF2B5EF4-FFF2-40B4-BE49-F238E27FC236}">
                <a16:creationId xmlns:a16="http://schemas.microsoft.com/office/drawing/2014/main" id="{A3AEB87A-DF92-6F4E-B185-CEC5199ACB95}"/>
              </a:ext>
            </a:extLst>
          </p:cNvPr>
          <p:cNvSpPr>
            <a:spLocks noGrp="1"/>
          </p:cNvSpPr>
          <p:nvPr>
            <p:ph type="body" sz="quarter" idx="32"/>
          </p:nvPr>
        </p:nvSpPr>
        <p:spPr>
          <a:xfrm>
            <a:off x="338139" y="751368"/>
            <a:ext cx="8134057" cy="256339"/>
          </a:xfrm>
        </p:spPr>
        <p:txBody>
          <a:bodyPr/>
          <a:lstStyle/>
          <a:p>
            <a:r>
              <a:rPr lang="de-DE" dirty="0"/>
              <a:t>als dein Lifestyle</a:t>
            </a:r>
          </a:p>
        </p:txBody>
      </p:sp>
      <p:sp>
        <p:nvSpPr>
          <p:cNvPr id="19" name="Textplatzhalter 3">
            <a:extLst>
              <a:ext uri="{FF2B5EF4-FFF2-40B4-BE49-F238E27FC236}">
                <a16:creationId xmlns:a16="http://schemas.microsoft.com/office/drawing/2014/main" id="{13E24B24-9DE6-FF4B-BBB4-ADBA3F43897C}"/>
              </a:ext>
            </a:extLst>
          </p:cNvPr>
          <p:cNvSpPr txBox="1">
            <a:spLocks/>
          </p:cNvSpPr>
          <p:nvPr/>
        </p:nvSpPr>
        <p:spPr>
          <a:xfrm>
            <a:off x="2067517" y="1625038"/>
            <a:ext cx="1221949"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9888A5"/>
                </a:solidFill>
              </a:rPr>
              <a:t>Die Jüngsten</a:t>
            </a:r>
          </a:p>
        </p:txBody>
      </p:sp>
      <p:sp>
        <p:nvSpPr>
          <p:cNvPr id="22" name="Abgerundetes Rechteck 21">
            <a:extLst>
              <a:ext uri="{FF2B5EF4-FFF2-40B4-BE49-F238E27FC236}">
                <a16:creationId xmlns:a16="http://schemas.microsoft.com/office/drawing/2014/main" id="{AEDF64B5-8ED1-1248-8906-C565828860A1}"/>
              </a:ext>
            </a:extLst>
          </p:cNvPr>
          <p:cNvSpPr/>
          <p:nvPr/>
        </p:nvSpPr>
        <p:spPr>
          <a:xfrm>
            <a:off x="338139" y="1497218"/>
            <a:ext cx="1578925" cy="427512"/>
          </a:xfrm>
          <a:prstGeom prst="roundRect">
            <a:avLst/>
          </a:prstGeom>
          <a:solidFill>
            <a:srgbClr val="988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EC-kids</a:t>
            </a:r>
          </a:p>
        </p:txBody>
      </p:sp>
      <p:sp>
        <p:nvSpPr>
          <p:cNvPr id="23" name="Textplatzhalter 3">
            <a:extLst>
              <a:ext uri="{FF2B5EF4-FFF2-40B4-BE49-F238E27FC236}">
                <a16:creationId xmlns:a16="http://schemas.microsoft.com/office/drawing/2014/main" id="{0B3AEA2E-683B-6240-9E43-00513583FC8F}"/>
              </a:ext>
            </a:extLst>
          </p:cNvPr>
          <p:cNvSpPr txBox="1">
            <a:spLocks/>
          </p:cNvSpPr>
          <p:nvPr/>
        </p:nvSpPr>
        <p:spPr>
          <a:xfrm>
            <a:off x="2067516" y="229079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FCBC86"/>
                </a:solidFill>
              </a:rPr>
              <a:t>Teenager und junge Erwachsene, die mit dem EC unterwegs sind</a:t>
            </a:r>
          </a:p>
        </p:txBody>
      </p:sp>
      <p:sp>
        <p:nvSpPr>
          <p:cNvPr id="24" name="Abgerundetes Rechteck 23">
            <a:extLst>
              <a:ext uri="{FF2B5EF4-FFF2-40B4-BE49-F238E27FC236}">
                <a16:creationId xmlns:a16="http://schemas.microsoft.com/office/drawing/2014/main" id="{362C569C-91AA-634A-AA91-5FCE885A341C}"/>
              </a:ext>
            </a:extLst>
          </p:cNvPr>
          <p:cNvSpPr/>
          <p:nvPr/>
        </p:nvSpPr>
        <p:spPr>
          <a:xfrm>
            <a:off x="338139" y="2162978"/>
            <a:ext cx="1578925" cy="427512"/>
          </a:xfrm>
          <a:prstGeom prst="roundRect">
            <a:avLst/>
          </a:prstGeom>
          <a:solidFill>
            <a:srgbClr val="FCB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go</a:t>
            </a:r>
            <a:endParaRPr lang="de-DE" sz="1400" b="1" dirty="0">
              <a:latin typeface="Montserrat" pitchFamily="2" charset="77"/>
            </a:endParaRPr>
          </a:p>
        </p:txBody>
      </p:sp>
      <p:sp>
        <p:nvSpPr>
          <p:cNvPr id="25" name="Textplatzhalter 3">
            <a:extLst>
              <a:ext uri="{FF2B5EF4-FFF2-40B4-BE49-F238E27FC236}">
                <a16:creationId xmlns:a16="http://schemas.microsoft.com/office/drawing/2014/main" id="{B750FF30-D82C-E041-A42A-055BA526F294}"/>
              </a:ext>
            </a:extLst>
          </p:cNvPr>
          <p:cNvSpPr txBox="1">
            <a:spLocks/>
          </p:cNvSpPr>
          <p:nvPr/>
        </p:nvSpPr>
        <p:spPr>
          <a:xfrm>
            <a:off x="2067516" y="295655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81C063"/>
                </a:solidFill>
              </a:rPr>
              <a:t>Kerngruppe, die den EC trägt und inhaltlich gestaltet</a:t>
            </a:r>
          </a:p>
        </p:txBody>
      </p:sp>
      <p:sp>
        <p:nvSpPr>
          <p:cNvPr id="26" name="Abgerundetes Rechteck 25">
            <a:extLst>
              <a:ext uri="{FF2B5EF4-FFF2-40B4-BE49-F238E27FC236}">
                <a16:creationId xmlns:a16="http://schemas.microsoft.com/office/drawing/2014/main" id="{9203A1F5-744F-4743-AB14-BB7CFF28C925}"/>
              </a:ext>
            </a:extLst>
          </p:cNvPr>
          <p:cNvSpPr/>
          <p:nvPr/>
        </p:nvSpPr>
        <p:spPr>
          <a:xfrm>
            <a:off x="338939" y="2828738"/>
            <a:ext cx="1578925" cy="427512"/>
          </a:xfrm>
          <a:prstGeom prst="roundRect">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EC-Mitglied</a:t>
            </a:r>
          </a:p>
        </p:txBody>
      </p:sp>
      <p:sp>
        <p:nvSpPr>
          <p:cNvPr id="27" name="Abgerundetes Rechteck 26">
            <a:extLst>
              <a:ext uri="{FF2B5EF4-FFF2-40B4-BE49-F238E27FC236}">
                <a16:creationId xmlns:a16="http://schemas.microsoft.com/office/drawing/2014/main" id="{21398F23-50D8-B746-B591-E4C6282DDBE2}"/>
              </a:ext>
            </a:extLst>
          </p:cNvPr>
          <p:cNvSpPr/>
          <p:nvPr/>
        </p:nvSpPr>
        <p:spPr>
          <a:xfrm>
            <a:off x="338940" y="3494498"/>
            <a:ext cx="1578926" cy="427512"/>
          </a:xfrm>
          <a:prstGeom prst="roundRect">
            <a:avLst/>
          </a:prstGeom>
          <a:solidFill>
            <a:srgbClr val="64B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latin typeface="Montserrat" pitchFamily="2" charset="77"/>
              </a:rPr>
              <a:t>EC-</a:t>
            </a:r>
            <a:r>
              <a:rPr lang="de-DE" sz="1400" b="1" dirty="0" err="1">
                <a:latin typeface="Montserrat" pitchFamily="2" charset="77"/>
              </a:rPr>
              <a:t>Supporter</a:t>
            </a:r>
            <a:endParaRPr lang="de-DE" sz="1400" b="1" dirty="0">
              <a:latin typeface="Montserrat" pitchFamily="2" charset="77"/>
            </a:endParaRPr>
          </a:p>
        </p:txBody>
      </p:sp>
      <p:sp>
        <p:nvSpPr>
          <p:cNvPr id="28" name="Textplatzhalter 3">
            <a:extLst>
              <a:ext uri="{FF2B5EF4-FFF2-40B4-BE49-F238E27FC236}">
                <a16:creationId xmlns:a16="http://schemas.microsoft.com/office/drawing/2014/main" id="{3458F7E9-BA65-3F42-B930-9701FA5F0C94}"/>
              </a:ext>
            </a:extLst>
          </p:cNvPr>
          <p:cNvSpPr txBox="1">
            <a:spLocks/>
          </p:cNvSpPr>
          <p:nvPr/>
        </p:nvSpPr>
        <p:spPr>
          <a:xfrm>
            <a:off x="2067516" y="3622318"/>
            <a:ext cx="6298650" cy="171872"/>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spcAft>
                <a:spcPts val="600"/>
              </a:spcAft>
              <a:buFont typeface="Arial" panose="020B0604020202020204" pitchFamily="34" charset="0"/>
              <a:buNone/>
              <a:defRPr sz="17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2pPr>
            <a:lvl3pPr marL="40719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3pPr>
            <a:lvl4pPr marL="607219"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4pPr>
            <a:lvl5pPr marL="807244" indent="0" algn="l" defTabSz="685800" rtl="0" eaLnBrk="1" latinLnBrk="0" hangingPunct="1">
              <a:lnSpc>
                <a:spcPct val="90000"/>
              </a:lnSpc>
              <a:spcBef>
                <a:spcPts val="375"/>
              </a:spcBef>
              <a:spcAft>
                <a:spcPts val="600"/>
              </a:spcAft>
              <a:buFont typeface="Arial" panose="020B0604020202020204" pitchFamily="34" charset="0"/>
              <a:buNone/>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sz="1400" dirty="0">
                <a:solidFill>
                  <a:srgbClr val="64B2CE"/>
                </a:solidFill>
              </a:rPr>
              <a:t>Unsere Mentoren, Beter und Spender</a:t>
            </a:r>
          </a:p>
        </p:txBody>
      </p:sp>
      <p:sp>
        <p:nvSpPr>
          <p:cNvPr id="2" name="Sechseck 1">
            <a:extLst>
              <a:ext uri="{FF2B5EF4-FFF2-40B4-BE49-F238E27FC236}">
                <a16:creationId xmlns:a16="http://schemas.microsoft.com/office/drawing/2014/main" id="{B2596555-DD81-5CAD-AAA7-F9BD3A16B173}"/>
              </a:ext>
            </a:extLst>
          </p:cNvPr>
          <p:cNvSpPr/>
          <p:nvPr/>
        </p:nvSpPr>
        <p:spPr>
          <a:xfrm rot="397894">
            <a:off x="6893603" y="-194748"/>
            <a:ext cx="2710733" cy="2336840"/>
          </a:xfrm>
          <a:prstGeom prst="hexagon">
            <a:avLst/>
          </a:prstGeom>
          <a:solidFill>
            <a:srgbClr val="81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13" name="Textplatzhalter 3">
            <a:extLst>
              <a:ext uri="{FF2B5EF4-FFF2-40B4-BE49-F238E27FC236}">
                <a16:creationId xmlns:a16="http://schemas.microsoft.com/office/drawing/2014/main" id="{C9115D51-2F99-C853-EF35-79D7D68EC231}"/>
              </a:ext>
            </a:extLst>
          </p:cNvPr>
          <p:cNvSpPr txBox="1">
            <a:spLocks/>
          </p:cNvSpPr>
          <p:nvPr/>
        </p:nvSpPr>
        <p:spPr>
          <a:xfrm rot="509392">
            <a:off x="7047354" y="453811"/>
            <a:ext cx="2223178" cy="1475915"/>
          </a:xfrm>
          <a:prstGeom prst="rect">
            <a:avLst/>
          </a:prstGeom>
        </p:spPr>
        <p:txBody>
          <a:bodyPr vert="horz" lIns="0" tIns="0" rIns="0" bIns="0" rtlCol="0">
            <a:noAutofit/>
          </a:bodyPr>
          <a:lstStyle>
            <a:lvl1pPr marL="0" indent="0" algn="l" defTabSz="914377" rtl="0" eaLnBrk="1" latinLnBrk="0" hangingPunct="1">
              <a:lnSpc>
                <a:spcPct val="90000"/>
              </a:lnSpc>
              <a:spcBef>
                <a:spcPts val="1000"/>
              </a:spcBef>
              <a:spcAft>
                <a:spcPts val="800"/>
              </a:spcAft>
              <a:buFont typeface="Arial" panose="020B0604020202020204" pitchFamily="34" charset="0"/>
              <a:buNone/>
              <a:defRPr sz="2267" b="0" i="0" kern="1200">
                <a:solidFill>
                  <a:srgbClr val="282925"/>
                </a:solidFill>
                <a:latin typeface="Montserrat Light" pitchFamily="2" charset="77"/>
                <a:ea typeface="+mn-ea"/>
                <a:cs typeface="+mn-cs"/>
              </a:defRPr>
            </a:lvl1pPr>
            <a:lvl2pPr marL="266693"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2pPr>
            <a:lvl3pPr marL="542912"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3pPr>
            <a:lvl4pPr marL="809605"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4pPr>
            <a:lvl5pPr marL="1076298" indent="0" algn="l" defTabSz="914377" rtl="0" eaLnBrk="1" latinLnBrk="0" hangingPunct="1">
              <a:lnSpc>
                <a:spcPct val="90000"/>
              </a:lnSpc>
              <a:spcBef>
                <a:spcPts val="500"/>
              </a:spcBef>
              <a:spcAft>
                <a:spcPts val="800"/>
              </a:spcAft>
              <a:buFont typeface="Arial" panose="020B0604020202020204" pitchFamily="34" charset="0"/>
              <a:buNone/>
              <a:defRPr sz="1867" b="0" i="0" kern="1200">
                <a:solidFill>
                  <a:srgbClr val="282925"/>
                </a:solidFill>
                <a:latin typeface="Montserrat Light"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sz="1700" b="1" dirty="0">
                <a:solidFill>
                  <a:schemeClr val="bg1"/>
                </a:solidFill>
                <a:latin typeface="Montserrat" pitchFamily="2" charset="77"/>
              </a:rPr>
              <a:t>BESSER ZUSAMMEN</a:t>
            </a:r>
          </a:p>
          <a:p>
            <a:pPr algn="ctr"/>
            <a:r>
              <a:rPr lang="de-DE" sz="1500" dirty="0">
                <a:solidFill>
                  <a:schemeClr val="bg1"/>
                </a:solidFill>
              </a:rPr>
              <a:t>UNSER NEUES ZUGEHÖRIGKEITS-</a:t>
            </a:r>
            <a:br>
              <a:rPr lang="de-DE" sz="1500" dirty="0">
                <a:solidFill>
                  <a:schemeClr val="bg1"/>
                </a:solidFill>
              </a:rPr>
            </a:br>
            <a:r>
              <a:rPr lang="de-DE" sz="1500" dirty="0">
                <a:solidFill>
                  <a:schemeClr val="bg1"/>
                </a:solidFill>
              </a:rPr>
              <a:t>MODELL</a:t>
            </a:r>
          </a:p>
        </p:txBody>
      </p:sp>
    </p:spTree>
    <p:extLst>
      <p:ext uri="{BB962C8B-B14F-4D97-AF65-F5344CB8AC3E}">
        <p14:creationId xmlns:p14="http://schemas.microsoft.com/office/powerpoint/2010/main" val="207630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ERNA</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EINE ADRESSE FÜR ALLES</a:t>
            </a:r>
          </a:p>
        </p:txBody>
      </p:sp>
      <p:sp>
        <p:nvSpPr>
          <p:cNvPr id="5" name="Textplatzhalter 4">
            <a:extLst>
              <a:ext uri="{FF2B5EF4-FFF2-40B4-BE49-F238E27FC236}">
                <a16:creationId xmlns:a16="http://schemas.microsoft.com/office/drawing/2014/main" id="{BB5D44A4-369C-414C-BD31-0DB3A210D6FE}"/>
              </a:ext>
            </a:extLst>
          </p:cNvPr>
          <p:cNvSpPr>
            <a:spLocks noGrp="1"/>
          </p:cNvSpPr>
          <p:nvPr>
            <p:ph type="body" sz="quarter" idx="17"/>
          </p:nvPr>
        </p:nvSpPr>
        <p:spPr/>
        <p:txBody>
          <a:bodyPr/>
          <a:lstStyle/>
          <a:p>
            <a:r>
              <a:rPr lang="de-DE" b="1" dirty="0" err="1">
                <a:latin typeface="Montserrat" pitchFamily="2" charset="77"/>
              </a:rPr>
              <a:t>swdec.de</a:t>
            </a:r>
            <a:r>
              <a:rPr lang="de-DE" b="1" dirty="0">
                <a:latin typeface="Montserrat" pitchFamily="2" charset="77"/>
              </a:rPr>
              <a:t>/</a:t>
            </a:r>
            <a:r>
              <a:rPr lang="de-DE" b="1" dirty="0" err="1">
                <a:latin typeface="Montserrat" pitchFamily="2" charset="77"/>
              </a:rPr>
              <a:t>erna</a:t>
            </a:r>
            <a:r>
              <a:rPr lang="de-DE" b="1" dirty="0">
                <a:latin typeface="Montserrat" pitchFamily="2" charset="77"/>
              </a:rPr>
              <a:t> </a:t>
            </a:r>
            <a:br>
              <a:rPr lang="de-DE" dirty="0"/>
            </a:br>
            <a:r>
              <a:rPr lang="de-DE" dirty="0"/>
              <a:t>Hier findest du alles, was du brauchst</a:t>
            </a:r>
          </a:p>
          <a:p>
            <a:r>
              <a:rPr lang="de-DE" dirty="0"/>
              <a:t>Die Zugangsdaten bekommst du unter </a:t>
            </a:r>
            <a:r>
              <a:rPr lang="de-DE" dirty="0" err="1"/>
              <a:t>info@swdec.de</a:t>
            </a:r>
            <a:r>
              <a:rPr lang="de-DE" dirty="0"/>
              <a:t> oder 07158.939130.</a:t>
            </a:r>
          </a:p>
        </p:txBody>
      </p:sp>
      <p:pic>
        <p:nvPicPr>
          <p:cNvPr id="11" name="Bildplatzhalter 10">
            <a:extLst>
              <a:ext uri="{FF2B5EF4-FFF2-40B4-BE49-F238E27FC236}">
                <a16:creationId xmlns:a16="http://schemas.microsoft.com/office/drawing/2014/main" id="{E6BDB9AE-81A1-1045-B150-EC849F8B8615}"/>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t="-1568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2945036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AUF VERSCHIEDENEN WEGEN</a:t>
            </a:r>
          </a:p>
        </p:txBody>
      </p:sp>
      <p:sp>
        <p:nvSpPr>
          <p:cNvPr id="5" name="Textplatzhalter 4">
            <a:extLst>
              <a:ext uri="{FF2B5EF4-FFF2-40B4-BE49-F238E27FC236}">
                <a16:creationId xmlns:a16="http://schemas.microsoft.com/office/drawing/2014/main" id="{F3FC55E8-161C-F548-B74A-DB3944147623}"/>
              </a:ext>
            </a:extLst>
          </p:cNvPr>
          <p:cNvSpPr>
            <a:spLocks noGrp="1"/>
          </p:cNvSpPr>
          <p:nvPr>
            <p:ph type="body" sz="quarter" idx="17"/>
          </p:nvPr>
        </p:nvSpPr>
        <p:spPr>
          <a:xfrm>
            <a:off x="5567086" y="3365275"/>
            <a:ext cx="977189" cy="180907"/>
          </a:xfrm>
        </p:spPr>
        <p:txBody>
          <a:bodyPr/>
          <a:lstStyle/>
          <a:p>
            <a:pPr algn="ctr"/>
            <a:r>
              <a:rPr lang="de-DE" dirty="0">
                <a:latin typeface="Montserrat" pitchFamily="2" charset="77"/>
              </a:rPr>
              <a:t>Instagram</a:t>
            </a:r>
            <a:endParaRPr lang="de-DE" dirty="0"/>
          </a:p>
        </p:txBody>
      </p:sp>
      <p:pic>
        <p:nvPicPr>
          <p:cNvPr id="10" name="Bildplatzhalter 9">
            <a:extLst>
              <a:ext uri="{FF2B5EF4-FFF2-40B4-BE49-F238E27FC236}">
                <a16:creationId xmlns:a16="http://schemas.microsoft.com/office/drawing/2014/main" id="{8792638C-155F-FB45-B843-1BB9CD1218D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4" t="-15231"/>
          <a:stretch/>
        </p:blipFill>
        <p:spPr>
          <a:xfrm>
            <a:off x="-1473200" y="-668421"/>
            <a:ext cx="5644801" cy="4932234"/>
          </a:xfr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pic>
        <p:nvPicPr>
          <p:cNvPr id="18" name="Grafik 17">
            <a:extLst>
              <a:ext uri="{FF2B5EF4-FFF2-40B4-BE49-F238E27FC236}">
                <a16:creationId xmlns:a16="http://schemas.microsoft.com/office/drawing/2014/main" id="{A76C57DE-BCF3-2D43-B7E1-9898D95934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0724" y="2384629"/>
            <a:ext cx="863251" cy="868073"/>
          </a:xfrm>
          <a:prstGeom prst="rect">
            <a:avLst/>
          </a:prstGeom>
        </p:spPr>
      </p:pic>
      <p:sp>
        <p:nvSpPr>
          <p:cNvPr id="19" name="Textplatzhalter 4">
            <a:extLst>
              <a:ext uri="{FF2B5EF4-FFF2-40B4-BE49-F238E27FC236}">
                <a16:creationId xmlns:a16="http://schemas.microsoft.com/office/drawing/2014/main" id="{F0E6838C-64B6-1543-B47E-2C6C58F15824}"/>
              </a:ext>
            </a:extLst>
          </p:cNvPr>
          <p:cNvSpPr txBox="1">
            <a:spLocks/>
          </p:cNvSpPr>
          <p:nvPr/>
        </p:nvSpPr>
        <p:spPr>
          <a:xfrm>
            <a:off x="6713754" y="3356198"/>
            <a:ext cx="977189" cy="189984"/>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Facebook</a:t>
            </a:r>
            <a:endParaRPr lang="de-DE" dirty="0"/>
          </a:p>
        </p:txBody>
      </p:sp>
      <p:pic>
        <p:nvPicPr>
          <p:cNvPr id="21" name="Grafik 20">
            <a:extLst>
              <a:ext uri="{FF2B5EF4-FFF2-40B4-BE49-F238E27FC236}">
                <a16:creationId xmlns:a16="http://schemas.microsoft.com/office/drawing/2014/main" id="{FB73E88E-EBC3-9E49-B1B6-779EE12FDD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3659" y="2384233"/>
            <a:ext cx="863251" cy="868074"/>
          </a:xfrm>
          <a:prstGeom prst="rect">
            <a:avLst/>
          </a:prstGeom>
        </p:spPr>
      </p:pic>
      <p:pic>
        <p:nvPicPr>
          <p:cNvPr id="23" name="Grafik 22">
            <a:extLst>
              <a:ext uri="{FF2B5EF4-FFF2-40B4-BE49-F238E27FC236}">
                <a16:creationId xmlns:a16="http://schemas.microsoft.com/office/drawing/2014/main" id="{2FB9E27C-6EB3-7D41-B2D1-48CF802944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789" y="2384233"/>
            <a:ext cx="868072" cy="868072"/>
          </a:xfrm>
          <a:prstGeom prst="rect">
            <a:avLst/>
          </a:prstGeom>
        </p:spPr>
      </p:pic>
      <p:sp>
        <p:nvSpPr>
          <p:cNvPr id="24" name="Textplatzhalter 4">
            <a:extLst>
              <a:ext uri="{FF2B5EF4-FFF2-40B4-BE49-F238E27FC236}">
                <a16:creationId xmlns:a16="http://schemas.microsoft.com/office/drawing/2014/main" id="{B9BF1B53-9AE0-1F4D-A5E6-FBFAB33A74EF}"/>
              </a:ext>
            </a:extLst>
          </p:cNvPr>
          <p:cNvSpPr txBox="1">
            <a:spLocks/>
          </p:cNvSpPr>
          <p:nvPr/>
        </p:nvSpPr>
        <p:spPr>
          <a:xfrm>
            <a:off x="7937789" y="3353492"/>
            <a:ext cx="868072"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YouTube</a:t>
            </a:r>
            <a:endParaRPr lang="de-DE" dirty="0"/>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7128589" y="4070311"/>
            <a:ext cx="1674188"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endParaRPr lang="de-DE" b="1" dirty="0">
              <a:latin typeface="Montserrat" pitchFamily="2" charset="77"/>
            </a:endParaRPr>
          </a:p>
        </p:txBody>
      </p:sp>
    </p:spTree>
    <p:extLst>
      <p:ext uri="{BB962C8B-B14F-4D97-AF65-F5344CB8AC3E}">
        <p14:creationId xmlns:p14="http://schemas.microsoft.com/office/powerpoint/2010/main" val="3026047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E23BBBA-638E-2BDC-0484-3A6FEE834C10}"/>
              </a:ext>
            </a:extLst>
          </p:cNvPr>
          <p:cNvSpPr>
            <a:spLocks noGrp="1"/>
          </p:cNvSpPr>
          <p:nvPr>
            <p:ph type="body" sz="quarter" idx="15"/>
          </p:nvPr>
        </p:nvSpPr>
        <p:spPr/>
        <p:txBody>
          <a:bodyPr/>
          <a:lstStyle/>
          <a:p>
            <a:r>
              <a:rPr lang="de-DE" dirty="0" err="1"/>
              <a:t>Let‘s</a:t>
            </a:r>
            <a:r>
              <a:rPr lang="de-DE" dirty="0"/>
              <a:t> </a:t>
            </a:r>
            <a:r>
              <a:rPr lang="de-DE" dirty="0" err="1"/>
              <a:t>chat</a:t>
            </a:r>
            <a:endParaRPr lang="de-DE" dirty="0"/>
          </a:p>
        </p:txBody>
      </p:sp>
      <p:sp>
        <p:nvSpPr>
          <p:cNvPr id="5" name="Textplatzhalter 4">
            <a:extLst>
              <a:ext uri="{FF2B5EF4-FFF2-40B4-BE49-F238E27FC236}">
                <a16:creationId xmlns:a16="http://schemas.microsoft.com/office/drawing/2014/main" id="{05BC757C-3846-531C-EAD6-5D2998DD2C70}"/>
              </a:ext>
            </a:extLst>
          </p:cNvPr>
          <p:cNvSpPr>
            <a:spLocks noGrp="1"/>
          </p:cNvSpPr>
          <p:nvPr>
            <p:ph type="body" sz="quarter" idx="17"/>
          </p:nvPr>
        </p:nvSpPr>
        <p:spPr>
          <a:xfrm>
            <a:off x="2058450" y="2031180"/>
            <a:ext cx="3823157" cy="820508"/>
          </a:xfrm>
        </p:spPr>
        <p:txBody>
          <a:bodyPr/>
          <a:lstStyle/>
          <a:p>
            <a:r>
              <a:rPr lang="de-DE" dirty="0"/>
              <a:t>Wir sind jetzt über WhatsApp erreichbar und freuen uns über deine Nachricht!</a:t>
            </a:r>
          </a:p>
          <a:p>
            <a:r>
              <a:rPr lang="de-DE" dirty="0"/>
              <a:t>07158.939130</a:t>
            </a:r>
          </a:p>
        </p:txBody>
      </p:sp>
      <p:pic>
        <p:nvPicPr>
          <p:cNvPr id="14" name="Grafik 13">
            <a:extLst>
              <a:ext uri="{FF2B5EF4-FFF2-40B4-BE49-F238E27FC236}">
                <a16:creationId xmlns:a16="http://schemas.microsoft.com/office/drawing/2014/main" id="{77796203-A217-30C0-CF17-8B57E51E1FE7}"/>
              </a:ext>
            </a:extLst>
          </p:cNvPr>
          <p:cNvPicPr>
            <a:picLocks noChangeAspect="1"/>
          </p:cNvPicPr>
          <p:nvPr/>
        </p:nvPicPr>
        <p:blipFill>
          <a:blip r:embed="rId2"/>
          <a:stretch>
            <a:fillRect/>
          </a:stretch>
        </p:blipFill>
        <p:spPr>
          <a:xfrm>
            <a:off x="338138" y="1762161"/>
            <a:ext cx="1532395" cy="1532395"/>
          </a:xfrm>
          <a:prstGeom prst="rect">
            <a:avLst/>
          </a:prstGeom>
        </p:spPr>
      </p:pic>
      <p:pic>
        <p:nvPicPr>
          <p:cNvPr id="18" name="Grafik 17">
            <a:extLst>
              <a:ext uri="{FF2B5EF4-FFF2-40B4-BE49-F238E27FC236}">
                <a16:creationId xmlns:a16="http://schemas.microsoft.com/office/drawing/2014/main" id="{6D60D661-F9F3-A12D-6330-289A7E2B35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8278" y="3294556"/>
            <a:ext cx="2666658" cy="2431897"/>
          </a:xfrm>
          <a:prstGeom prst="rect">
            <a:avLst/>
          </a:prstGeom>
        </p:spPr>
      </p:pic>
      <p:pic>
        <p:nvPicPr>
          <p:cNvPr id="17" name="Grafik 16">
            <a:extLst>
              <a:ext uri="{FF2B5EF4-FFF2-40B4-BE49-F238E27FC236}">
                <a16:creationId xmlns:a16="http://schemas.microsoft.com/office/drawing/2014/main" id="{ED140145-066C-320C-1690-6EABE0C7AEE2}"/>
              </a:ext>
            </a:extLst>
          </p:cNvPr>
          <p:cNvPicPr>
            <a:picLocks noChangeAspect="1"/>
          </p:cNvPicPr>
          <p:nvPr/>
        </p:nvPicPr>
        <p:blipFill rotWithShape="1">
          <a:blip r:embed="rId4"/>
          <a:srcRect r="6177" b="9002"/>
          <a:stretch/>
        </p:blipFill>
        <p:spPr>
          <a:xfrm rot="319389">
            <a:off x="5540498" y="131217"/>
            <a:ext cx="3090103" cy="5621755"/>
          </a:xfrm>
          <a:prstGeom prst="rect">
            <a:avLst/>
          </a:prstGeom>
        </p:spPr>
      </p:pic>
    </p:spTree>
    <p:extLst>
      <p:ext uri="{BB962C8B-B14F-4D97-AF65-F5344CB8AC3E}">
        <p14:creationId xmlns:p14="http://schemas.microsoft.com/office/powerpoint/2010/main" val="1214270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5D087C-CC88-2743-A7D7-A040F04DD94D}"/>
              </a:ext>
            </a:extLst>
          </p:cNvPr>
          <p:cNvSpPr>
            <a:spLocks noGrp="1"/>
          </p:cNvSpPr>
          <p:nvPr>
            <p:ph type="ctrTitle"/>
          </p:nvPr>
        </p:nvSpPr>
        <p:spPr>
          <a:xfrm>
            <a:off x="0" y="1107934"/>
            <a:ext cx="9144000" cy="1790700"/>
          </a:xfrm>
        </p:spPr>
        <p:txBody>
          <a:bodyPr/>
          <a:lstStyle/>
          <a:p>
            <a:r>
              <a:rPr lang="de-DE" sz="5400" dirty="0"/>
              <a:t>Spendenzahlen</a:t>
            </a:r>
          </a:p>
        </p:txBody>
      </p:sp>
    </p:spTree>
    <p:extLst>
      <p:ext uri="{BB962C8B-B14F-4D97-AF65-F5344CB8AC3E}">
        <p14:creationId xmlns:p14="http://schemas.microsoft.com/office/powerpoint/2010/main" val="1383137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2" y="17444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63"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2" y="43256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55"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120472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57"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93801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7" name="Gerade Verbindung 57">
            <a:extLst>
              <a:ext uri="{FF2B5EF4-FFF2-40B4-BE49-F238E27FC236}">
                <a16:creationId xmlns:a16="http://schemas.microsoft.com/office/drawing/2014/main" id="{97A9080B-F4B2-A14E-ABE5-26927C264628}"/>
              </a:ext>
            </a:extLst>
          </p:cNvPr>
          <p:cNvCxnSpPr>
            <a:cxnSpLocks/>
          </p:cNvCxnSpPr>
          <p:nvPr/>
        </p:nvCxnSpPr>
        <p:spPr bwMode="auto">
          <a:xfrm>
            <a:off x="1377941" y="332536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8" name="Gerade Verbindung 57">
            <a:extLst>
              <a:ext uri="{FF2B5EF4-FFF2-40B4-BE49-F238E27FC236}">
                <a16:creationId xmlns:a16="http://schemas.microsoft.com/office/drawing/2014/main" id="{F6E806D7-30B6-9B45-A142-03FC9208DF25}"/>
              </a:ext>
            </a:extLst>
          </p:cNvPr>
          <p:cNvCxnSpPr>
            <a:cxnSpLocks/>
          </p:cNvCxnSpPr>
          <p:nvPr/>
        </p:nvCxnSpPr>
        <p:spPr bwMode="auto">
          <a:xfrm>
            <a:off x="1377941" y="357664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0" name="Gerade Verbindung 57">
            <a:extLst>
              <a:ext uri="{FF2B5EF4-FFF2-40B4-BE49-F238E27FC236}">
                <a16:creationId xmlns:a16="http://schemas.microsoft.com/office/drawing/2014/main" id="{0BCBB4AF-091F-444C-9C8F-9F78F688A8CC}"/>
              </a:ext>
            </a:extLst>
          </p:cNvPr>
          <p:cNvCxnSpPr>
            <a:cxnSpLocks/>
          </p:cNvCxnSpPr>
          <p:nvPr/>
        </p:nvCxnSpPr>
        <p:spPr bwMode="auto">
          <a:xfrm>
            <a:off x="1377941" y="409317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2" name="Textfeld 1">
            <a:extLst>
              <a:ext uri="{FF2B5EF4-FFF2-40B4-BE49-F238E27FC236}">
                <a16:creationId xmlns:a16="http://schemas.microsoft.com/office/drawing/2014/main" id="{991919A2-ABC4-C243-B698-EC443DABFDBD}"/>
              </a:ext>
            </a:extLst>
          </p:cNvPr>
          <p:cNvSpPr txBox="1"/>
          <p:nvPr/>
        </p:nvSpPr>
        <p:spPr>
          <a:xfrm>
            <a:off x="315912" y="4012677"/>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200.000 €</a:t>
            </a:r>
          </a:p>
        </p:txBody>
      </p:sp>
      <p:sp>
        <p:nvSpPr>
          <p:cNvPr id="3" name="Textfeld 2">
            <a:extLst>
              <a:ext uri="{FF2B5EF4-FFF2-40B4-BE49-F238E27FC236}">
                <a16:creationId xmlns:a16="http://schemas.microsoft.com/office/drawing/2014/main" id="{57088C42-A4C0-E744-A84E-7A3086931CDF}"/>
              </a:ext>
            </a:extLst>
          </p:cNvPr>
          <p:cNvSpPr txBox="1"/>
          <p:nvPr/>
        </p:nvSpPr>
        <p:spPr>
          <a:xfrm>
            <a:off x="315912" y="375292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300.000 €</a:t>
            </a:r>
          </a:p>
        </p:txBody>
      </p:sp>
      <p:sp>
        <p:nvSpPr>
          <p:cNvPr id="4" name="Textfeld 3">
            <a:extLst>
              <a:ext uri="{FF2B5EF4-FFF2-40B4-BE49-F238E27FC236}">
                <a16:creationId xmlns:a16="http://schemas.microsoft.com/office/drawing/2014/main" id="{A934280A-18BF-1F4C-9CCC-CEE596B9015A}"/>
              </a:ext>
            </a:extLst>
          </p:cNvPr>
          <p:cNvSpPr txBox="1"/>
          <p:nvPr/>
        </p:nvSpPr>
        <p:spPr>
          <a:xfrm>
            <a:off x="315912" y="348760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400.000 €</a:t>
            </a:r>
          </a:p>
        </p:txBody>
      </p:sp>
      <p:sp>
        <p:nvSpPr>
          <p:cNvPr id="5" name="Textfeld 4">
            <a:extLst>
              <a:ext uri="{FF2B5EF4-FFF2-40B4-BE49-F238E27FC236}">
                <a16:creationId xmlns:a16="http://schemas.microsoft.com/office/drawing/2014/main" id="{7DEF55A2-3388-B148-BEC3-E03E6EA99FD4}"/>
              </a:ext>
            </a:extLst>
          </p:cNvPr>
          <p:cNvSpPr txBox="1"/>
          <p:nvPr/>
        </p:nvSpPr>
        <p:spPr>
          <a:xfrm>
            <a:off x="315912" y="322526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500.000 €</a:t>
            </a:r>
          </a:p>
        </p:txBody>
      </p:sp>
      <p:sp>
        <p:nvSpPr>
          <p:cNvPr id="6" name="Textfeld 5">
            <a:extLst>
              <a:ext uri="{FF2B5EF4-FFF2-40B4-BE49-F238E27FC236}">
                <a16:creationId xmlns:a16="http://schemas.microsoft.com/office/drawing/2014/main" id="{8B07FA48-1CF1-6A47-87D9-FB1C9937C8A7}"/>
              </a:ext>
            </a:extLst>
          </p:cNvPr>
          <p:cNvSpPr txBox="1"/>
          <p:nvPr/>
        </p:nvSpPr>
        <p:spPr>
          <a:xfrm>
            <a:off x="324000" y="29599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600.000 €</a:t>
            </a:r>
          </a:p>
        </p:txBody>
      </p:sp>
      <p:sp>
        <p:nvSpPr>
          <p:cNvPr id="7" name="Textfeld 6">
            <a:extLst>
              <a:ext uri="{FF2B5EF4-FFF2-40B4-BE49-F238E27FC236}">
                <a16:creationId xmlns:a16="http://schemas.microsoft.com/office/drawing/2014/main" id="{13323E24-D29C-954E-AE36-5B3C724C9DF1}"/>
              </a:ext>
            </a:extLst>
          </p:cNvPr>
          <p:cNvSpPr txBox="1"/>
          <p:nvPr/>
        </p:nvSpPr>
        <p:spPr>
          <a:xfrm>
            <a:off x="315912" y="269761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700.000 €</a:t>
            </a:r>
          </a:p>
        </p:txBody>
      </p:sp>
      <p:sp>
        <p:nvSpPr>
          <p:cNvPr id="8" name="Textfeld 7">
            <a:extLst>
              <a:ext uri="{FF2B5EF4-FFF2-40B4-BE49-F238E27FC236}">
                <a16:creationId xmlns:a16="http://schemas.microsoft.com/office/drawing/2014/main" id="{5CC2A9C5-0C98-A440-A523-C76A2D068E42}"/>
              </a:ext>
            </a:extLst>
          </p:cNvPr>
          <p:cNvSpPr txBox="1"/>
          <p:nvPr/>
        </p:nvSpPr>
        <p:spPr>
          <a:xfrm>
            <a:off x="315912" y="2432149"/>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800.000 €</a:t>
            </a:r>
          </a:p>
        </p:txBody>
      </p:sp>
      <p:sp>
        <p:nvSpPr>
          <p:cNvPr id="9" name="Textfeld 8">
            <a:extLst>
              <a:ext uri="{FF2B5EF4-FFF2-40B4-BE49-F238E27FC236}">
                <a16:creationId xmlns:a16="http://schemas.microsoft.com/office/drawing/2014/main" id="{0E15F9C3-65B0-8249-ACC6-C597A1A362EC}"/>
              </a:ext>
            </a:extLst>
          </p:cNvPr>
          <p:cNvSpPr txBox="1"/>
          <p:nvPr/>
        </p:nvSpPr>
        <p:spPr>
          <a:xfrm>
            <a:off x="315912" y="2163380"/>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900.000 €</a:t>
            </a:r>
          </a:p>
        </p:txBody>
      </p:sp>
      <p:sp>
        <p:nvSpPr>
          <p:cNvPr id="10" name="Textfeld 9">
            <a:extLst>
              <a:ext uri="{FF2B5EF4-FFF2-40B4-BE49-F238E27FC236}">
                <a16:creationId xmlns:a16="http://schemas.microsoft.com/office/drawing/2014/main" id="{B9DE2844-AEC1-9B4E-97CD-29E101D2EBEF}"/>
              </a:ext>
            </a:extLst>
          </p:cNvPr>
          <p:cNvSpPr txBox="1"/>
          <p:nvPr/>
        </p:nvSpPr>
        <p:spPr>
          <a:xfrm>
            <a:off x="315912" y="189461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1.000.000 €</a:t>
            </a:r>
          </a:p>
        </p:txBody>
      </p:sp>
      <p:sp>
        <p:nvSpPr>
          <p:cNvPr id="11" name="Textfeld 10">
            <a:extLst>
              <a:ext uri="{FF2B5EF4-FFF2-40B4-BE49-F238E27FC236}">
                <a16:creationId xmlns:a16="http://schemas.microsoft.com/office/drawing/2014/main" id="{7357EF30-8B07-204D-BB66-F322F6731C77}"/>
              </a:ext>
            </a:extLst>
          </p:cNvPr>
          <p:cNvSpPr txBox="1"/>
          <p:nvPr/>
        </p:nvSpPr>
        <p:spPr>
          <a:xfrm>
            <a:off x="315912" y="162584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1.100.000 €</a:t>
            </a:r>
          </a:p>
        </p:txBody>
      </p:sp>
      <p:sp>
        <p:nvSpPr>
          <p:cNvPr id="12" name="Textfeld 11">
            <a:extLst>
              <a:ext uri="{FF2B5EF4-FFF2-40B4-BE49-F238E27FC236}">
                <a16:creationId xmlns:a16="http://schemas.microsoft.com/office/drawing/2014/main" id="{2E0244F4-0B14-5B46-965E-1F10DF87417F}"/>
              </a:ext>
            </a:extLst>
          </p:cNvPr>
          <p:cNvSpPr txBox="1"/>
          <p:nvPr/>
        </p:nvSpPr>
        <p:spPr>
          <a:xfrm>
            <a:off x="315914" y="1376471"/>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1.200.000 €</a:t>
            </a:r>
          </a:p>
        </p:txBody>
      </p:sp>
      <p:sp>
        <p:nvSpPr>
          <p:cNvPr id="13" name="Textfeld 12">
            <a:extLst>
              <a:ext uri="{FF2B5EF4-FFF2-40B4-BE49-F238E27FC236}">
                <a16:creationId xmlns:a16="http://schemas.microsoft.com/office/drawing/2014/main" id="{A96F15CD-6D83-7845-A6F9-EC201DAFE154}"/>
              </a:ext>
            </a:extLst>
          </p:cNvPr>
          <p:cNvSpPr txBox="1"/>
          <p:nvPr/>
        </p:nvSpPr>
        <p:spPr>
          <a:xfrm>
            <a:off x="334806" y="4300696"/>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100.000 €</a:t>
            </a:r>
          </a:p>
        </p:txBody>
      </p:sp>
      <p:cxnSp>
        <p:nvCxnSpPr>
          <p:cNvPr id="17" name="Gerade Verbindung 57">
            <a:extLst>
              <a:ext uri="{FF2B5EF4-FFF2-40B4-BE49-F238E27FC236}">
                <a16:creationId xmlns:a16="http://schemas.microsoft.com/office/drawing/2014/main" id="{815CE00D-41FD-F44A-BC32-9FBC32365054}"/>
              </a:ext>
            </a:extLst>
          </p:cNvPr>
          <p:cNvCxnSpPr>
            <a:cxnSpLocks/>
          </p:cNvCxnSpPr>
          <p:nvPr/>
        </p:nvCxnSpPr>
        <p:spPr bwMode="auto">
          <a:xfrm>
            <a:off x="1377941" y="146282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1" name="Gerade Verbindung 57">
            <a:extLst>
              <a:ext uri="{FF2B5EF4-FFF2-40B4-BE49-F238E27FC236}">
                <a16:creationId xmlns:a16="http://schemas.microsoft.com/office/drawing/2014/main" id="{A5FDAB69-F223-2745-B869-B2888626E4DB}"/>
              </a:ext>
            </a:extLst>
          </p:cNvPr>
          <p:cNvCxnSpPr>
            <a:cxnSpLocks/>
          </p:cNvCxnSpPr>
          <p:nvPr/>
        </p:nvCxnSpPr>
        <p:spPr bwMode="auto">
          <a:xfrm>
            <a:off x="1377941" y="170596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2" name="Gerade Verbindung 57">
            <a:extLst>
              <a:ext uri="{FF2B5EF4-FFF2-40B4-BE49-F238E27FC236}">
                <a16:creationId xmlns:a16="http://schemas.microsoft.com/office/drawing/2014/main" id="{7453CDD4-23C0-0E47-89C7-74F32E7252C2}"/>
              </a:ext>
            </a:extLst>
          </p:cNvPr>
          <p:cNvCxnSpPr>
            <a:cxnSpLocks/>
          </p:cNvCxnSpPr>
          <p:nvPr/>
        </p:nvCxnSpPr>
        <p:spPr bwMode="auto">
          <a:xfrm>
            <a:off x="1377941" y="1978191"/>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3" name="Gerade Verbindung 57">
            <a:extLst>
              <a:ext uri="{FF2B5EF4-FFF2-40B4-BE49-F238E27FC236}">
                <a16:creationId xmlns:a16="http://schemas.microsoft.com/office/drawing/2014/main" id="{415114D6-B549-1A4A-98E0-A4EF80964EC4}"/>
              </a:ext>
            </a:extLst>
          </p:cNvPr>
          <p:cNvCxnSpPr>
            <a:cxnSpLocks/>
          </p:cNvCxnSpPr>
          <p:nvPr/>
        </p:nvCxnSpPr>
        <p:spPr bwMode="auto">
          <a:xfrm>
            <a:off x="1377941" y="2250418"/>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4" name="Gerade Verbindung 57">
            <a:extLst>
              <a:ext uri="{FF2B5EF4-FFF2-40B4-BE49-F238E27FC236}">
                <a16:creationId xmlns:a16="http://schemas.microsoft.com/office/drawing/2014/main" id="{7F43D841-973A-3B4B-B96A-DD8D3F323E2E}"/>
              </a:ext>
            </a:extLst>
          </p:cNvPr>
          <p:cNvCxnSpPr>
            <a:cxnSpLocks/>
          </p:cNvCxnSpPr>
          <p:nvPr/>
        </p:nvCxnSpPr>
        <p:spPr bwMode="auto">
          <a:xfrm>
            <a:off x="1377941" y="2515663"/>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5" name="Gerade Verbindung 57">
            <a:extLst>
              <a:ext uri="{FF2B5EF4-FFF2-40B4-BE49-F238E27FC236}">
                <a16:creationId xmlns:a16="http://schemas.microsoft.com/office/drawing/2014/main" id="{C81130DF-EA38-0B44-935F-8E7F9B37307B}"/>
              </a:ext>
            </a:extLst>
          </p:cNvPr>
          <p:cNvCxnSpPr>
            <a:cxnSpLocks/>
          </p:cNvCxnSpPr>
          <p:nvPr/>
        </p:nvCxnSpPr>
        <p:spPr bwMode="auto">
          <a:xfrm>
            <a:off x="1377941" y="2784156"/>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6" name="Gerade Verbindung 57">
            <a:extLst>
              <a:ext uri="{FF2B5EF4-FFF2-40B4-BE49-F238E27FC236}">
                <a16:creationId xmlns:a16="http://schemas.microsoft.com/office/drawing/2014/main" id="{D14B1654-1225-4342-8E0F-418F6D56BC9F}"/>
              </a:ext>
            </a:extLst>
          </p:cNvPr>
          <p:cNvCxnSpPr>
            <a:cxnSpLocks/>
          </p:cNvCxnSpPr>
          <p:nvPr/>
        </p:nvCxnSpPr>
        <p:spPr bwMode="auto">
          <a:xfrm>
            <a:off x="1377941" y="3046155"/>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39" name="Gerade Verbindung 57">
            <a:extLst>
              <a:ext uri="{FF2B5EF4-FFF2-40B4-BE49-F238E27FC236}">
                <a16:creationId xmlns:a16="http://schemas.microsoft.com/office/drawing/2014/main" id="{3EA208B4-D072-0244-A9A7-CDDBE112FB41}"/>
              </a:ext>
            </a:extLst>
          </p:cNvPr>
          <p:cNvCxnSpPr>
            <a:cxnSpLocks/>
          </p:cNvCxnSpPr>
          <p:nvPr/>
        </p:nvCxnSpPr>
        <p:spPr bwMode="auto">
          <a:xfrm>
            <a:off x="1377941" y="3841892"/>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1" name="Gerade Verbindung 57">
            <a:extLst>
              <a:ext uri="{FF2B5EF4-FFF2-40B4-BE49-F238E27FC236}">
                <a16:creationId xmlns:a16="http://schemas.microsoft.com/office/drawing/2014/main" id="{A7D75FC9-ACBD-A845-BA04-5383E649F80E}"/>
              </a:ext>
            </a:extLst>
          </p:cNvPr>
          <p:cNvCxnSpPr>
            <a:cxnSpLocks/>
          </p:cNvCxnSpPr>
          <p:nvPr/>
        </p:nvCxnSpPr>
        <p:spPr bwMode="auto">
          <a:xfrm>
            <a:off x="1377941" y="4351444"/>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cxnSp>
        <p:nvCxnSpPr>
          <p:cNvPr id="42"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4616689"/>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45" name="Rechteck 44">
            <a:extLst>
              <a:ext uri="{FF2B5EF4-FFF2-40B4-BE49-F238E27FC236}">
                <a16:creationId xmlns:a16="http://schemas.microsoft.com/office/drawing/2014/main" id="{0B8D6B99-CCB0-9B40-A8FE-22F12D2F31DA}"/>
              </a:ext>
            </a:extLst>
          </p:cNvPr>
          <p:cNvSpPr/>
          <p:nvPr/>
        </p:nvSpPr>
        <p:spPr>
          <a:xfrm>
            <a:off x="1587207" y="73884"/>
            <a:ext cx="1980293" cy="4549922"/>
          </a:xfrm>
          <a:prstGeom prst="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BFFCB189-9180-7241-84DA-ED50562BAB7A}"/>
              </a:ext>
            </a:extLst>
          </p:cNvPr>
          <p:cNvSpPr/>
          <p:nvPr/>
        </p:nvSpPr>
        <p:spPr>
          <a:xfrm>
            <a:off x="3820940" y="4391893"/>
            <a:ext cx="2026193" cy="224781"/>
          </a:xfrm>
          <a:prstGeom prst="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EC6DD24-EA43-BF47-8ABA-1E12BF6A510B}"/>
              </a:ext>
            </a:extLst>
          </p:cNvPr>
          <p:cNvSpPr txBox="1"/>
          <p:nvPr/>
        </p:nvSpPr>
        <p:spPr>
          <a:xfrm>
            <a:off x="1587207" y="1757975"/>
            <a:ext cx="1980293" cy="492443"/>
          </a:xfrm>
          <a:prstGeom prst="rect">
            <a:avLst/>
          </a:prstGeom>
          <a:noFill/>
        </p:spPr>
        <p:txBody>
          <a:bodyPr wrap="square" lIns="0" tIns="0" rIns="0" bIns="0">
            <a:spAutoFit/>
          </a:bodyPr>
          <a:lstStyle/>
          <a:p>
            <a:pPr algn="ctr">
              <a:defRPr/>
            </a:pPr>
            <a:r>
              <a:rPr lang="de-DE" sz="1600" dirty="0">
                <a:solidFill>
                  <a:schemeClr val="bg1"/>
                </a:solidFill>
                <a:latin typeface="Montserrat" pitchFamily="2" charset="77"/>
                <a:ea typeface="Geneva" charset="0"/>
                <a:sym typeface="Arial" charset="0"/>
              </a:rPr>
              <a:t>Spendenbedarf </a:t>
            </a:r>
          </a:p>
          <a:p>
            <a:pPr algn="ctr">
              <a:defRPr/>
            </a:pPr>
            <a:r>
              <a:rPr lang="de-DE" sz="1600" b="1" dirty="0">
                <a:solidFill>
                  <a:schemeClr val="bg1"/>
                </a:solidFill>
                <a:latin typeface="Montserrat" pitchFamily="2" charset="77"/>
                <a:ea typeface="Geneva" charset="0"/>
                <a:sym typeface="Arial" charset="0"/>
              </a:rPr>
              <a:t>1.750.000 €</a:t>
            </a:r>
          </a:p>
        </p:txBody>
      </p:sp>
      <p:sp>
        <p:nvSpPr>
          <p:cNvPr id="51" name="Textfeld 50">
            <a:extLst>
              <a:ext uri="{FF2B5EF4-FFF2-40B4-BE49-F238E27FC236}">
                <a16:creationId xmlns:a16="http://schemas.microsoft.com/office/drawing/2014/main" id="{3EA4308A-FF1C-A54B-828B-4A1FFF2AF6FA}"/>
              </a:ext>
            </a:extLst>
          </p:cNvPr>
          <p:cNvSpPr txBox="1"/>
          <p:nvPr/>
        </p:nvSpPr>
        <p:spPr>
          <a:xfrm>
            <a:off x="3820940" y="4730731"/>
            <a:ext cx="2018747" cy="123111"/>
          </a:xfrm>
          <a:prstGeom prst="rect">
            <a:avLst/>
          </a:prstGeom>
          <a:noFill/>
        </p:spPr>
        <p:txBody>
          <a:bodyPr wrap="square" lIns="0" tIns="0" rIns="0" bIns="0">
            <a:spAutoFit/>
          </a:bodyPr>
          <a:lstStyle/>
          <a:p>
            <a:pPr algn="ctr">
              <a:defRPr/>
            </a:pPr>
            <a:r>
              <a:rPr lang="de-DE" sz="800" dirty="0">
                <a:solidFill>
                  <a:srgbClr val="B4B5B4"/>
                </a:solidFill>
                <a:latin typeface="Montserrat" pitchFamily="2" charset="77"/>
                <a:ea typeface="Geneva" charset="0"/>
                <a:sym typeface="Arial" charset="0"/>
              </a:rPr>
              <a:t>Stand: 26. Januar 2024</a:t>
            </a:r>
          </a:p>
        </p:txBody>
      </p:sp>
      <p:sp>
        <p:nvSpPr>
          <p:cNvPr id="53" name="Textfeld 52">
            <a:extLst>
              <a:ext uri="{FF2B5EF4-FFF2-40B4-BE49-F238E27FC236}">
                <a16:creationId xmlns:a16="http://schemas.microsoft.com/office/drawing/2014/main" id="{2E0244F4-0B14-5B46-965E-1F10DF87417F}"/>
              </a:ext>
            </a:extLst>
          </p:cNvPr>
          <p:cNvSpPr txBox="1"/>
          <p:nvPr/>
        </p:nvSpPr>
        <p:spPr>
          <a:xfrm>
            <a:off x="324000" y="83746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1.400.000 €</a:t>
            </a:r>
          </a:p>
        </p:txBody>
      </p:sp>
      <p:sp>
        <p:nvSpPr>
          <p:cNvPr id="56" name="Textfeld 55">
            <a:extLst>
              <a:ext uri="{FF2B5EF4-FFF2-40B4-BE49-F238E27FC236}">
                <a16:creationId xmlns:a16="http://schemas.microsoft.com/office/drawing/2014/main" id="{2E0244F4-0B14-5B46-965E-1F10DF87417F}"/>
              </a:ext>
            </a:extLst>
          </p:cNvPr>
          <p:cNvSpPr txBox="1"/>
          <p:nvPr/>
        </p:nvSpPr>
        <p:spPr>
          <a:xfrm>
            <a:off x="324000" y="110925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1.300.000 €</a:t>
            </a:r>
          </a:p>
        </p:txBody>
      </p:sp>
      <p:sp>
        <p:nvSpPr>
          <p:cNvPr id="47" name="Rechteck 46">
            <a:extLst>
              <a:ext uri="{FF2B5EF4-FFF2-40B4-BE49-F238E27FC236}">
                <a16:creationId xmlns:a16="http://schemas.microsoft.com/office/drawing/2014/main" id="{BFFCB189-9180-7241-84DA-ED50562BAB7A}"/>
              </a:ext>
            </a:extLst>
          </p:cNvPr>
          <p:cNvSpPr/>
          <p:nvPr/>
        </p:nvSpPr>
        <p:spPr>
          <a:xfrm>
            <a:off x="6129869" y="3052649"/>
            <a:ext cx="1068927" cy="1571156"/>
          </a:xfrm>
          <a:prstGeom prst="rect">
            <a:avLst/>
          </a:prstGeom>
          <a:solidFill>
            <a:srgbClr val="F59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E2E367CF-FBE2-452D-9C09-18C25F1F2A4F}"/>
              </a:ext>
            </a:extLst>
          </p:cNvPr>
          <p:cNvSpPr txBox="1"/>
          <p:nvPr/>
        </p:nvSpPr>
        <p:spPr>
          <a:xfrm>
            <a:off x="6239959" y="3297570"/>
            <a:ext cx="804398" cy="1319101"/>
          </a:xfrm>
          <a:prstGeom prst="rect">
            <a:avLst/>
          </a:prstGeom>
          <a:noFill/>
          <a:ln>
            <a:noFill/>
          </a:ln>
        </p:spPr>
        <p:txBody>
          <a:bodyPr vert="horz" wrap="square" lIns="135000" tIns="216000" rIns="135000" bIns="135000" rtlCol="0" anchor="t">
            <a:noAutofit/>
          </a:bodyPr>
          <a:lstStyle/>
          <a:p>
            <a:pPr algn="ctr">
              <a:defRPr/>
            </a:pPr>
            <a:endParaRPr lang="de-DE" sz="1200" dirty="0">
              <a:solidFill>
                <a:srgbClr val="F7F1EC"/>
              </a:solidFill>
              <a:latin typeface="Montserrat Light" pitchFamily="2" charset="77"/>
              <a:ea typeface="Geneva" charset="0"/>
            </a:endParaRPr>
          </a:p>
        </p:txBody>
      </p:sp>
      <p:sp>
        <p:nvSpPr>
          <p:cNvPr id="52" name="Rechteck 51">
            <a:extLst>
              <a:ext uri="{FF2B5EF4-FFF2-40B4-BE49-F238E27FC236}">
                <a16:creationId xmlns:a16="http://schemas.microsoft.com/office/drawing/2014/main" id="{80A379A4-BE6E-489C-833D-DFE3D6BD97BD}"/>
              </a:ext>
            </a:extLst>
          </p:cNvPr>
          <p:cNvSpPr/>
          <p:nvPr/>
        </p:nvSpPr>
        <p:spPr>
          <a:xfrm>
            <a:off x="7407886" y="1462824"/>
            <a:ext cx="1131602" cy="3155875"/>
          </a:xfrm>
          <a:prstGeom prst="rect">
            <a:avLst/>
          </a:prstGeom>
          <a:solidFill>
            <a:srgbClr val="F59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63BC2839-3829-4740-BA3A-2F3AC65CE088}"/>
              </a:ext>
            </a:extLst>
          </p:cNvPr>
          <p:cNvSpPr txBox="1"/>
          <p:nvPr/>
        </p:nvSpPr>
        <p:spPr>
          <a:xfrm>
            <a:off x="7407886" y="2686932"/>
            <a:ext cx="1123514" cy="638429"/>
          </a:xfrm>
          <a:prstGeom prst="rect">
            <a:avLst/>
          </a:prstGeom>
          <a:noFill/>
          <a:ln>
            <a:noFill/>
          </a:ln>
        </p:spPr>
        <p:txBody>
          <a:bodyPr vert="horz" wrap="square" lIns="0" tIns="0" rIns="0" bIns="0" rtlCol="0" anchor="t">
            <a:noAutofit/>
          </a:bodyPr>
          <a:lstStyle/>
          <a:p>
            <a:pPr algn="ctr">
              <a:defRPr/>
            </a:pPr>
            <a:r>
              <a:rPr lang="de-DE" sz="1000" dirty="0">
                <a:solidFill>
                  <a:schemeClr val="bg1"/>
                </a:solidFill>
                <a:latin typeface="Montserrat" pitchFamily="2" charset="77"/>
                <a:ea typeface="Geneva" charset="0"/>
              </a:rPr>
              <a:t>Monatliche</a:t>
            </a:r>
          </a:p>
          <a:p>
            <a:pPr algn="ctr">
              <a:defRPr/>
            </a:pPr>
            <a:r>
              <a:rPr lang="de-DE" sz="1000" dirty="0">
                <a:solidFill>
                  <a:schemeClr val="bg1"/>
                </a:solidFill>
                <a:latin typeface="Montserrat" pitchFamily="2" charset="77"/>
                <a:ea typeface="Geneva" charset="0"/>
              </a:rPr>
              <a:t>Spende von</a:t>
            </a:r>
          </a:p>
          <a:p>
            <a:pPr algn="ctr">
              <a:defRPr/>
            </a:pPr>
            <a:r>
              <a:rPr lang="de-DE" sz="1000" dirty="0">
                <a:solidFill>
                  <a:schemeClr val="bg1"/>
                </a:solidFill>
                <a:latin typeface="Montserrat" pitchFamily="2" charset="77"/>
                <a:ea typeface="Geneva" charset="0"/>
              </a:rPr>
              <a:t>10 €* pro</a:t>
            </a:r>
          </a:p>
          <a:p>
            <a:pPr algn="ctr">
              <a:defRPr/>
            </a:pPr>
            <a:r>
              <a:rPr lang="de-DE" sz="1000" dirty="0">
                <a:solidFill>
                  <a:schemeClr val="bg1"/>
                </a:solidFill>
                <a:latin typeface="Montserrat" pitchFamily="2" charset="77"/>
                <a:ea typeface="Geneva" charset="0"/>
              </a:rPr>
              <a:t>Unterstützer</a:t>
            </a:r>
          </a:p>
          <a:p>
            <a:pPr algn="ctr">
              <a:defRPr/>
            </a:pPr>
            <a:endParaRPr lang="de-DE" sz="1050" dirty="0">
              <a:solidFill>
                <a:schemeClr val="bg1"/>
              </a:solidFill>
              <a:latin typeface="Montserrat" pitchFamily="2" charset="77"/>
              <a:ea typeface="Geneva" charset="0"/>
            </a:endParaRPr>
          </a:p>
        </p:txBody>
      </p:sp>
      <p:sp>
        <p:nvSpPr>
          <p:cNvPr id="58" name="Textfeld 57">
            <a:extLst>
              <a:ext uri="{FF2B5EF4-FFF2-40B4-BE49-F238E27FC236}">
                <a16:creationId xmlns:a16="http://schemas.microsoft.com/office/drawing/2014/main" id="{8233FD0A-5E3C-402B-83D6-8EAC5837191E}"/>
              </a:ext>
            </a:extLst>
          </p:cNvPr>
          <p:cNvSpPr txBox="1"/>
          <p:nvPr/>
        </p:nvSpPr>
        <p:spPr>
          <a:xfrm>
            <a:off x="6129869" y="3497819"/>
            <a:ext cx="1068927" cy="688146"/>
          </a:xfrm>
          <a:prstGeom prst="rect">
            <a:avLst/>
          </a:prstGeom>
          <a:noFill/>
          <a:ln>
            <a:noFill/>
          </a:ln>
        </p:spPr>
        <p:txBody>
          <a:bodyPr vert="horz" wrap="square" lIns="0" tIns="0" rIns="0" bIns="0" rtlCol="0" anchor="t">
            <a:noAutofit/>
          </a:bodyPr>
          <a:lstStyle/>
          <a:p>
            <a:pPr algn="ctr">
              <a:defRPr/>
            </a:pPr>
            <a:r>
              <a:rPr lang="de-DE" sz="1050" dirty="0">
                <a:solidFill>
                  <a:schemeClr val="bg1"/>
                </a:solidFill>
                <a:latin typeface="Montserrat" pitchFamily="2" charset="77"/>
                <a:ea typeface="Geneva" charset="0"/>
              </a:rPr>
              <a:t>Monatliche</a:t>
            </a:r>
          </a:p>
          <a:p>
            <a:pPr algn="ctr">
              <a:defRPr/>
            </a:pPr>
            <a:r>
              <a:rPr lang="de-DE" sz="1050" dirty="0">
                <a:solidFill>
                  <a:schemeClr val="bg1"/>
                </a:solidFill>
                <a:latin typeface="Montserrat" pitchFamily="2" charset="77"/>
                <a:ea typeface="Geneva" charset="0"/>
              </a:rPr>
              <a:t>Spende von</a:t>
            </a:r>
          </a:p>
          <a:p>
            <a:pPr algn="ctr">
              <a:defRPr/>
            </a:pPr>
            <a:r>
              <a:rPr lang="de-DE" sz="1050" dirty="0">
                <a:solidFill>
                  <a:schemeClr val="bg1"/>
                </a:solidFill>
                <a:latin typeface="Montserrat" pitchFamily="2" charset="77"/>
                <a:ea typeface="Geneva" charset="0"/>
              </a:rPr>
              <a:t>5 €* pro</a:t>
            </a:r>
          </a:p>
          <a:p>
            <a:pPr algn="ctr">
              <a:defRPr/>
            </a:pPr>
            <a:r>
              <a:rPr lang="de-DE" sz="1050" dirty="0">
                <a:solidFill>
                  <a:schemeClr val="bg1"/>
                </a:solidFill>
                <a:latin typeface="Montserrat" pitchFamily="2" charset="77"/>
                <a:ea typeface="Geneva" charset="0"/>
              </a:rPr>
              <a:t>Unterstützer</a:t>
            </a:r>
          </a:p>
        </p:txBody>
      </p:sp>
      <p:sp>
        <p:nvSpPr>
          <p:cNvPr id="19" name="Textfeld 18">
            <a:extLst>
              <a:ext uri="{FF2B5EF4-FFF2-40B4-BE49-F238E27FC236}">
                <a16:creationId xmlns:a16="http://schemas.microsoft.com/office/drawing/2014/main" id="{B481F914-6973-46C0-8D4A-03D6165A66A6}"/>
              </a:ext>
            </a:extLst>
          </p:cNvPr>
          <p:cNvSpPr txBox="1"/>
          <p:nvPr/>
        </p:nvSpPr>
        <p:spPr>
          <a:xfrm>
            <a:off x="6076357" y="2843738"/>
            <a:ext cx="1131602" cy="152578"/>
          </a:xfrm>
          <a:prstGeom prst="rect">
            <a:avLst/>
          </a:prstGeom>
          <a:noFill/>
          <a:ln>
            <a:noFill/>
          </a:ln>
        </p:spPr>
        <p:txBody>
          <a:bodyPr vert="horz" wrap="square" lIns="0" tIns="0" rIns="0" bIns="0" rtlCol="0" anchor="t">
            <a:noAutofit/>
          </a:bodyPr>
          <a:lstStyle/>
          <a:p>
            <a:pPr algn="ctr"/>
            <a:r>
              <a:rPr lang="de-DE" sz="1000" dirty="0">
                <a:solidFill>
                  <a:srgbClr val="B4B5B4"/>
                </a:solidFill>
                <a:latin typeface="Montserrat" pitchFamily="2" charset="77"/>
              </a:rPr>
              <a:t>35</a:t>
            </a:r>
            <a:r>
              <a:rPr lang="de-DE" sz="1000" spc="0" dirty="0">
                <a:solidFill>
                  <a:srgbClr val="B4B5B4"/>
                </a:solidFill>
                <a:latin typeface="Montserrat" pitchFamily="2" charset="77"/>
              </a:rPr>
              <a:t> % des Bedarfs</a:t>
            </a:r>
          </a:p>
        </p:txBody>
      </p:sp>
      <p:sp>
        <p:nvSpPr>
          <p:cNvPr id="61" name="Textfeld 60">
            <a:extLst>
              <a:ext uri="{FF2B5EF4-FFF2-40B4-BE49-F238E27FC236}">
                <a16:creationId xmlns:a16="http://schemas.microsoft.com/office/drawing/2014/main" id="{70B81651-263B-7F4C-8CF1-71287FAFA6C0}"/>
              </a:ext>
            </a:extLst>
          </p:cNvPr>
          <p:cNvSpPr txBox="1"/>
          <p:nvPr/>
        </p:nvSpPr>
        <p:spPr>
          <a:xfrm>
            <a:off x="5847133" y="4731193"/>
            <a:ext cx="2815260" cy="123111"/>
          </a:xfrm>
          <a:prstGeom prst="rect">
            <a:avLst/>
          </a:prstGeom>
          <a:noFill/>
        </p:spPr>
        <p:txBody>
          <a:bodyPr wrap="square" lIns="0" tIns="0" rIns="0" bIns="0">
            <a:spAutoFit/>
          </a:bodyPr>
          <a:lstStyle/>
          <a:p>
            <a:pPr>
              <a:defRPr/>
            </a:pPr>
            <a:r>
              <a:rPr lang="de-DE" sz="800" dirty="0">
                <a:solidFill>
                  <a:srgbClr val="B4B5B4"/>
                </a:solidFill>
                <a:latin typeface="Montserrat" pitchFamily="2" charset="77"/>
                <a:ea typeface="Geneva" charset="0"/>
                <a:sym typeface="Arial" charset="0"/>
              </a:rPr>
              <a:t>*Berechnung erfolgt auf Basis von 10.000 Unterstützer</a:t>
            </a:r>
          </a:p>
        </p:txBody>
      </p:sp>
      <p:sp>
        <p:nvSpPr>
          <p:cNvPr id="62" name="Textfeld 61">
            <a:extLst>
              <a:ext uri="{FF2B5EF4-FFF2-40B4-BE49-F238E27FC236}">
                <a16:creationId xmlns:a16="http://schemas.microsoft.com/office/drawing/2014/main" id="{0A52672A-C4D1-7A44-A25A-9AFAF16D8B24}"/>
              </a:ext>
            </a:extLst>
          </p:cNvPr>
          <p:cNvSpPr txBox="1"/>
          <p:nvPr/>
        </p:nvSpPr>
        <p:spPr>
          <a:xfrm>
            <a:off x="7378154" y="1268067"/>
            <a:ext cx="1182978" cy="152526"/>
          </a:xfrm>
          <a:prstGeom prst="rect">
            <a:avLst/>
          </a:prstGeom>
          <a:noFill/>
          <a:ln>
            <a:noFill/>
          </a:ln>
        </p:spPr>
        <p:txBody>
          <a:bodyPr vert="horz" wrap="square" lIns="0" tIns="0" rIns="0" bIns="0" rtlCol="0" anchor="t">
            <a:noAutofit/>
          </a:bodyPr>
          <a:lstStyle/>
          <a:p>
            <a:pPr algn="ctr"/>
            <a:r>
              <a:rPr lang="de-DE" sz="1000" dirty="0">
                <a:solidFill>
                  <a:srgbClr val="B4B5B4"/>
                </a:solidFill>
                <a:latin typeface="Montserrat" pitchFamily="2" charset="77"/>
              </a:rPr>
              <a:t>70</a:t>
            </a:r>
            <a:r>
              <a:rPr lang="de-DE" sz="1000" spc="0" dirty="0">
                <a:solidFill>
                  <a:srgbClr val="B4B5B4"/>
                </a:solidFill>
                <a:latin typeface="Montserrat" pitchFamily="2" charset="77"/>
              </a:rPr>
              <a:t> % des Bedarfs</a:t>
            </a:r>
          </a:p>
        </p:txBody>
      </p:sp>
      <p:cxnSp>
        <p:nvCxnSpPr>
          <p:cNvPr id="59" name="Gerade Verbindung 57">
            <a:extLst>
              <a:ext uri="{FF2B5EF4-FFF2-40B4-BE49-F238E27FC236}">
                <a16:creationId xmlns:a16="http://schemas.microsoft.com/office/drawing/2014/main" id="{70A246AE-69AD-6647-8DD1-8D25607ECF85}"/>
              </a:ext>
            </a:extLst>
          </p:cNvPr>
          <p:cNvCxnSpPr>
            <a:cxnSpLocks/>
          </p:cNvCxnSpPr>
          <p:nvPr/>
        </p:nvCxnSpPr>
        <p:spPr bwMode="auto">
          <a:xfrm>
            <a:off x="1377941" y="685297"/>
            <a:ext cx="7368190" cy="0"/>
          </a:xfrm>
          <a:prstGeom prst="line">
            <a:avLst/>
          </a:prstGeom>
          <a:solidFill>
            <a:srgbClr val="FFFFFF"/>
          </a:solidFill>
          <a:ln w="12700" cap="flat" cmpd="sng" algn="ctr">
            <a:solidFill>
              <a:srgbClr val="B4B5B4"/>
            </a:solidFill>
            <a:prstDash val="sysDash"/>
            <a:bevel/>
            <a:headEnd type="none" w="med" len="med"/>
            <a:tailEnd type="none" w="med" len="med"/>
          </a:ln>
          <a:effectLst/>
          <a:extLst>
            <a:ext uri="{AF507438-7753-43e0-B8FC-AC1667EBCBE1}"/>
          </a:extLst>
        </p:spPr>
      </p:cxnSp>
      <p:sp>
        <p:nvSpPr>
          <p:cNvPr id="60" name="Textfeld 59">
            <a:extLst>
              <a:ext uri="{FF2B5EF4-FFF2-40B4-BE49-F238E27FC236}">
                <a16:creationId xmlns:a16="http://schemas.microsoft.com/office/drawing/2014/main" id="{2E0244F4-0B14-5B46-965E-1F10DF87417F}"/>
              </a:ext>
            </a:extLst>
          </p:cNvPr>
          <p:cNvSpPr txBox="1"/>
          <p:nvPr/>
        </p:nvSpPr>
        <p:spPr>
          <a:xfrm>
            <a:off x="334805" y="58473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1.500.000 €</a:t>
            </a:r>
          </a:p>
        </p:txBody>
      </p:sp>
      <p:sp>
        <p:nvSpPr>
          <p:cNvPr id="44" name="Rechteck 43">
            <a:extLst>
              <a:ext uri="{FF2B5EF4-FFF2-40B4-BE49-F238E27FC236}">
                <a16:creationId xmlns:a16="http://schemas.microsoft.com/office/drawing/2014/main" id="{09B0E3BA-FD98-3F43-9051-903F0AE84890}"/>
              </a:ext>
            </a:extLst>
          </p:cNvPr>
          <p:cNvSpPr/>
          <p:nvPr/>
        </p:nvSpPr>
        <p:spPr>
          <a:xfrm>
            <a:off x="3827288" y="73884"/>
            <a:ext cx="2012400" cy="4315317"/>
          </a:xfrm>
          <a:prstGeom prst="rect">
            <a:avLst/>
          </a:prstGeom>
          <a:pattFill prst="dkUpDiag">
            <a:fgClr>
              <a:srgbClr val="F7F1EC"/>
            </a:fgClr>
            <a:bgClr>
              <a:schemeClr val="bg1"/>
            </a:bgClr>
          </a:pattFill>
          <a:ln>
            <a:solidFill>
              <a:srgbClr val="95C459">
                <a:alpha val="8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9DE7ED3B-F801-EC4A-A108-70F88443665B}"/>
              </a:ext>
            </a:extLst>
          </p:cNvPr>
          <p:cNvSpPr txBox="1"/>
          <p:nvPr/>
        </p:nvSpPr>
        <p:spPr>
          <a:xfrm>
            <a:off x="3827289" y="1734179"/>
            <a:ext cx="2019844" cy="492443"/>
          </a:xfrm>
          <a:prstGeom prst="rect">
            <a:avLst/>
          </a:prstGeom>
          <a:noFill/>
        </p:spPr>
        <p:txBody>
          <a:bodyPr wrap="square" lIns="0" tIns="0" rIns="0" bIns="0">
            <a:spAutoFit/>
          </a:bodyPr>
          <a:lstStyle/>
          <a:p>
            <a:pPr algn="ctr">
              <a:defRPr/>
            </a:pPr>
            <a:r>
              <a:rPr lang="de-DE" sz="1600" dirty="0">
                <a:solidFill>
                  <a:srgbClr val="95C459"/>
                </a:solidFill>
                <a:latin typeface="Montserrat" pitchFamily="2" charset="77"/>
                <a:ea typeface="Geneva" charset="0"/>
                <a:sym typeface="Arial" charset="0"/>
              </a:rPr>
              <a:t>Fehlbetrag </a:t>
            </a:r>
          </a:p>
          <a:p>
            <a:pPr algn="ctr">
              <a:defRPr/>
            </a:pPr>
            <a:r>
              <a:rPr lang="de-DE" sz="1600" b="1" dirty="0">
                <a:solidFill>
                  <a:srgbClr val="95C459"/>
                </a:solidFill>
                <a:latin typeface="Montserrat" pitchFamily="2" charset="77"/>
                <a:ea typeface="Geneva" charset="0"/>
                <a:sym typeface="Arial" charset="0"/>
              </a:rPr>
              <a:t>ca. 1.671.000 €</a:t>
            </a:r>
          </a:p>
        </p:txBody>
      </p:sp>
      <p:sp>
        <p:nvSpPr>
          <p:cNvPr id="15" name="Textfeld 14">
            <a:extLst>
              <a:ext uri="{FF2B5EF4-FFF2-40B4-BE49-F238E27FC236}">
                <a16:creationId xmlns:a16="http://schemas.microsoft.com/office/drawing/2014/main" id="{E4F04EF0-9767-50DD-C21A-2458731B306F}"/>
              </a:ext>
            </a:extLst>
          </p:cNvPr>
          <p:cNvSpPr txBox="1"/>
          <p:nvPr/>
        </p:nvSpPr>
        <p:spPr>
          <a:xfrm>
            <a:off x="3827289" y="4412997"/>
            <a:ext cx="2012400" cy="184666"/>
          </a:xfrm>
          <a:prstGeom prst="rect">
            <a:avLst/>
          </a:prstGeom>
          <a:noFill/>
        </p:spPr>
        <p:txBody>
          <a:bodyPr wrap="square" lIns="0" tIns="0" rIns="0" bIns="0">
            <a:spAutoFit/>
          </a:bodyPr>
          <a:lstStyle/>
          <a:p>
            <a:pPr algn="ctr">
              <a:defRPr/>
            </a:pPr>
            <a:r>
              <a:rPr lang="de-DE" sz="1200" dirty="0">
                <a:solidFill>
                  <a:schemeClr val="bg1"/>
                </a:solidFill>
                <a:latin typeface="Montserrat" pitchFamily="2" charset="77"/>
                <a:ea typeface="Geneva" charset="0"/>
                <a:sym typeface="Arial" charset="0"/>
              </a:rPr>
              <a:t>Spenden </a:t>
            </a:r>
            <a:r>
              <a:rPr lang="de-DE" sz="1200" b="1" dirty="0">
                <a:solidFill>
                  <a:schemeClr val="bg1"/>
                </a:solidFill>
                <a:latin typeface="Montserrat" pitchFamily="2" charset="77"/>
                <a:ea typeface="Geneva" charset="0"/>
                <a:sym typeface="Arial" charset="0"/>
              </a:rPr>
              <a:t>ca. 79.000 €</a:t>
            </a:r>
          </a:p>
        </p:txBody>
      </p:sp>
      <p:sp>
        <p:nvSpPr>
          <p:cNvPr id="64" name="Textfeld 63">
            <a:extLst>
              <a:ext uri="{FF2B5EF4-FFF2-40B4-BE49-F238E27FC236}">
                <a16:creationId xmlns:a16="http://schemas.microsoft.com/office/drawing/2014/main" id="{2E0244F4-0B14-5B46-965E-1F10DF87417F}"/>
              </a:ext>
            </a:extLst>
          </p:cNvPr>
          <p:cNvSpPr txBox="1"/>
          <p:nvPr/>
        </p:nvSpPr>
        <p:spPr>
          <a:xfrm>
            <a:off x="334806" y="332002"/>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1.600.000 €</a:t>
            </a:r>
          </a:p>
        </p:txBody>
      </p:sp>
      <p:sp>
        <p:nvSpPr>
          <p:cNvPr id="66" name="Textfeld 65">
            <a:extLst>
              <a:ext uri="{FF2B5EF4-FFF2-40B4-BE49-F238E27FC236}">
                <a16:creationId xmlns:a16="http://schemas.microsoft.com/office/drawing/2014/main" id="{2E0244F4-0B14-5B46-965E-1F10DF87417F}"/>
              </a:ext>
            </a:extLst>
          </p:cNvPr>
          <p:cNvSpPr txBox="1"/>
          <p:nvPr/>
        </p:nvSpPr>
        <p:spPr>
          <a:xfrm>
            <a:off x="334806" y="73884"/>
            <a:ext cx="808589" cy="161583"/>
          </a:xfrm>
          <a:prstGeom prst="rect">
            <a:avLst/>
          </a:prstGeom>
          <a:noFill/>
        </p:spPr>
        <p:txBody>
          <a:bodyPr wrap="square" lIns="0" tIns="0" rIns="0" bIns="0">
            <a:spAutoFit/>
          </a:bodyPr>
          <a:lstStyle/>
          <a:p>
            <a:pPr algn="r">
              <a:defRPr/>
            </a:pPr>
            <a:r>
              <a:rPr lang="de-DE" sz="1050" dirty="0">
                <a:solidFill>
                  <a:srgbClr val="B4B5B4"/>
                </a:solidFill>
                <a:latin typeface="Montserrat" pitchFamily="2" charset="77"/>
                <a:ea typeface="Geneva" charset="0"/>
                <a:sym typeface="Arial" charset="0"/>
              </a:rPr>
              <a:t>1.700.000 €</a:t>
            </a:r>
          </a:p>
        </p:txBody>
      </p:sp>
      <p:sp>
        <p:nvSpPr>
          <p:cNvPr id="14" name="Titel 13">
            <a:extLst>
              <a:ext uri="{FF2B5EF4-FFF2-40B4-BE49-F238E27FC236}">
                <a16:creationId xmlns:a16="http://schemas.microsoft.com/office/drawing/2014/main" id="{98EED7D9-AA7E-D845-AB6B-416FFA1406B2}"/>
              </a:ext>
            </a:extLst>
          </p:cNvPr>
          <p:cNvSpPr>
            <a:spLocks noGrp="1"/>
          </p:cNvSpPr>
          <p:nvPr>
            <p:ph type="title"/>
          </p:nvPr>
        </p:nvSpPr>
        <p:spPr>
          <a:xfrm>
            <a:off x="5847134" y="166063"/>
            <a:ext cx="2963600" cy="366996"/>
          </a:xfrm>
          <a:solidFill>
            <a:srgbClr val="F7F1EC"/>
          </a:solidFill>
        </p:spPr>
        <p:txBody>
          <a:bodyPr/>
          <a:lstStyle/>
          <a:p>
            <a:pPr algn="ctr"/>
            <a:r>
              <a:rPr lang="de-DE" sz="2000" dirty="0"/>
              <a:t>Spendenbedarf</a:t>
            </a:r>
            <a:r>
              <a:rPr lang="de-DE" dirty="0"/>
              <a:t> </a:t>
            </a:r>
            <a:r>
              <a:rPr lang="de-DE" sz="2000" dirty="0"/>
              <a:t>2024</a:t>
            </a:r>
          </a:p>
        </p:txBody>
      </p:sp>
    </p:spTree>
    <p:extLst>
      <p:ext uri="{BB962C8B-B14F-4D97-AF65-F5344CB8AC3E}">
        <p14:creationId xmlns:p14="http://schemas.microsoft.com/office/powerpoint/2010/main" val="3918999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E0A8-72EB-EDD9-AFD6-5D051A07648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89A891A5-5CE0-145D-AA56-2EA31F3A3CBC}"/>
              </a:ext>
            </a:extLst>
          </p:cNvPr>
          <p:cNvSpPr>
            <a:spLocks noGrp="1"/>
          </p:cNvSpPr>
          <p:nvPr>
            <p:ph type="ctrTitle"/>
          </p:nvPr>
        </p:nvSpPr>
        <p:spPr>
          <a:xfrm>
            <a:off x="0" y="1107934"/>
            <a:ext cx="9144000" cy="1790700"/>
          </a:xfrm>
        </p:spPr>
        <p:txBody>
          <a:bodyPr/>
          <a:lstStyle/>
          <a:p>
            <a:r>
              <a:rPr lang="de-DE" sz="5400" dirty="0"/>
              <a:t>Spendenprojekte</a:t>
            </a:r>
          </a:p>
        </p:txBody>
      </p:sp>
    </p:spTree>
    <p:extLst>
      <p:ext uri="{BB962C8B-B14F-4D97-AF65-F5344CB8AC3E}">
        <p14:creationId xmlns:p14="http://schemas.microsoft.com/office/powerpoint/2010/main" val="3291972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l="15154" t="10322" r="13533" b="29493"/>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pic>
        <p:nvPicPr>
          <p:cNvPr id="14" name="Grafik 13">
            <a:extLst>
              <a:ext uri="{FF2B5EF4-FFF2-40B4-BE49-F238E27FC236}">
                <a16:creationId xmlns:a16="http://schemas.microsoft.com/office/drawing/2014/main" id="{24DC6AC7-6858-B18F-34E8-90A7B22C9152}"/>
              </a:ext>
            </a:extLst>
          </p:cNvPr>
          <p:cNvPicPr>
            <a:picLocks noChangeAspect="1"/>
          </p:cNvPicPr>
          <p:nvPr/>
        </p:nvPicPr>
        <p:blipFill>
          <a:blip r:embed="rId5"/>
          <a:stretch>
            <a:fillRect/>
          </a:stretch>
        </p:blipFill>
        <p:spPr>
          <a:xfrm>
            <a:off x="7827036" y="3859836"/>
            <a:ext cx="1094875" cy="1094875"/>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024111"/>
            <a:ext cx="5049201" cy="379499"/>
          </a:xfrm>
        </p:spPr>
        <p:txBody>
          <a:bodyPr/>
          <a:lstStyle/>
          <a:p>
            <a:pPr algn="ctr"/>
            <a:r>
              <a:rPr lang="de-DE" sz="3200" dirty="0"/>
              <a:t>Landesjugendreferenten</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360.000 Euro</a:t>
            </a:r>
            <a:endParaRPr lang="de-DE" dirty="0"/>
          </a:p>
        </p:txBody>
      </p:sp>
    </p:spTree>
    <p:extLst>
      <p:ext uri="{BB962C8B-B14F-4D97-AF65-F5344CB8AC3E}">
        <p14:creationId xmlns:p14="http://schemas.microsoft.com/office/powerpoint/2010/main" val="1221722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7873" r="9502" b="576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Zeitraum / Seelsorgearbeit</a:t>
            </a:r>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555747"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70.000 Euro</a:t>
            </a:r>
            <a:endParaRPr lang="de-DE" dirty="0"/>
          </a:p>
        </p:txBody>
      </p:sp>
      <p:pic>
        <p:nvPicPr>
          <p:cNvPr id="2" name="Grafik 1">
            <a:extLst>
              <a:ext uri="{FF2B5EF4-FFF2-40B4-BE49-F238E27FC236}">
                <a16:creationId xmlns:a16="http://schemas.microsoft.com/office/drawing/2014/main" id="{63694C81-9F2E-C876-8C31-CFD6FAE27C95}"/>
              </a:ext>
            </a:extLst>
          </p:cNvPr>
          <p:cNvPicPr>
            <a:picLocks noChangeAspect="1"/>
          </p:cNvPicPr>
          <p:nvPr/>
        </p:nvPicPr>
        <p:blipFill>
          <a:blip r:embed="rId5"/>
          <a:stretch>
            <a:fillRect/>
          </a:stretch>
        </p:blipFill>
        <p:spPr>
          <a:xfrm>
            <a:off x="7819019" y="3852045"/>
            <a:ext cx="1102666" cy="1102666"/>
          </a:xfrm>
          <a:prstGeom prst="rect">
            <a:avLst/>
          </a:prstGeom>
        </p:spPr>
      </p:pic>
    </p:spTree>
    <p:extLst>
      <p:ext uri="{BB962C8B-B14F-4D97-AF65-F5344CB8AC3E}">
        <p14:creationId xmlns:p14="http://schemas.microsoft.com/office/powerpoint/2010/main" val="239185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8" y="458701"/>
            <a:ext cx="5033962" cy="464820"/>
          </a:xfrm>
        </p:spPr>
        <p:txBody>
          <a:bodyPr/>
          <a:lstStyle/>
          <a:p>
            <a:r>
              <a:rPr lang="de-DE" dirty="0"/>
              <a:t>Nepal-Studienreise</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23. FEBRUAR – 4. MÄRZ</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233071"/>
            <a:ext cx="5033962" cy="507831"/>
          </a:xfrm>
        </p:spPr>
        <p:txBody>
          <a:bodyPr/>
          <a:lstStyle/>
          <a:p>
            <a:r>
              <a:rPr lang="de-DE" dirty="0">
                <a:latin typeface="Montserrat" pitchFamily="2" charset="77"/>
              </a:rPr>
              <a:t>Nepal hautnah erleben – </a:t>
            </a:r>
            <a:br>
              <a:rPr lang="de-DE" dirty="0">
                <a:latin typeface="Montserrat" pitchFamily="2" charset="77"/>
              </a:rPr>
            </a:br>
            <a:r>
              <a:rPr lang="de-DE" dirty="0">
                <a:latin typeface="Montserrat" pitchFamily="2" charset="77"/>
              </a:rPr>
              <a:t>mit Flo Hoppe und Ulrich Mang</a:t>
            </a:r>
          </a:p>
        </p:txBody>
      </p:sp>
      <p:sp>
        <p:nvSpPr>
          <p:cNvPr id="6" name="Textfeld 5">
            <a:extLst>
              <a:ext uri="{FF2B5EF4-FFF2-40B4-BE49-F238E27FC236}">
                <a16:creationId xmlns:a16="http://schemas.microsoft.com/office/drawing/2014/main" id="{8424C278-AE1E-07AB-B667-D729B48CBB66}"/>
              </a:ext>
            </a:extLst>
          </p:cNvPr>
          <p:cNvSpPr txBox="1"/>
          <p:nvPr/>
        </p:nvSpPr>
        <p:spPr>
          <a:xfrm>
            <a:off x="1500652" y="3267336"/>
            <a:ext cx="2609335"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nepal</a:t>
            </a:r>
            <a:endParaRPr lang="de-DE" dirty="0">
              <a:latin typeface="Montserrat" pitchFamily="2" charset="77"/>
            </a:endParaRPr>
          </a:p>
        </p:txBody>
      </p:sp>
      <p:pic>
        <p:nvPicPr>
          <p:cNvPr id="8" name="Grafik 7">
            <a:extLst>
              <a:ext uri="{FF2B5EF4-FFF2-40B4-BE49-F238E27FC236}">
                <a16:creationId xmlns:a16="http://schemas.microsoft.com/office/drawing/2014/main" id="{217707A8-2CA5-C90C-EEC7-F7700A20B423}"/>
              </a:ext>
            </a:extLst>
          </p:cNvPr>
          <p:cNvPicPr>
            <a:picLocks noChangeAspect="1"/>
          </p:cNvPicPr>
          <p:nvPr/>
        </p:nvPicPr>
        <p:blipFill>
          <a:blip r:embed="rId2"/>
          <a:srcRect/>
          <a:stretch/>
        </p:blipFill>
        <p:spPr>
          <a:xfrm>
            <a:off x="302887" y="3016757"/>
            <a:ext cx="1008991" cy="1008991"/>
          </a:xfrm>
          <a:prstGeom prst="rect">
            <a:avLst/>
          </a:prstGeom>
        </p:spPr>
      </p:pic>
      <p:pic>
        <p:nvPicPr>
          <p:cNvPr id="18" name="Bildplatzhalter 17">
            <a:extLst>
              <a:ext uri="{FF2B5EF4-FFF2-40B4-BE49-F238E27FC236}">
                <a16:creationId xmlns:a16="http://schemas.microsoft.com/office/drawing/2014/main" id="{8235F63B-AB54-FF53-9F26-6AED4C6667CE}"/>
              </a:ext>
            </a:extLst>
          </p:cNvPr>
          <p:cNvPicPr>
            <a:picLocks noGrp="1" noChangeAspect="1"/>
          </p:cNvPicPr>
          <p:nvPr>
            <p:ph type="pic" sz="quarter" idx="14"/>
          </p:nvPr>
        </p:nvPicPr>
        <p:blipFill rotWithShape="1">
          <a:blip r:embed="rId3"/>
          <a:srcRect t="12626" r="-26317" b="13793"/>
          <a:stretch/>
        </p:blipFill>
        <p:spPr>
          <a:xfrm>
            <a:off x="6025602" y="-815552"/>
            <a:ext cx="4295774" cy="3753501"/>
          </a:xfrm>
        </p:spPr>
      </p:pic>
      <p:pic>
        <p:nvPicPr>
          <p:cNvPr id="20" name="Bildplatzhalter 19">
            <a:extLst>
              <a:ext uri="{FF2B5EF4-FFF2-40B4-BE49-F238E27FC236}">
                <a16:creationId xmlns:a16="http://schemas.microsoft.com/office/drawing/2014/main" id="{DA908B07-3B3F-84D9-6EE4-A2B4DCE3903E}"/>
              </a:ext>
            </a:extLst>
          </p:cNvPr>
          <p:cNvPicPr>
            <a:picLocks noGrp="1" noChangeAspect="1"/>
          </p:cNvPicPr>
          <p:nvPr>
            <p:ph type="pic" sz="quarter" idx="18"/>
          </p:nvPr>
        </p:nvPicPr>
        <p:blipFill rotWithShape="1">
          <a:blip r:embed="rId4"/>
          <a:srcRect l="20008" t="2119" r="19950" b="19245"/>
          <a:stretch/>
        </p:blipFill>
        <p:spPr>
          <a:xfrm>
            <a:off x="5856710" y="2456703"/>
            <a:ext cx="2227044" cy="1945915"/>
          </a:xfrm>
          <a:solidFill>
            <a:schemeClr val="bg1"/>
          </a:solid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3385847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5624"/>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7" y="4159026"/>
            <a:ext cx="4656904" cy="379499"/>
          </a:xfrm>
        </p:spPr>
        <p:txBody>
          <a:bodyPr/>
          <a:lstStyle/>
          <a:p>
            <a:pPr algn="ctr"/>
            <a:r>
              <a:rPr lang="de-DE" sz="3200" dirty="0"/>
              <a:t>Ich </a:t>
            </a:r>
            <a:r>
              <a:rPr lang="de-DE" sz="3200" dirty="0" err="1"/>
              <a:t>glaub‘s</a:t>
            </a:r>
            <a:endParaRPr lang="de-DE" sz="3200" dirty="0"/>
          </a:p>
        </p:txBody>
      </p:sp>
      <p:pic>
        <p:nvPicPr>
          <p:cNvPr id="2" name="Grafik 1">
            <a:extLst>
              <a:ext uri="{FF2B5EF4-FFF2-40B4-BE49-F238E27FC236}">
                <a16:creationId xmlns:a16="http://schemas.microsoft.com/office/drawing/2014/main" id="{F4E9A046-0808-BA8E-9B51-DF8DFFDCD30E}"/>
              </a:ext>
            </a:extLst>
          </p:cNvPr>
          <p:cNvPicPr>
            <a:picLocks noChangeAspect="1"/>
          </p:cNvPicPr>
          <p:nvPr/>
        </p:nvPicPr>
        <p:blipFill>
          <a:blip r:embed="rId5"/>
          <a:stretch>
            <a:fillRect/>
          </a:stretch>
        </p:blipFill>
        <p:spPr>
          <a:xfrm>
            <a:off x="7788085" y="3859836"/>
            <a:ext cx="1115040" cy="1115040"/>
          </a:xfrm>
          <a:prstGeom prst="rect">
            <a:avLst/>
          </a:prstGeom>
        </p:spPr>
      </p:pic>
    </p:spTree>
    <p:extLst>
      <p:ext uri="{BB962C8B-B14F-4D97-AF65-F5344CB8AC3E}">
        <p14:creationId xmlns:p14="http://schemas.microsoft.com/office/powerpoint/2010/main" val="82979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31899" b="-6899"/>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2490656" y="4159026"/>
            <a:ext cx="5049201" cy="379499"/>
          </a:xfrm>
        </p:spPr>
        <p:txBody>
          <a:bodyPr/>
          <a:lstStyle/>
          <a:p>
            <a:pPr algn="ctr"/>
            <a:r>
              <a:rPr lang="de-DE" sz="3200" dirty="0"/>
              <a:t>FSZ  Dobel</a:t>
            </a:r>
          </a:p>
        </p:txBody>
      </p:sp>
      <p:pic>
        <p:nvPicPr>
          <p:cNvPr id="4" name="Grafik 3">
            <a:extLst>
              <a:ext uri="{FF2B5EF4-FFF2-40B4-BE49-F238E27FC236}">
                <a16:creationId xmlns:a16="http://schemas.microsoft.com/office/drawing/2014/main" id="{38BFEBFF-B085-F7C4-BEE5-AB8C4344058F}"/>
              </a:ext>
            </a:extLst>
          </p:cNvPr>
          <p:cNvPicPr>
            <a:picLocks noChangeAspect="1"/>
          </p:cNvPicPr>
          <p:nvPr/>
        </p:nvPicPr>
        <p:blipFill>
          <a:blip r:embed="rId5"/>
          <a:stretch>
            <a:fillRect/>
          </a:stretch>
        </p:blipFill>
        <p:spPr>
          <a:xfrm>
            <a:off x="7797216" y="3859835"/>
            <a:ext cx="1089425" cy="1089425"/>
          </a:xfrm>
          <a:prstGeom prst="rect">
            <a:avLst/>
          </a:prstGeom>
        </p:spPr>
      </p:pic>
    </p:spTree>
    <p:extLst>
      <p:ext uri="{BB962C8B-B14F-4D97-AF65-F5344CB8AC3E}">
        <p14:creationId xmlns:p14="http://schemas.microsoft.com/office/powerpoint/2010/main" val="2201499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rotWithShape="1">
          <a:blip r:embed="rId2"/>
          <a:srcRect t="10551" b="14336"/>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err="1"/>
              <a:t>studiEC</a:t>
            </a:r>
            <a:endParaRPr lang="de-DE" sz="3200" dirty="0"/>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43696"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50.000 Euro</a:t>
            </a:r>
            <a:endParaRPr lang="de-DE" dirty="0"/>
          </a:p>
        </p:txBody>
      </p:sp>
      <p:pic>
        <p:nvPicPr>
          <p:cNvPr id="4" name="Grafik 3">
            <a:extLst>
              <a:ext uri="{FF2B5EF4-FFF2-40B4-BE49-F238E27FC236}">
                <a16:creationId xmlns:a16="http://schemas.microsoft.com/office/drawing/2014/main" id="{309A127C-7791-9727-7C4D-5BC29660F791}"/>
              </a:ext>
            </a:extLst>
          </p:cNvPr>
          <p:cNvPicPr>
            <a:picLocks noChangeAspect="1"/>
          </p:cNvPicPr>
          <p:nvPr/>
        </p:nvPicPr>
        <p:blipFill>
          <a:blip r:embed="rId5"/>
          <a:stretch>
            <a:fillRect/>
          </a:stretch>
        </p:blipFill>
        <p:spPr>
          <a:xfrm>
            <a:off x="7838881" y="3865286"/>
            <a:ext cx="1089425" cy="1089425"/>
          </a:xfrm>
          <a:prstGeom prst="rect">
            <a:avLst/>
          </a:prstGeom>
        </p:spPr>
      </p:pic>
    </p:spTree>
    <p:extLst>
      <p:ext uri="{BB962C8B-B14F-4D97-AF65-F5344CB8AC3E}">
        <p14:creationId xmlns:p14="http://schemas.microsoft.com/office/powerpoint/2010/main" val="2912009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AB8193D-2BF6-85C8-52BB-46221E08F3CC}"/>
              </a:ext>
            </a:extLst>
          </p:cNvPr>
          <p:cNvPicPr>
            <a:picLocks noChangeAspect="1"/>
          </p:cNvPicPr>
          <p:nvPr/>
        </p:nvPicPr>
        <p:blipFill>
          <a:blip r:embed="rId2"/>
          <a:srcRect t="7834" b="7834"/>
          <a:stretch/>
        </p:blipFill>
        <p:spPr>
          <a:xfrm>
            <a:off x="0" y="0"/>
            <a:ext cx="9144000" cy="5143500"/>
          </a:xfrm>
          <a:prstGeom prst="rect">
            <a:avLst/>
          </a:prstGeom>
        </p:spPr>
      </p:pic>
      <p:pic>
        <p:nvPicPr>
          <p:cNvPr id="12" name="Grafik 11">
            <a:extLst>
              <a:ext uri="{FF2B5EF4-FFF2-40B4-BE49-F238E27FC236}">
                <a16:creationId xmlns:a16="http://schemas.microsoft.com/office/drawing/2014/main" id="{BBCD7303-B6CE-1FE8-BDD3-0BCDDB090A9C}"/>
              </a:ext>
            </a:extLst>
          </p:cNvPr>
          <p:cNvPicPr>
            <a:picLocks noChangeAspect="1"/>
          </p:cNvPicPr>
          <p:nvPr/>
        </p:nvPicPr>
        <p:blipFill rotWithShape="1">
          <a:blip r:embed="rId3"/>
          <a:srcRect l="368" r="12855" b="81952"/>
          <a:stretch/>
        </p:blipFill>
        <p:spPr>
          <a:xfrm>
            <a:off x="0" y="3390901"/>
            <a:ext cx="9144000" cy="1752600"/>
          </a:xfrm>
          <a:prstGeom prst="rect">
            <a:avLst/>
          </a:prstGeom>
        </p:spPr>
      </p:pic>
      <p:pic>
        <p:nvPicPr>
          <p:cNvPr id="13" name="Grafik 12">
            <a:extLst>
              <a:ext uri="{FF2B5EF4-FFF2-40B4-BE49-F238E27FC236}">
                <a16:creationId xmlns:a16="http://schemas.microsoft.com/office/drawing/2014/main" id="{D73B5A5C-2509-495E-57F0-281D9B06AB44}"/>
              </a:ext>
            </a:extLst>
          </p:cNvPr>
          <p:cNvPicPr>
            <a:picLocks noChangeAspect="1"/>
          </p:cNvPicPr>
          <p:nvPr/>
        </p:nvPicPr>
        <p:blipFill rotWithShape="1">
          <a:blip r:embed="rId4"/>
          <a:srcRect l="7368" t="21589" r="7055" b="21922"/>
          <a:stretch/>
        </p:blipFill>
        <p:spPr>
          <a:xfrm>
            <a:off x="324000" y="4670328"/>
            <a:ext cx="1573711" cy="284383"/>
          </a:xfrm>
          <a:prstGeom prst="rect">
            <a:avLst/>
          </a:prstGeom>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a:xfrm>
            <a:off x="1988820" y="4024111"/>
            <a:ext cx="5551037" cy="379499"/>
          </a:xfrm>
        </p:spPr>
        <p:txBody>
          <a:bodyPr/>
          <a:lstStyle/>
          <a:p>
            <a:pPr algn="ctr"/>
            <a:r>
              <a:rPr lang="de-DE" sz="3200" dirty="0"/>
              <a:t>Jungschar-Referentin </a:t>
            </a:r>
            <a:r>
              <a:rPr lang="de-DE" sz="2000" dirty="0"/>
              <a:t>(60</a:t>
            </a:r>
            <a:r>
              <a:rPr lang="de-DE" sz="1200" dirty="0"/>
              <a:t> </a:t>
            </a:r>
            <a:r>
              <a:rPr lang="de-DE" sz="2000" dirty="0"/>
              <a:t>%)</a:t>
            </a:r>
            <a:endParaRPr lang="de-DE" sz="3200" dirty="0"/>
          </a:p>
        </p:txBody>
      </p:sp>
      <p:sp>
        <p:nvSpPr>
          <p:cNvPr id="15" name="Textplatzhalter 4">
            <a:extLst>
              <a:ext uri="{FF2B5EF4-FFF2-40B4-BE49-F238E27FC236}">
                <a16:creationId xmlns:a16="http://schemas.microsoft.com/office/drawing/2014/main" id="{E469DFF6-F329-1E49-B75C-71600D6C0914}"/>
              </a:ext>
            </a:extLst>
          </p:cNvPr>
          <p:cNvSpPr txBox="1">
            <a:spLocks/>
          </p:cNvSpPr>
          <p:nvPr/>
        </p:nvSpPr>
        <p:spPr>
          <a:xfrm>
            <a:off x="2343696" y="4686496"/>
            <a:ext cx="5049200" cy="20618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Spendenziel p.a. 40.000 Euro</a:t>
            </a:r>
            <a:endParaRPr lang="de-DE" dirty="0"/>
          </a:p>
        </p:txBody>
      </p:sp>
      <p:pic>
        <p:nvPicPr>
          <p:cNvPr id="2" name="Grafik 1">
            <a:extLst>
              <a:ext uri="{FF2B5EF4-FFF2-40B4-BE49-F238E27FC236}">
                <a16:creationId xmlns:a16="http://schemas.microsoft.com/office/drawing/2014/main" id="{60EF4785-41AB-42F1-B5DE-2D125ABADA3F}"/>
              </a:ext>
            </a:extLst>
          </p:cNvPr>
          <p:cNvPicPr>
            <a:picLocks noChangeAspect="1"/>
          </p:cNvPicPr>
          <p:nvPr/>
        </p:nvPicPr>
        <p:blipFill>
          <a:blip r:embed="rId5"/>
          <a:stretch>
            <a:fillRect/>
          </a:stretch>
        </p:blipFill>
        <p:spPr>
          <a:xfrm>
            <a:off x="7954040" y="3971451"/>
            <a:ext cx="865960" cy="865960"/>
          </a:xfrm>
          <a:prstGeom prst="rect">
            <a:avLst/>
          </a:prstGeom>
        </p:spPr>
      </p:pic>
    </p:spTree>
    <p:extLst>
      <p:ext uri="{BB962C8B-B14F-4D97-AF65-F5344CB8AC3E}">
        <p14:creationId xmlns:p14="http://schemas.microsoft.com/office/powerpoint/2010/main" val="153740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ED052AB-A3DF-8F6A-D16F-B8D66495A8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293" y="518973"/>
            <a:ext cx="2747413" cy="3993662"/>
          </a:xfrm>
          <a:prstGeom prst="rect">
            <a:avLst/>
          </a:prstGeom>
        </p:spPr>
      </p:pic>
    </p:spTree>
    <p:extLst>
      <p:ext uri="{BB962C8B-B14F-4D97-AF65-F5344CB8AC3E}">
        <p14:creationId xmlns:p14="http://schemas.microsoft.com/office/powerpoint/2010/main" val="1661230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3883CDE-9644-4A52-BE8E-9860A7B03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9064">
            <a:off x="5033842" y="-450850"/>
            <a:ext cx="3637049" cy="5143500"/>
          </a:xfrm>
          <a:prstGeom prst="rect">
            <a:avLst/>
          </a:prstGeom>
          <a:effectLst>
            <a:outerShdw blurRad="50800" dist="38100" dir="2700000" algn="tl" rotWithShape="0">
              <a:prstClr val="black">
                <a:alpha val="12000"/>
              </a:prstClr>
            </a:outerShdw>
          </a:effectLst>
        </p:spPr>
      </p:pic>
      <p:pic>
        <p:nvPicPr>
          <p:cNvPr id="7" name="Grafik 6">
            <a:extLst>
              <a:ext uri="{FF2B5EF4-FFF2-40B4-BE49-F238E27FC236}">
                <a16:creationId xmlns:a16="http://schemas.microsoft.com/office/drawing/2014/main" id="{883BA87A-085B-4849-9EA1-FC1D9EC78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8268">
            <a:off x="4317072" y="2341103"/>
            <a:ext cx="3228801" cy="4566001"/>
          </a:xfrm>
          <a:prstGeom prst="rect">
            <a:avLst/>
          </a:prstGeom>
          <a:effectLst>
            <a:outerShdw blurRad="304800" dist="190500" dir="6060000" algn="tl" rotWithShape="0">
              <a:prstClr val="black">
                <a:alpha val="16000"/>
              </a:prstClr>
            </a:outerShdw>
          </a:effectLst>
        </p:spPr>
      </p:pic>
      <p:sp>
        <p:nvSpPr>
          <p:cNvPr id="14" name="Textplatzhalter 13">
            <a:extLst>
              <a:ext uri="{FF2B5EF4-FFF2-40B4-BE49-F238E27FC236}">
                <a16:creationId xmlns:a16="http://schemas.microsoft.com/office/drawing/2014/main" id="{F7E52C20-FB28-421A-A8F8-8790164D741B}"/>
              </a:ext>
            </a:extLst>
          </p:cNvPr>
          <p:cNvSpPr>
            <a:spLocks noGrp="1"/>
          </p:cNvSpPr>
          <p:nvPr>
            <p:ph type="body" sz="quarter" idx="15"/>
          </p:nvPr>
        </p:nvSpPr>
        <p:spPr/>
        <p:txBody>
          <a:bodyPr/>
          <a:lstStyle/>
          <a:p>
            <a:r>
              <a:rPr lang="de-DE" dirty="0"/>
              <a:t>Stundenentwurf</a:t>
            </a:r>
            <a:endParaRPr lang="en-US" dirty="0"/>
          </a:p>
        </p:txBody>
      </p:sp>
      <p:sp>
        <p:nvSpPr>
          <p:cNvPr id="15" name="Textplatzhalter 14">
            <a:extLst>
              <a:ext uri="{FF2B5EF4-FFF2-40B4-BE49-F238E27FC236}">
                <a16:creationId xmlns:a16="http://schemas.microsoft.com/office/drawing/2014/main" id="{86BD8A6C-01D1-46D5-91BC-B0FF5C6C1146}"/>
              </a:ext>
            </a:extLst>
          </p:cNvPr>
          <p:cNvSpPr>
            <a:spLocks noGrp="1"/>
          </p:cNvSpPr>
          <p:nvPr>
            <p:ph type="body" sz="quarter" idx="16"/>
          </p:nvPr>
        </p:nvSpPr>
        <p:spPr/>
        <p:txBody>
          <a:bodyPr/>
          <a:lstStyle/>
          <a:p>
            <a:r>
              <a:rPr lang="de-DE" dirty="0"/>
              <a:t>Für </a:t>
            </a:r>
            <a:r>
              <a:rPr lang="de-DE" dirty="0" err="1"/>
              <a:t>Teenkreis</a:t>
            </a:r>
            <a:r>
              <a:rPr lang="de-DE" dirty="0"/>
              <a:t> oder Jugendkreis</a:t>
            </a:r>
            <a:endParaRPr lang="en-US" dirty="0"/>
          </a:p>
        </p:txBody>
      </p:sp>
      <p:sp>
        <p:nvSpPr>
          <p:cNvPr id="16" name="Textplatzhalter 15">
            <a:extLst>
              <a:ext uri="{FF2B5EF4-FFF2-40B4-BE49-F238E27FC236}">
                <a16:creationId xmlns:a16="http://schemas.microsoft.com/office/drawing/2014/main" id="{BBD4D128-5ED8-4E23-B636-F91677081088}"/>
              </a:ext>
            </a:extLst>
          </p:cNvPr>
          <p:cNvSpPr>
            <a:spLocks noGrp="1"/>
          </p:cNvSpPr>
          <p:nvPr>
            <p:ph type="body" sz="quarter" idx="17"/>
          </p:nvPr>
        </p:nvSpPr>
        <p:spPr/>
        <p:txBody>
          <a:bodyPr/>
          <a:lstStyle/>
          <a:p>
            <a:r>
              <a:rPr lang="en-US" dirty="0" err="1"/>
              <a:t>Thema</a:t>
            </a:r>
            <a:r>
              <a:rPr lang="en-US" dirty="0"/>
              <a:t>: </a:t>
            </a:r>
            <a:r>
              <a:rPr lang="en-US" dirty="0" err="1"/>
              <a:t>Meine</a:t>
            </a:r>
            <a:r>
              <a:rPr lang="en-US" dirty="0"/>
              <a:t> </a:t>
            </a:r>
            <a:r>
              <a:rPr lang="en-US" dirty="0" err="1"/>
              <a:t>Ressource</a:t>
            </a:r>
            <a:r>
              <a:rPr lang="en-US" dirty="0"/>
              <a:t> Geld</a:t>
            </a:r>
          </a:p>
        </p:txBody>
      </p:sp>
      <p:pic>
        <p:nvPicPr>
          <p:cNvPr id="21" name="Grafik 20">
            <a:extLst>
              <a:ext uri="{FF2B5EF4-FFF2-40B4-BE49-F238E27FC236}">
                <a16:creationId xmlns:a16="http://schemas.microsoft.com/office/drawing/2014/main" id="{BBECDE55-2AA6-4DC4-B04E-91C8208B10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59159">
            <a:off x="7227257" y="3569361"/>
            <a:ext cx="1953674" cy="1386226"/>
          </a:xfrm>
          <a:prstGeom prst="rect">
            <a:avLst/>
          </a:prstGeom>
          <a:effectLst>
            <a:outerShdw blurRad="228600" dist="25400" dir="2700000" algn="tl" rotWithShape="0">
              <a:prstClr val="black">
                <a:alpha val="27000"/>
              </a:prstClr>
            </a:outerShdw>
          </a:effectLst>
        </p:spPr>
      </p:pic>
    </p:spTree>
    <p:extLst>
      <p:ext uri="{BB962C8B-B14F-4D97-AF65-F5344CB8AC3E}">
        <p14:creationId xmlns:p14="http://schemas.microsoft.com/office/powerpoint/2010/main" val="563836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7FB99A5-E639-4AFC-8B4A-13506AD0C65B}"/>
              </a:ext>
            </a:extLst>
          </p:cNvPr>
          <p:cNvSpPr>
            <a:spLocks noGrp="1"/>
          </p:cNvSpPr>
          <p:nvPr>
            <p:ph type="body" sz="quarter" idx="16"/>
          </p:nvPr>
        </p:nvSpPr>
        <p:spPr>
          <a:xfrm>
            <a:off x="338137" y="973030"/>
            <a:ext cx="4185937" cy="636242"/>
          </a:xfrm>
        </p:spPr>
        <p:txBody>
          <a:bodyPr/>
          <a:lstStyle/>
          <a:p>
            <a:pPr algn="ctr"/>
            <a:r>
              <a:rPr lang="de-DE" sz="4800" dirty="0">
                <a:solidFill>
                  <a:srgbClr val="95C459"/>
                </a:solidFill>
              </a:rPr>
              <a:t>2500</a:t>
            </a:r>
            <a:endParaRPr lang="en-US" sz="4800" dirty="0">
              <a:solidFill>
                <a:srgbClr val="95C459"/>
              </a:solidFill>
            </a:endParaRPr>
          </a:p>
        </p:txBody>
      </p:sp>
      <p:sp>
        <p:nvSpPr>
          <p:cNvPr id="4" name="Textplatzhalter 3">
            <a:extLst>
              <a:ext uri="{FF2B5EF4-FFF2-40B4-BE49-F238E27FC236}">
                <a16:creationId xmlns:a16="http://schemas.microsoft.com/office/drawing/2014/main" id="{C7B5DF27-23CF-4601-BB6A-9B7B0E9DBBB6}"/>
              </a:ext>
            </a:extLst>
          </p:cNvPr>
          <p:cNvSpPr>
            <a:spLocks noGrp="1"/>
          </p:cNvSpPr>
          <p:nvPr>
            <p:ph type="body" sz="quarter" idx="17"/>
          </p:nvPr>
        </p:nvSpPr>
        <p:spPr>
          <a:xfrm>
            <a:off x="338137" y="1655168"/>
            <a:ext cx="4185937" cy="297457"/>
          </a:xfrm>
        </p:spPr>
        <p:txBody>
          <a:bodyPr/>
          <a:lstStyle/>
          <a:p>
            <a:pPr algn="ctr"/>
            <a:r>
              <a:rPr lang="de-DE" dirty="0"/>
              <a:t>Samentüten verteilt</a:t>
            </a:r>
            <a:endParaRPr lang="en-US" dirty="0"/>
          </a:p>
        </p:txBody>
      </p:sp>
      <p:sp>
        <p:nvSpPr>
          <p:cNvPr id="6" name="Textplatzhalter 5">
            <a:extLst>
              <a:ext uri="{FF2B5EF4-FFF2-40B4-BE49-F238E27FC236}">
                <a16:creationId xmlns:a16="http://schemas.microsoft.com/office/drawing/2014/main" id="{48E6C4C3-357D-46B7-AA1A-3344C07394C0}"/>
              </a:ext>
            </a:extLst>
          </p:cNvPr>
          <p:cNvSpPr>
            <a:spLocks noGrp="1"/>
          </p:cNvSpPr>
          <p:nvPr>
            <p:ph type="body" sz="quarter" idx="19"/>
          </p:nvPr>
        </p:nvSpPr>
        <p:spPr>
          <a:xfrm>
            <a:off x="338138" y="2695586"/>
            <a:ext cx="4185936" cy="644017"/>
          </a:xfrm>
        </p:spPr>
        <p:txBody>
          <a:bodyPr/>
          <a:lstStyle/>
          <a:p>
            <a:pPr algn="ctr"/>
            <a:r>
              <a:rPr lang="de-DE" sz="4800" dirty="0">
                <a:solidFill>
                  <a:srgbClr val="95C459"/>
                </a:solidFill>
              </a:rPr>
              <a:t>335</a:t>
            </a:r>
            <a:endParaRPr lang="en-US" sz="4800" dirty="0">
              <a:solidFill>
                <a:srgbClr val="95C459"/>
              </a:solidFill>
            </a:endParaRPr>
          </a:p>
        </p:txBody>
      </p:sp>
      <p:sp>
        <p:nvSpPr>
          <p:cNvPr id="7" name="Textplatzhalter 6">
            <a:extLst>
              <a:ext uri="{FF2B5EF4-FFF2-40B4-BE49-F238E27FC236}">
                <a16:creationId xmlns:a16="http://schemas.microsoft.com/office/drawing/2014/main" id="{188D98DF-59D4-47B5-A02C-470C3E9EE5E1}"/>
              </a:ext>
            </a:extLst>
          </p:cNvPr>
          <p:cNvSpPr>
            <a:spLocks noGrp="1"/>
          </p:cNvSpPr>
          <p:nvPr>
            <p:ph type="body" sz="quarter" idx="20"/>
          </p:nvPr>
        </p:nvSpPr>
        <p:spPr>
          <a:xfrm>
            <a:off x="338138" y="3467791"/>
            <a:ext cx="4185936" cy="297457"/>
          </a:xfrm>
        </p:spPr>
        <p:txBody>
          <a:bodyPr/>
          <a:lstStyle/>
          <a:p>
            <a:pPr algn="ctr"/>
            <a:r>
              <a:rPr lang="en-US" dirty="0" err="1"/>
              <a:t>Bäume</a:t>
            </a:r>
            <a:r>
              <a:rPr lang="en-US" dirty="0"/>
              <a:t> </a:t>
            </a:r>
            <a:r>
              <a:rPr lang="en-US" dirty="0" err="1"/>
              <a:t>gepflanzt</a:t>
            </a:r>
            <a:endParaRPr lang="en-US" dirty="0"/>
          </a:p>
        </p:txBody>
      </p:sp>
      <p:sp>
        <p:nvSpPr>
          <p:cNvPr id="9" name="Textplatzhalter 8">
            <a:extLst>
              <a:ext uri="{FF2B5EF4-FFF2-40B4-BE49-F238E27FC236}">
                <a16:creationId xmlns:a16="http://schemas.microsoft.com/office/drawing/2014/main" id="{6B635E5C-7D9D-40A9-8E86-92CC4279BC33}"/>
              </a:ext>
            </a:extLst>
          </p:cNvPr>
          <p:cNvSpPr>
            <a:spLocks noGrp="1"/>
          </p:cNvSpPr>
          <p:nvPr>
            <p:ph type="body" sz="quarter" idx="22"/>
          </p:nvPr>
        </p:nvSpPr>
        <p:spPr>
          <a:xfrm>
            <a:off x="4679784" y="973030"/>
            <a:ext cx="4126078" cy="636242"/>
          </a:xfrm>
        </p:spPr>
        <p:txBody>
          <a:bodyPr/>
          <a:lstStyle/>
          <a:p>
            <a:pPr algn="ctr"/>
            <a:r>
              <a:rPr lang="de-DE" sz="4800" dirty="0">
                <a:solidFill>
                  <a:srgbClr val="95C459"/>
                </a:solidFill>
              </a:rPr>
              <a:t>89</a:t>
            </a:r>
            <a:endParaRPr lang="en-US" sz="4800" dirty="0">
              <a:solidFill>
                <a:srgbClr val="95C459"/>
              </a:solidFill>
            </a:endParaRPr>
          </a:p>
        </p:txBody>
      </p:sp>
      <p:sp>
        <p:nvSpPr>
          <p:cNvPr id="10" name="Textplatzhalter 9">
            <a:extLst>
              <a:ext uri="{FF2B5EF4-FFF2-40B4-BE49-F238E27FC236}">
                <a16:creationId xmlns:a16="http://schemas.microsoft.com/office/drawing/2014/main" id="{FB58A3D4-67B2-4634-BE68-AA97D1106FF0}"/>
              </a:ext>
            </a:extLst>
          </p:cNvPr>
          <p:cNvSpPr>
            <a:spLocks noGrp="1"/>
          </p:cNvSpPr>
          <p:nvPr>
            <p:ph type="body" sz="quarter" idx="23"/>
          </p:nvPr>
        </p:nvSpPr>
        <p:spPr>
          <a:xfrm>
            <a:off x="4679784" y="1655168"/>
            <a:ext cx="4126078" cy="297457"/>
          </a:xfrm>
        </p:spPr>
        <p:txBody>
          <a:bodyPr/>
          <a:lstStyle/>
          <a:p>
            <a:pPr algn="ctr"/>
            <a:r>
              <a:rPr lang="en-US" dirty="0" err="1"/>
              <a:t>Daueraufträge</a:t>
            </a:r>
            <a:r>
              <a:rPr lang="en-US" dirty="0"/>
              <a:t> </a:t>
            </a:r>
            <a:r>
              <a:rPr lang="en-US" dirty="0" err="1"/>
              <a:t>bereits</a:t>
            </a:r>
            <a:r>
              <a:rPr lang="en-US" dirty="0"/>
              <a:t> </a:t>
            </a:r>
            <a:r>
              <a:rPr lang="en-US" dirty="0" err="1"/>
              <a:t>eingerichtet</a:t>
            </a:r>
            <a:endParaRPr lang="en-US" dirty="0"/>
          </a:p>
        </p:txBody>
      </p:sp>
      <p:sp>
        <p:nvSpPr>
          <p:cNvPr id="12" name="Textplatzhalter 11">
            <a:extLst>
              <a:ext uri="{FF2B5EF4-FFF2-40B4-BE49-F238E27FC236}">
                <a16:creationId xmlns:a16="http://schemas.microsoft.com/office/drawing/2014/main" id="{A2CA0CF6-0542-447C-AD9D-520E70423E3D}"/>
              </a:ext>
            </a:extLst>
          </p:cNvPr>
          <p:cNvSpPr>
            <a:spLocks noGrp="1"/>
          </p:cNvSpPr>
          <p:nvPr>
            <p:ph type="body" sz="quarter" idx="25"/>
          </p:nvPr>
        </p:nvSpPr>
        <p:spPr>
          <a:xfrm>
            <a:off x="4679784" y="2695586"/>
            <a:ext cx="4126078" cy="644017"/>
          </a:xfrm>
        </p:spPr>
        <p:txBody>
          <a:bodyPr/>
          <a:lstStyle/>
          <a:p>
            <a:pPr algn="ctr"/>
            <a:r>
              <a:rPr lang="de-DE" sz="4800" dirty="0">
                <a:solidFill>
                  <a:srgbClr val="95C459"/>
                </a:solidFill>
              </a:rPr>
              <a:t>1045 €</a:t>
            </a:r>
            <a:endParaRPr lang="en-US" sz="4800" dirty="0">
              <a:solidFill>
                <a:srgbClr val="95C459"/>
              </a:solidFill>
            </a:endParaRPr>
          </a:p>
        </p:txBody>
      </p:sp>
      <p:sp>
        <p:nvSpPr>
          <p:cNvPr id="13" name="Textplatzhalter 12">
            <a:extLst>
              <a:ext uri="{FF2B5EF4-FFF2-40B4-BE49-F238E27FC236}">
                <a16:creationId xmlns:a16="http://schemas.microsoft.com/office/drawing/2014/main" id="{EE66FE3D-8164-47B6-AEEA-AC7BF436F57B}"/>
              </a:ext>
            </a:extLst>
          </p:cNvPr>
          <p:cNvSpPr>
            <a:spLocks noGrp="1"/>
          </p:cNvSpPr>
          <p:nvPr>
            <p:ph type="body" sz="quarter" idx="26"/>
          </p:nvPr>
        </p:nvSpPr>
        <p:spPr>
          <a:xfrm>
            <a:off x="4679784" y="3467791"/>
            <a:ext cx="4126078" cy="297457"/>
          </a:xfrm>
        </p:spPr>
        <p:txBody>
          <a:bodyPr/>
          <a:lstStyle/>
          <a:p>
            <a:pPr algn="ctr"/>
            <a:r>
              <a:rPr lang="de-DE" dirty="0"/>
              <a:t>Monatlicher Betrag</a:t>
            </a:r>
            <a:endParaRPr lang="en-US" dirty="0"/>
          </a:p>
        </p:txBody>
      </p:sp>
    </p:spTree>
    <p:extLst>
      <p:ext uri="{BB962C8B-B14F-4D97-AF65-F5344CB8AC3E}">
        <p14:creationId xmlns:p14="http://schemas.microsoft.com/office/powerpoint/2010/main" val="171773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300"/>
                                        <p:tgtEl>
                                          <p:spTgt spid="3">
                                            <p:txEl>
                                              <p:pRg st="0" end="0"/>
                                            </p:txEl>
                                          </p:spTgt>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300"/>
                                        <p:tgtEl>
                                          <p:spTgt spid="9">
                                            <p:txEl>
                                              <p:pRg st="0" end="0"/>
                                            </p:txEl>
                                          </p:spTgt>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300"/>
                                        <p:tgtEl>
                                          <p:spTgt spid="10">
                                            <p:txEl>
                                              <p:pRg st="0" end="0"/>
                                            </p:txEl>
                                          </p:spTgt>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300"/>
                                        <p:tgtEl>
                                          <p:spTgt spid="6">
                                            <p:txEl>
                                              <p:pRg st="0" end="0"/>
                                            </p:txEl>
                                          </p:spTgt>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300"/>
                                        <p:tgtEl>
                                          <p:spTgt spid="7">
                                            <p:txEl>
                                              <p:pRg st="0" end="0"/>
                                            </p:txEl>
                                          </p:spTgt>
                                        </p:tgtEl>
                                      </p:cBhvr>
                                    </p:animEffect>
                                  </p:childTnLst>
                                </p:cTn>
                              </p:par>
                              <p:par>
                                <p:cTn id="23" presetID="10" presetClass="entr" presetSubtype="0" fill="hold" grpId="0" nodeType="withEffect">
                                  <p:stCondLst>
                                    <p:cond delay="140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300"/>
                                        <p:tgtEl>
                                          <p:spTgt spid="12">
                                            <p:txEl>
                                              <p:pRg st="0" end="0"/>
                                            </p:txEl>
                                          </p:spTgt>
                                        </p:tgtEl>
                                      </p:cBhvr>
                                    </p:animEffect>
                                  </p:childTnLst>
                                </p:cTn>
                              </p:par>
                              <p:par>
                                <p:cTn id="26" presetID="10" presetClass="entr" presetSubtype="0" fill="hold" grpId="0" nodeType="withEffect">
                                  <p:stCondLst>
                                    <p:cond delay="1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3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9" grpId="0" build="p"/>
      <p:bldP spid="10" grpId="0" build="p"/>
      <p:bldP spid="12" grpId="0" build="p"/>
      <p:bldP spid="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B8B225D-D297-4765-BA18-4C007603A2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7092">
            <a:off x="5110707" y="502920"/>
            <a:ext cx="2124562" cy="4137660"/>
          </a:xfrm>
          <a:prstGeom prst="rect">
            <a:avLst/>
          </a:prstGeom>
        </p:spPr>
      </p:pic>
      <p:pic>
        <p:nvPicPr>
          <p:cNvPr id="3" name="Grafik 2">
            <a:extLst>
              <a:ext uri="{FF2B5EF4-FFF2-40B4-BE49-F238E27FC236}">
                <a16:creationId xmlns:a16="http://schemas.microsoft.com/office/drawing/2014/main" id="{E5512CEA-8C7E-4B34-B085-3D696E1B1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59100">
            <a:off x="3590879" y="650248"/>
            <a:ext cx="3879119" cy="2909339"/>
          </a:xfrm>
          <a:prstGeom prst="rect">
            <a:avLst/>
          </a:prstGeom>
        </p:spPr>
      </p:pic>
      <p:pic>
        <p:nvPicPr>
          <p:cNvPr id="5" name="Grafik 4">
            <a:extLst>
              <a:ext uri="{FF2B5EF4-FFF2-40B4-BE49-F238E27FC236}">
                <a16:creationId xmlns:a16="http://schemas.microsoft.com/office/drawing/2014/main" id="{30AA78E4-89E0-4160-903B-15345293B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98723">
            <a:off x="6931582" y="1111388"/>
            <a:ext cx="2537455" cy="3383273"/>
          </a:xfrm>
          <a:prstGeom prst="rect">
            <a:avLst/>
          </a:prstGeom>
        </p:spPr>
      </p:pic>
      <p:pic>
        <p:nvPicPr>
          <p:cNvPr id="10" name="Grafik 9">
            <a:extLst>
              <a:ext uri="{FF2B5EF4-FFF2-40B4-BE49-F238E27FC236}">
                <a16:creationId xmlns:a16="http://schemas.microsoft.com/office/drawing/2014/main" id="{8DFA98BF-7DBD-4F87-B00B-F0595774A7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369083">
            <a:off x="3504265" y="2525392"/>
            <a:ext cx="5830992" cy="2774422"/>
          </a:xfrm>
          <a:prstGeom prst="rect">
            <a:avLst/>
          </a:prstGeom>
        </p:spPr>
      </p:pic>
      <p:sp>
        <p:nvSpPr>
          <p:cNvPr id="46" name="Ellipse 45">
            <a:extLst>
              <a:ext uri="{FF2B5EF4-FFF2-40B4-BE49-F238E27FC236}">
                <a16:creationId xmlns:a16="http://schemas.microsoft.com/office/drawing/2014/main" id="{135915BE-3B47-43E4-9D62-6143AB2AA1B1}"/>
              </a:ext>
            </a:extLst>
          </p:cNvPr>
          <p:cNvSpPr/>
          <p:nvPr/>
        </p:nvSpPr>
        <p:spPr>
          <a:xfrm>
            <a:off x="2151260" y="-3484475"/>
            <a:ext cx="9474134" cy="12045105"/>
          </a:xfrm>
          <a:prstGeom prst="ellipse">
            <a:avLst/>
          </a:prstGeom>
          <a:gradFill flip="none" rotWithShape="1">
            <a:gsLst>
              <a:gs pos="50000">
                <a:srgbClr val="F7F1EC">
                  <a:alpha val="69804"/>
                </a:srgbClr>
              </a:gs>
              <a:gs pos="0">
                <a:srgbClr val="F7F1EC"/>
              </a:gs>
              <a:gs pos="100000">
                <a:srgbClr val="F7F1E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C1D281C0-1458-43AD-A011-170C8E1DE8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15" name="Gruppieren 14">
            <a:extLst>
              <a:ext uri="{FF2B5EF4-FFF2-40B4-BE49-F238E27FC236}">
                <a16:creationId xmlns:a16="http://schemas.microsoft.com/office/drawing/2014/main" id="{ACF7A42B-1CA9-4FEA-A6A5-0CB20E330106}"/>
              </a:ext>
            </a:extLst>
          </p:cNvPr>
          <p:cNvGrpSpPr/>
          <p:nvPr/>
        </p:nvGrpSpPr>
        <p:grpSpPr>
          <a:xfrm>
            <a:off x="3372405" y="1197929"/>
            <a:ext cx="586581" cy="457517"/>
            <a:chOff x="3415268" y="1197929"/>
            <a:chExt cx="586581" cy="457517"/>
          </a:xfrm>
        </p:grpSpPr>
        <p:sp>
          <p:nvSpPr>
            <p:cNvPr id="13" name="Rechteck: abgerundete Ecken 12">
              <a:extLst>
                <a:ext uri="{FF2B5EF4-FFF2-40B4-BE49-F238E27FC236}">
                  <a16:creationId xmlns:a16="http://schemas.microsoft.com/office/drawing/2014/main" id="{A5A2DD11-1FA1-4018-A119-FC83A7D96964}"/>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14" name="Gleichschenkliges Dreieck 13">
              <a:extLst>
                <a:ext uri="{FF2B5EF4-FFF2-40B4-BE49-F238E27FC236}">
                  <a16:creationId xmlns:a16="http://schemas.microsoft.com/office/drawing/2014/main" id="{73B42159-D778-49CE-8A7A-D72E25960E5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uppieren 15">
            <a:extLst>
              <a:ext uri="{FF2B5EF4-FFF2-40B4-BE49-F238E27FC236}">
                <a16:creationId xmlns:a16="http://schemas.microsoft.com/office/drawing/2014/main" id="{EB566A40-4F6D-4480-ADC9-9DAFC6988A2F}"/>
              </a:ext>
            </a:extLst>
          </p:cNvPr>
          <p:cNvGrpSpPr/>
          <p:nvPr/>
        </p:nvGrpSpPr>
        <p:grpSpPr>
          <a:xfrm>
            <a:off x="1275155" y="2114233"/>
            <a:ext cx="586581" cy="457517"/>
            <a:chOff x="3415268" y="1197929"/>
            <a:chExt cx="586581" cy="457517"/>
          </a:xfrm>
        </p:grpSpPr>
        <p:sp>
          <p:nvSpPr>
            <p:cNvPr id="17" name="Rechteck: abgerundete Ecken 16">
              <a:extLst>
                <a:ext uri="{FF2B5EF4-FFF2-40B4-BE49-F238E27FC236}">
                  <a16:creationId xmlns:a16="http://schemas.microsoft.com/office/drawing/2014/main" id="{4ACDE6FB-6C8A-4C02-A007-B83C2C72A795}"/>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18" name="Gleichschenkliges Dreieck 17">
              <a:extLst>
                <a:ext uri="{FF2B5EF4-FFF2-40B4-BE49-F238E27FC236}">
                  <a16:creationId xmlns:a16="http://schemas.microsoft.com/office/drawing/2014/main" id="{859B266A-ABE2-45B1-A9E4-9F34058A2B7A}"/>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uppieren 18">
            <a:extLst>
              <a:ext uri="{FF2B5EF4-FFF2-40B4-BE49-F238E27FC236}">
                <a16:creationId xmlns:a16="http://schemas.microsoft.com/office/drawing/2014/main" id="{E3A30B4E-70AE-4E14-8091-9C6576335FF5}"/>
              </a:ext>
            </a:extLst>
          </p:cNvPr>
          <p:cNvGrpSpPr/>
          <p:nvPr/>
        </p:nvGrpSpPr>
        <p:grpSpPr>
          <a:xfrm>
            <a:off x="1391276" y="2571750"/>
            <a:ext cx="586581" cy="457200"/>
            <a:chOff x="3415268" y="1091566"/>
            <a:chExt cx="586581" cy="457200"/>
          </a:xfrm>
        </p:grpSpPr>
        <p:sp>
          <p:nvSpPr>
            <p:cNvPr id="20" name="Rechteck: abgerundete Ecken 19">
              <a:extLst>
                <a:ext uri="{FF2B5EF4-FFF2-40B4-BE49-F238E27FC236}">
                  <a16:creationId xmlns:a16="http://schemas.microsoft.com/office/drawing/2014/main" id="{F4CA5CBC-B045-4F36-953D-26A8821BE30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21" name="Gleichschenkliges Dreieck 20">
              <a:extLst>
                <a:ext uri="{FF2B5EF4-FFF2-40B4-BE49-F238E27FC236}">
                  <a16:creationId xmlns:a16="http://schemas.microsoft.com/office/drawing/2014/main" id="{C1335AD7-305C-487F-BA5C-AAED849C43B8}"/>
                </a:ext>
              </a:extLst>
            </p:cNvPr>
            <p:cNvSpPr/>
            <p:nvPr/>
          </p:nvSpPr>
          <p:spPr>
            <a:xfrm>
              <a:off x="3604260" y="10915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platzhalter 26">
            <a:extLst>
              <a:ext uri="{FF2B5EF4-FFF2-40B4-BE49-F238E27FC236}">
                <a16:creationId xmlns:a16="http://schemas.microsoft.com/office/drawing/2014/main" id="{EDAD99BE-0CF2-4BA1-B425-A0AE29922342}"/>
              </a:ext>
            </a:extLst>
          </p:cNvPr>
          <p:cNvSpPr txBox="1">
            <a:spLocks/>
          </p:cNvSpPr>
          <p:nvPr/>
        </p:nvSpPr>
        <p:spPr>
          <a:xfrm>
            <a:off x="5393699" y="273564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Franken</a:t>
            </a:r>
            <a:endParaRPr lang="en-US" sz="1400" dirty="0"/>
          </a:p>
        </p:txBody>
      </p:sp>
      <p:sp>
        <p:nvSpPr>
          <p:cNvPr id="34" name="Textplatzhalter 27">
            <a:extLst>
              <a:ext uri="{FF2B5EF4-FFF2-40B4-BE49-F238E27FC236}">
                <a16:creationId xmlns:a16="http://schemas.microsoft.com/office/drawing/2014/main" id="{247ABAAD-B413-47AA-8B7B-D23E5C8582CB}"/>
              </a:ext>
            </a:extLst>
          </p:cNvPr>
          <p:cNvSpPr txBox="1">
            <a:spLocks/>
          </p:cNvSpPr>
          <p:nvPr/>
        </p:nvSpPr>
        <p:spPr>
          <a:xfrm>
            <a:off x="5393698" y="1982456"/>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NOVEMBER 2021</a:t>
            </a:r>
            <a:endParaRPr lang="en-US" sz="1200" spc="300" dirty="0"/>
          </a:p>
        </p:txBody>
      </p:sp>
      <p:sp>
        <p:nvSpPr>
          <p:cNvPr id="35" name="Textplatzhalter 26">
            <a:extLst>
              <a:ext uri="{FF2B5EF4-FFF2-40B4-BE49-F238E27FC236}">
                <a16:creationId xmlns:a16="http://schemas.microsoft.com/office/drawing/2014/main" id="{E1EDFDF2-AADC-4A24-BC97-8CFF84728C50}"/>
              </a:ext>
            </a:extLst>
          </p:cNvPr>
          <p:cNvSpPr txBox="1">
            <a:spLocks/>
          </p:cNvSpPr>
          <p:nvPr/>
        </p:nvSpPr>
        <p:spPr>
          <a:xfrm>
            <a:off x="5393698" y="2289714"/>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135 Bäume</a:t>
            </a:r>
            <a:endParaRPr lang="en-US" sz="2800" dirty="0">
              <a:solidFill>
                <a:srgbClr val="95C459"/>
              </a:solidFill>
            </a:endParaRPr>
          </a:p>
        </p:txBody>
      </p:sp>
      <p:sp>
        <p:nvSpPr>
          <p:cNvPr id="40" name="Textplatzhalter 26">
            <a:extLst>
              <a:ext uri="{FF2B5EF4-FFF2-40B4-BE49-F238E27FC236}">
                <a16:creationId xmlns:a16="http://schemas.microsoft.com/office/drawing/2014/main" id="{43B3312D-A9FC-40F4-A9A2-E4C02C3CDA78}"/>
              </a:ext>
            </a:extLst>
          </p:cNvPr>
          <p:cNvSpPr txBox="1">
            <a:spLocks/>
          </p:cNvSpPr>
          <p:nvPr/>
        </p:nvSpPr>
        <p:spPr>
          <a:xfrm>
            <a:off x="5393698" y="1218562"/>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 + Nordschwarzwald</a:t>
            </a:r>
            <a:endParaRPr lang="en-US" sz="1400" dirty="0"/>
          </a:p>
        </p:txBody>
      </p:sp>
      <p:sp>
        <p:nvSpPr>
          <p:cNvPr id="41" name="Textplatzhalter 27">
            <a:extLst>
              <a:ext uri="{FF2B5EF4-FFF2-40B4-BE49-F238E27FC236}">
                <a16:creationId xmlns:a16="http://schemas.microsoft.com/office/drawing/2014/main" id="{07481C9B-3AF3-410F-9558-CFBD71D6538D}"/>
              </a:ext>
            </a:extLst>
          </p:cNvPr>
          <p:cNvSpPr txBox="1">
            <a:spLocks/>
          </p:cNvSpPr>
          <p:nvPr/>
        </p:nvSpPr>
        <p:spPr>
          <a:xfrm>
            <a:off x="5393697" y="465375"/>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OKTOBER 2021</a:t>
            </a:r>
            <a:endParaRPr lang="en-US" sz="1200" spc="300" dirty="0"/>
          </a:p>
        </p:txBody>
      </p:sp>
      <p:sp>
        <p:nvSpPr>
          <p:cNvPr id="42" name="Textplatzhalter 26">
            <a:extLst>
              <a:ext uri="{FF2B5EF4-FFF2-40B4-BE49-F238E27FC236}">
                <a16:creationId xmlns:a16="http://schemas.microsoft.com/office/drawing/2014/main" id="{639908EC-300A-4D03-A967-47E03216BCE2}"/>
              </a:ext>
            </a:extLst>
          </p:cNvPr>
          <p:cNvSpPr txBox="1">
            <a:spLocks/>
          </p:cNvSpPr>
          <p:nvPr/>
        </p:nvSpPr>
        <p:spPr>
          <a:xfrm>
            <a:off x="5393697" y="772633"/>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50 Bäume</a:t>
            </a:r>
            <a:endParaRPr lang="en-US" sz="2800" dirty="0">
              <a:solidFill>
                <a:srgbClr val="95C459"/>
              </a:solidFill>
            </a:endParaRPr>
          </a:p>
        </p:txBody>
      </p:sp>
      <p:sp>
        <p:nvSpPr>
          <p:cNvPr id="43" name="Textplatzhalter 26">
            <a:extLst>
              <a:ext uri="{FF2B5EF4-FFF2-40B4-BE49-F238E27FC236}">
                <a16:creationId xmlns:a16="http://schemas.microsoft.com/office/drawing/2014/main" id="{2680C2EB-C957-4256-B19F-6D713D4B19F2}"/>
              </a:ext>
            </a:extLst>
          </p:cNvPr>
          <p:cNvSpPr txBox="1">
            <a:spLocks/>
          </p:cNvSpPr>
          <p:nvPr/>
        </p:nvSpPr>
        <p:spPr>
          <a:xfrm>
            <a:off x="5393700" y="4110168"/>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400" dirty="0"/>
              <a:t>KV Freudenstadt</a:t>
            </a:r>
            <a:endParaRPr lang="en-US" sz="1400" dirty="0"/>
          </a:p>
        </p:txBody>
      </p:sp>
      <p:sp>
        <p:nvSpPr>
          <p:cNvPr id="44" name="Textplatzhalter 27">
            <a:extLst>
              <a:ext uri="{FF2B5EF4-FFF2-40B4-BE49-F238E27FC236}">
                <a16:creationId xmlns:a16="http://schemas.microsoft.com/office/drawing/2014/main" id="{1CEF9389-592D-4F5F-A1D9-0EEF65FD0D1D}"/>
              </a:ext>
            </a:extLst>
          </p:cNvPr>
          <p:cNvSpPr txBox="1">
            <a:spLocks/>
          </p:cNvSpPr>
          <p:nvPr/>
        </p:nvSpPr>
        <p:spPr>
          <a:xfrm>
            <a:off x="5393699" y="3356981"/>
            <a:ext cx="2989261" cy="496729"/>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1200" spc="300" dirty="0"/>
              <a:t>APRIL 2022</a:t>
            </a:r>
            <a:endParaRPr lang="en-US" sz="1200" spc="300" dirty="0"/>
          </a:p>
        </p:txBody>
      </p:sp>
      <p:sp>
        <p:nvSpPr>
          <p:cNvPr id="45" name="Textplatzhalter 26">
            <a:extLst>
              <a:ext uri="{FF2B5EF4-FFF2-40B4-BE49-F238E27FC236}">
                <a16:creationId xmlns:a16="http://schemas.microsoft.com/office/drawing/2014/main" id="{398994E3-CFD8-4AF8-8BA9-597EE1C4876E}"/>
              </a:ext>
            </a:extLst>
          </p:cNvPr>
          <p:cNvSpPr txBox="1">
            <a:spLocks/>
          </p:cNvSpPr>
          <p:nvPr/>
        </p:nvSpPr>
        <p:spPr>
          <a:xfrm>
            <a:off x="5393699" y="3664239"/>
            <a:ext cx="2989260" cy="496729"/>
          </a:xfrm>
          <a:prstGeom prst="rect">
            <a:avLst/>
          </a:prstGeom>
        </p:spPr>
        <p:txBody>
          <a:bodyPr vert="horz" lIns="0" tIns="0" rIns="0" bIns="0" rtlCol="0">
            <a:noAutofit/>
          </a:bodyPr>
          <a:lstStyle>
            <a:lvl1pPr marL="0" indent="0" algn="r" defTabSz="685800" rtl="0" eaLnBrk="1" latinLnBrk="0" hangingPunct="1">
              <a:lnSpc>
                <a:spcPct val="90000"/>
              </a:lnSpc>
              <a:spcBef>
                <a:spcPts val="750"/>
              </a:spcBef>
              <a:spcAft>
                <a:spcPts val="600"/>
              </a:spcAft>
              <a:buFontTx/>
              <a:buNone/>
              <a:defRPr sz="1800" b="1" i="0" kern="1200">
                <a:solidFill>
                  <a:schemeClr val="tx1"/>
                </a:solidFill>
                <a:latin typeface="Montserra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sz="2800" dirty="0">
                <a:solidFill>
                  <a:srgbClr val="95C459"/>
                </a:solidFill>
              </a:rPr>
              <a:t>150 Bäume</a:t>
            </a:r>
            <a:endParaRPr lang="en-US" sz="2800" dirty="0">
              <a:solidFill>
                <a:srgbClr val="95C459"/>
              </a:solidFill>
            </a:endParaRPr>
          </a:p>
        </p:txBody>
      </p:sp>
    </p:spTree>
    <p:extLst>
      <p:ext uri="{BB962C8B-B14F-4D97-AF65-F5344CB8AC3E}">
        <p14:creationId xmlns:p14="http://schemas.microsoft.com/office/powerpoint/2010/main" val="1560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
                                        <p:tgtEl>
                                          <p:spTgt spid="16"/>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
                                        <p:tgtEl>
                                          <p:spTgt spid="41"/>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
                                        <p:tgtEl>
                                          <p:spTgt spid="42"/>
                                        </p:tgtEl>
                                      </p:cBhvr>
                                    </p:animEffect>
                                  </p:childTnLst>
                                </p:cTn>
                              </p:par>
                            </p:childTnLst>
                          </p:cTn>
                        </p:par>
                        <p:par>
                          <p:cTn id="16" fill="hold">
                            <p:stCondLst>
                              <p:cond delay="8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00"/>
                                        <p:tgtEl>
                                          <p:spTgt spid="4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
                                        <p:tgtEl>
                                          <p:spTgt spid="15"/>
                                        </p:tgtEl>
                                      </p:cBhvr>
                                    </p:animEffect>
                                  </p:childTnLst>
                                </p:cTn>
                              </p:par>
                            </p:childTnLst>
                          </p:cTn>
                        </p:par>
                        <p:par>
                          <p:cTn id="33" fill="hold">
                            <p:stCondLst>
                              <p:cond delay="7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00"/>
                                        <p:tgtEl>
                                          <p:spTgt spid="34"/>
                                        </p:tgtEl>
                                      </p:cBhvr>
                                    </p:animEffect>
                                  </p:childTnLst>
                                </p:cTn>
                              </p:par>
                            </p:childTnLst>
                          </p:cTn>
                        </p:par>
                        <p:par>
                          <p:cTn id="37" fill="hold">
                            <p:stCondLst>
                              <p:cond delay="9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00"/>
                                        <p:tgtEl>
                                          <p:spTgt spid="35"/>
                                        </p:tgtEl>
                                      </p:cBhvr>
                                    </p:animEffect>
                                  </p:childTnLst>
                                </p:cTn>
                              </p:par>
                            </p:childTnLst>
                          </p:cTn>
                        </p:par>
                        <p:par>
                          <p:cTn id="41" fill="hold">
                            <p:stCondLst>
                              <p:cond delay="11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
                                        <p:tgtEl>
                                          <p:spTgt spid="33"/>
                                        </p:tgtEl>
                                      </p:cBhvr>
                                    </p:animEffect>
                                  </p:childTnLst>
                                </p:cTn>
                              </p:par>
                            </p:childTnLst>
                          </p:cTn>
                        </p:par>
                        <p:par>
                          <p:cTn id="45" fill="hold">
                            <p:stCondLst>
                              <p:cond delay="1300"/>
                            </p:stCondLst>
                            <p:childTnLst>
                              <p:par>
                                <p:cTn id="46" presetID="10"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
                                        <p:tgtEl>
                                          <p:spTgt spid="19"/>
                                        </p:tgtEl>
                                      </p:cBhvr>
                                    </p:animEffect>
                                  </p:childTnLst>
                                </p:cTn>
                              </p:par>
                            </p:childTnLst>
                          </p:cTn>
                        </p:par>
                        <p:par>
                          <p:cTn id="58" fill="hold">
                            <p:stCondLst>
                              <p:cond delay="7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00"/>
                                        <p:tgtEl>
                                          <p:spTgt spid="44"/>
                                        </p:tgtEl>
                                      </p:cBhvr>
                                    </p:animEffect>
                                  </p:childTnLst>
                                </p:cTn>
                              </p:par>
                            </p:childTnLst>
                          </p:cTn>
                        </p:par>
                        <p:par>
                          <p:cTn id="62" fill="hold">
                            <p:stCondLst>
                              <p:cond delay="9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200"/>
                                        <p:tgtEl>
                                          <p:spTgt spid="45"/>
                                        </p:tgtEl>
                                      </p:cBhvr>
                                    </p:animEffect>
                                  </p:childTnLst>
                                </p:cTn>
                              </p:par>
                            </p:childTnLst>
                          </p:cTn>
                        </p:par>
                        <p:par>
                          <p:cTn id="66" fill="hold">
                            <p:stCondLst>
                              <p:cond delay="1100"/>
                            </p:stCondLst>
                            <p:childTnLst>
                              <p:par>
                                <p:cTn id="67" presetID="10"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200"/>
                                        <p:tgtEl>
                                          <p:spTgt spid="43"/>
                                        </p:tgtEl>
                                      </p:cBhvr>
                                    </p:animEffect>
                                  </p:childTnLst>
                                </p:cTn>
                              </p:par>
                            </p:childTnLst>
                          </p:cTn>
                        </p:par>
                        <p:par>
                          <p:cTn id="70" fill="hold">
                            <p:stCondLst>
                              <p:cond delay="1300"/>
                            </p:stCondLst>
                            <p:childTnLst>
                              <p:par>
                                <p:cTn id="71" presetID="10" presetClass="entr" presetSubtype="0" fill="hold"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par>
                                <p:cTn id="74" presetID="10" presetClass="entr" presetSubtype="0" fill="hold" nodeType="withEffect">
                                  <p:stCondLst>
                                    <p:cond delay="20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40" grpId="0"/>
      <p:bldP spid="41" grpId="0"/>
      <p:bldP spid="42" grpId="0"/>
      <p:bldP spid="43" grpId="0"/>
      <p:bldP spid="44" grpId="0"/>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16800D95-F813-43A2-ADE7-3833993CB84C}"/>
              </a:ext>
            </a:extLst>
          </p:cNvPr>
          <p:cNvSpPr>
            <a:spLocks noGrp="1"/>
          </p:cNvSpPr>
          <p:nvPr>
            <p:ph type="body" sz="quarter" idx="15"/>
          </p:nvPr>
        </p:nvSpPr>
        <p:spPr/>
        <p:txBody>
          <a:bodyPr/>
          <a:lstStyle/>
          <a:p>
            <a:r>
              <a:rPr lang="de-DE"/>
              <a:t>Fläche gesucht</a:t>
            </a:r>
            <a:endParaRPr lang="en-US" dirty="0"/>
          </a:p>
        </p:txBody>
      </p:sp>
      <p:sp>
        <p:nvSpPr>
          <p:cNvPr id="6" name="Textplatzhalter 5">
            <a:extLst>
              <a:ext uri="{FF2B5EF4-FFF2-40B4-BE49-F238E27FC236}">
                <a16:creationId xmlns:a16="http://schemas.microsoft.com/office/drawing/2014/main" id="{BC890661-8579-417D-A23B-C747E19DE76E}"/>
              </a:ext>
            </a:extLst>
          </p:cNvPr>
          <p:cNvSpPr>
            <a:spLocks noGrp="1"/>
          </p:cNvSpPr>
          <p:nvPr>
            <p:ph type="body" sz="quarter" idx="16"/>
          </p:nvPr>
        </p:nvSpPr>
        <p:spPr>
          <a:xfrm>
            <a:off x="4404048" y="1528223"/>
            <a:ext cx="4401813" cy="297457"/>
          </a:xfrm>
        </p:spPr>
        <p:txBody>
          <a:bodyPr/>
          <a:lstStyle/>
          <a:p>
            <a:r>
              <a:rPr lang="de-DE" dirty="0"/>
              <a:t>WALDFLÄCHE ZUR VERFÜGUNG?</a:t>
            </a:r>
            <a:endParaRPr lang="en-US" dirty="0"/>
          </a:p>
        </p:txBody>
      </p:sp>
      <p:sp>
        <p:nvSpPr>
          <p:cNvPr id="7" name="Textplatzhalter 6">
            <a:extLst>
              <a:ext uri="{FF2B5EF4-FFF2-40B4-BE49-F238E27FC236}">
                <a16:creationId xmlns:a16="http://schemas.microsoft.com/office/drawing/2014/main" id="{06B83F49-71D0-41EA-B538-162147F1C6F0}"/>
              </a:ext>
            </a:extLst>
          </p:cNvPr>
          <p:cNvSpPr>
            <a:spLocks noGrp="1"/>
          </p:cNvSpPr>
          <p:nvPr>
            <p:ph type="body" sz="quarter" idx="17"/>
          </p:nvPr>
        </p:nvSpPr>
        <p:spPr>
          <a:xfrm>
            <a:off x="5414610" y="2079767"/>
            <a:ext cx="3391252" cy="1945914"/>
          </a:xfrm>
        </p:spPr>
        <p:txBody>
          <a:bodyPr/>
          <a:lstStyle/>
          <a:p>
            <a:r>
              <a:rPr lang="de-DE" dirty="0"/>
              <a:t>Nimm mit uns Kontakt auf und sei dabei, die nächsten Bäume zu pflanzen!</a:t>
            </a:r>
          </a:p>
          <a:p>
            <a:r>
              <a:rPr lang="de-DE" dirty="0"/>
              <a:t>patrickveihelmann@swdec.de</a:t>
            </a:r>
            <a:endParaRPr lang="en-US" dirty="0"/>
          </a:p>
        </p:txBody>
      </p:sp>
      <p:pic>
        <p:nvPicPr>
          <p:cNvPr id="48" name="Grafik 47">
            <a:extLst>
              <a:ext uri="{FF2B5EF4-FFF2-40B4-BE49-F238E27FC236}">
                <a16:creationId xmlns:a16="http://schemas.microsoft.com/office/drawing/2014/main" id="{DF93D5DA-AA50-463A-AD5D-92E47ADF2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777" y="228600"/>
            <a:ext cx="4547297" cy="4287574"/>
          </a:xfrm>
          <a:prstGeom prst="rect">
            <a:avLst/>
          </a:prstGeom>
          <a:effectLst>
            <a:outerShdw blurRad="215900" dir="2100000" sx="102000" sy="102000" algn="ctr" rotWithShape="0">
              <a:prstClr val="black">
                <a:alpha val="8000"/>
              </a:prstClr>
            </a:outerShdw>
          </a:effectLst>
        </p:spPr>
      </p:pic>
      <p:grpSp>
        <p:nvGrpSpPr>
          <p:cNvPr id="49" name="Gruppieren 48">
            <a:extLst>
              <a:ext uri="{FF2B5EF4-FFF2-40B4-BE49-F238E27FC236}">
                <a16:creationId xmlns:a16="http://schemas.microsoft.com/office/drawing/2014/main" id="{5770AEA9-CE1E-44A8-9DD0-BFA3B0CA9587}"/>
              </a:ext>
            </a:extLst>
          </p:cNvPr>
          <p:cNvGrpSpPr/>
          <p:nvPr/>
        </p:nvGrpSpPr>
        <p:grpSpPr>
          <a:xfrm>
            <a:off x="3372405" y="1197929"/>
            <a:ext cx="586581" cy="457517"/>
            <a:chOff x="3415268" y="1197929"/>
            <a:chExt cx="586581" cy="457517"/>
          </a:xfrm>
          <a:solidFill>
            <a:schemeClr val="accent2"/>
          </a:solidFill>
        </p:grpSpPr>
        <p:sp>
          <p:nvSpPr>
            <p:cNvPr id="50" name="Rechteck: abgerundete Ecken 49">
              <a:extLst>
                <a:ext uri="{FF2B5EF4-FFF2-40B4-BE49-F238E27FC236}">
                  <a16:creationId xmlns:a16="http://schemas.microsoft.com/office/drawing/2014/main" id="{245DA372-321A-4E9B-8837-4798BC4E56B1}"/>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135</a:t>
              </a:r>
              <a:endParaRPr lang="en-US" sz="1600" b="1" dirty="0">
                <a:latin typeface="Montserrat" panose="00000500000000000000" pitchFamily="50" charset="0"/>
              </a:endParaRPr>
            </a:p>
          </p:txBody>
        </p:sp>
        <p:sp>
          <p:nvSpPr>
            <p:cNvPr id="51" name="Gleichschenkliges Dreieck 50">
              <a:extLst>
                <a:ext uri="{FF2B5EF4-FFF2-40B4-BE49-F238E27FC236}">
                  <a16:creationId xmlns:a16="http://schemas.microsoft.com/office/drawing/2014/main" id="{4B5D7772-5C37-4766-BBD6-E3D92F42675C}"/>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uppieren 51">
            <a:extLst>
              <a:ext uri="{FF2B5EF4-FFF2-40B4-BE49-F238E27FC236}">
                <a16:creationId xmlns:a16="http://schemas.microsoft.com/office/drawing/2014/main" id="{9C048879-B98D-4F4F-8E97-3BF346938190}"/>
              </a:ext>
            </a:extLst>
          </p:cNvPr>
          <p:cNvGrpSpPr/>
          <p:nvPr/>
        </p:nvGrpSpPr>
        <p:grpSpPr>
          <a:xfrm>
            <a:off x="1275155" y="2114233"/>
            <a:ext cx="586581" cy="457517"/>
            <a:chOff x="3415268" y="1197929"/>
            <a:chExt cx="586581" cy="457517"/>
          </a:xfrm>
          <a:solidFill>
            <a:schemeClr val="accent2"/>
          </a:solidFill>
        </p:grpSpPr>
        <p:sp>
          <p:nvSpPr>
            <p:cNvPr id="53" name="Rechteck: abgerundete Ecken 52">
              <a:extLst>
                <a:ext uri="{FF2B5EF4-FFF2-40B4-BE49-F238E27FC236}">
                  <a16:creationId xmlns:a16="http://schemas.microsoft.com/office/drawing/2014/main" id="{9B39C4C3-6DE3-475D-8880-28FA5036AB29}"/>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50</a:t>
              </a:r>
              <a:endParaRPr lang="en-US" sz="1600" b="1" dirty="0">
                <a:latin typeface="Montserrat" panose="00000500000000000000" pitchFamily="50" charset="0"/>
              </a:endParaRPr>
            </a:p>
          </p:txBody>
        </p:sp>
        <p:sp>
          <p:nvSpPr>
            <p:cNvPr id="54" name="Gleichschenkliges Dreieck 53">
              <a:extLst>
                <a:ext uri="{FF2B5EF4-FFF2-40B4-BE49-F238E27FC236}">
                  <a16:creationId xmlns:a16="http://schemas.microsoft.com/office/drawing/2014/main" id="{DB6A76B5-BBB2-476F-9849-C0EC8A8BE30D}"/>
                </a:ext>
              </a:extLst>
            </p:cNvPr>
            <p:cNvSpPr/>
            <p:nvPr/>
          </p:nvSpPr>
          <p:spPr>
            <a:xfrm rot="10800000">
              <a:off x="3604260" y="15487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uppieren 54">
            <a:extLst>
              <a:ext uri="{FF2B5EF4-FFF2-40B4-BE49-F238E27FC236}">
                <a16:creationId xmlns:a16="http://schemas.microsoft.com/office/drawing/2014/main" id="{32DE9880-9507-4998-A270-EE2083C95EF4}"/>
              </a:ext>
            </a:extLst>
          </p:cNvPr>
          <p:cNvGrpSpPr/>
          <p:nvPr/>
        </p:nvGrpSpPr>
        <p:grpSpPr>
          <a:xfrm>
            <a:off x="1391276" y="2571750"/>
            <a:ext cx="586581" cy="457200"/>
            <a:chOff x="3415268" y="1091566"/>
            <a:chExt cx="586581" cy="457200"/>
          </a:xfrm>
          <a:solidFill>
            <a:schemeClr val="accent2"/>
          </a:solidFill>
        </p:grpSpPr>
        <p:sp>
          <p:nvSpPr>
            <p:cNvPr id="56" name="Rechteck: abgerundete Ecken 55">
              <a:extLst>
                <a:ext uri="{FF2B5EF4-FFF2-40B4-BE49-F238E27FC236}">
                  <a16:creationId xmlns:a16="http://schemas.microsoft.com/office/drawing/2014/main" id="{D7F37313-439F-403C-956E-640D41355DB4}"/>
                </a:ext>
              </a:extLst>
            </p:cNvPr>
            <p:cNvSpPr/>
            <p:nvPr/>
          </p:nvSpPr>
          <p:spPr>
            <a:xfrm>
              <a:off x="3415268" y="1197929"/>
              <a:ext cx="586581" cy="350837"/>
            </a:xfrm>
            <a:prstGeom prst="roundRect">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80" b="1" dirty="0">
                  <a:latin typeface="Montserrat" panose="00000500000000000000" pitchFamily="50" charset="0"/>
                </a:rPr>
                <a:t>150</a:t>
              </a:r>
              <a:endParaRPr lang="en-US" sz="1580" b="1" dirty="0">
                <a:latin typeface="Montserrat" panose="00000500000000000000" pitchFamily="50" charset="0"/>
              </a:endParaRPr>
            </a:p>
          </p:txBody>
        </p:sp>
        <p:sp>
          <p:nvSpPr>
            <p:cNvPr id="57" name="Gleichschenkliges Dreieck 56">
              <a:extLst>
                <a:ext uri="{FF2B5EF4-FFF2-40B4-BE49-F238E27FC236}">
                  <a16:creationId xmlns:a16="http://schemas.microsoft.com/office/drawing/2014/main" id="{CF404401-9A7C-4B70-9FE5-3C5FF4C63356}"/>
                </a:ext>
              </a:extLst>
            </p:cNvPr>
            <p:cNvSpPr/>
            <p:nvPr/>
          </p:nvSpPr>
          <p:spPr>
            <a:xfrm>
              <a:off x="3604260" y="1091566"/>
              <a:ext cx="213360" cy="106680"/>
            </a:xfrm>
            <a:prstGeom prst="triangle">
              <a:avLst/>
            </a:prstGeom>
            <a:solidFill>
              <a:srgbClr val="B4B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ieren 57">
            <a:extLst>
              <a:ext uri="{FF2B5EF4-FFF2-40B4-BE49-F238E27FC236}">
                <a16:creationId xmlns:a16="http://schemas.microsoft.com/office/drawing/2014/main" id="{A8035D8F-732A-4790-8215-56768CC115D1}"/>
              </a:ext>
            </a:extLst>
          </p:cNvPr>
          <p:cNvGrpSpPr/>
          <p:nvPr/>
        </p:nvGrpSpPr>
        <p:grpSpPr>
          <a:xfrm>
            <a:off x="1275154" y="1084526"/>
            <a:ext cx="586581" cy="457517"/>
            <a:chOff x="3415268" y="1197929"/>
            <a:chExt cx="586581" cy="457517"/>
          </a:xfrm>
          <a:solidFill>
            <a:srgbClr val="95C459"/>
          </a:solidFill>
        </p:grpSpPr>
        <p:sp>
          <p:nvSpPr>
            <p:cNvPr id="59" name="Rechteck: abgerundete Ecken 58">
              <a:extLst>
                <a:ext uri="{FF2B5EF4-FFF2-40B4-BE49-F238E27FC236}">
                  <a16:creationId xmlns:a16="http://schemas.microsoft.com/office/drawing/2014/main" id="{ACF2A0A4-BF0C-4CE4-BBD9-E7AC2DA3F472}"/>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0" name="Gleichschenkliges Dreieck 59">
              <a:extLst>
                <a:ext uri="{FF2B5EF4-FFF2-40B4-BE49-F238E27FC236}">
                  <a16:creationId xmlns:a16="http://schemas.microsoft.com/office/drawing/2014/main" id="{FAC367BC-8150-457B-93F5-7680A315892D}"/>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uppieren 60">
            <a:extLst>
              <a:ext uri="{FF2B5EF4-FFF2-40B4-BE49-F238E27FC236}">
                <a16:creationId xmlns:a16="http://schemas.microsoft.com/office/drawing/2014/main" id="{B45A339A-29EA-407B-B773-360316E74785}"/>
              </a:ext>
            </a:extLst>
          </p:cNvPr>
          <p:cNvGrpSpPr/>
          <p:nvPr/>
        </p:nvGrpSpPr>
        <p:grpSpPr>
          <a:xfrm>
            <a:off x="2078810" y="1656716"/>
            <a:ext cx="586581" cy="457517"/>
            <a:chOff x="3415268" y="1197929"/>
            <a:chExt cx="586581" cy="457517"/>
          </a:xfrm>
          <a:solidFill>
            <a:srgbClr val="95C459"/>
          </a:solidFill>
        </p:grpSpPr>
        <p:sp>
          <p:nvSpPr>
            <p:cNvPr id="62" name="Rechteck: abgerundete Ecken 61">
              <a:extLst>
                <a:ext uri="{FF2B5EF4-FFF2-40B4-BE49-F238E27FC236}">
                  <a16:creationId xmlns:a16="http://schemas.microsoft.com/office/drawing/2014/main" id="{F408CB01-49CF-4CA4-94EF-FB2D4236829C}"/>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3" name="Gleichschenkliges Dreieck 62">
              <a:extLst>
                <a:ext uri="{FF2B5EF4-FFF2-40B4-BE49-F238E27FC236}">
                  <a16:creationId xmlns:a16="http://schemas.microsoft.com/office/drawing/2014/main" id="{D67AF30B-56F8-4F18-B16B-663B1E01E40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uppieren 63">
            <a:extLst>
              <a:ext uri="{FF2B5EF4-FFF2-40B4-BE49-F238E27FC236}">
                <a16:creationId xmlns:a16="http://schemas.microsoft.com/office/drawing/2014/main" id="{C2D53386-1A1B-4ED1-B5CB-DAE07525B379}"/>
              </a:ext>
            </a:extLst>
          </p:cNvPr>
          <p:cNvGrpSpPr/>
          <p:nvPr/>
        </p:nvGrpSpPr>
        <p:grpSpPr>
          <a:xfrm>
            <a:off x="2372100" y="795022"/>
            <a:ext cx="586581" cy="457517"/>
            <a:chOff x="3415268" y="1197929"/>
            <a:chExt cx="586581" cy="457517"/>
          </a:xfrm>
          <a:solidFill>
            <a:srgbClr val="95C459"/>
          </a:solidFill>
        </p:grpSpPr>
        <p:sp>
          <p:nvSpPr>
            <p:cNvPr id="65" name="Rechteck: abgerundete Ecken 64">
              <a:extLst>
                <a:ext uri="{FF2B5EF4-FFF2-40B4-BE49-F238E27FC236}">
                  <a16:creationId xmlns:a16="http://schemas.microsoft.com/office/drawing/2014/main" id="{0EADA473-584D-45A5-B574-E09DE40DE0C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6" name="Gleichschenkliges Dreieck 65">
              <a:extLst>
                <a:ext uri="{FF2B5EF4-FFF2-40B4-BE49-F238E27FC236}">
                  <a16:creationId xmlns:a16="http://schemas.microsoft.com/office/drawing/2014/main" id="{F9D3C1EE-04B5-4D09-AE8C-7273B10876C4}"/>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uppieren 66">
            <a:extLst>
              <a:ext uri="{FF2B5EF4-FFF2-40B4-BE49-F238E27FC236}">
                <a16:creationId xmlns:a16="http://schemas.microsoft.com/office/drawing/2014/main" id="{ED0EB703-7C57-45E3-AEF6-3D32118B07B5}"/>
              </a:ext>
            </a:extLst>
          </p:cNvPr>
          <p:cNvGrpSpPr/>
          <p:nvPr/>
        </p:nvGrpSpPr>
        <p:grpSpPr>
          <a:xfrm>
            <a:off x="959775" y="3160486"/>
            <a:ext cx="586581" cy="457517"/>
            <a:chOff x="3415268" y="1197929"/>
            <a:chExt cx="586581" cy="457517"/>
          </a:xfrm>
          <a:solidFill>
            <a:srgbClr val="95C459"/>
          </a:solidFill>
        </p:grpSpPr>
        <p:sp>
          <p:nvSpPr>
            <p:cNvPr id="68" name="Rechteck: abgerundete Ecken 67">
              <a:extLst>
                <a:ext uri="{FF2B5EF4-FFF2-40B4-BE49-F238E27FC236}">
                  <a16:creationId xmlns:a16="http://schemas.microsoft.com/office/drawing/2014/main" id="{34992866-E019-4EF9-AD16-6ADB8B01C79D}"/>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69" name="Gleichschenkliges Dreieck 68">
              <a:extLst>
                <a:ext uri="{FF2B5EF4-FFF2-40B4-BE49-F238E27FC236}">
                  <a16:creationId xmlns:a16="http://schemas.microsoft.com/office/drawing/2014/main" id="{CAD55D71-70F6-43F0-AD71-DA7B28A3FA3C}"/>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uppieren 69">
            <a:extLst>
              <a:ext uri="{FF2B5EF4-FFF2-40B4-BE49-F238E27FC236}">
                <a16:creationId xmlns:a16="http://schemas.microsoft.com/office/drawing/2014/main" id="{311C7FCC-8AE2-4BFD-A67D-DE5CF915D827}"/>
              </a:ext>
            </a:extLst>
          </p:cNvPr>
          <p:cNvGrpSpPr/>
          <p:nvPr/>
        </p:nvGrpSpPr>
        <p:grpSpPr>
          <a:xfrm>
            <a:off x="2523547" y="2279045"/>
            <a:ext cx="586581" cy="457517"/>
            <a:chOff x="3415268" y="1197929"/>
            <a:chExt cx="586581" cy="457517"/>
          </a:xfrm>
          <a:solidFill>
            <a:srgbClr val="95C459"/>
          </a:solidFill>
        </p:grpSpPr>
        <p:sp>
          <p:nvSpPr>
            <p:cNvPr id="71" name="Rechteck: abgerundete Ecken 70">
              <a:extLst>
                <a:ext uri="{FF2B5EF4-FFF2-40B4-BE49-F238E27FC236}">
                  <a16:creationId xmlns:a16="http://schemas.microsoft.com/office/drawing/2014/main" id="{3DD23806-5A96-4C87-8158-58A89BD00353}"/>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2" name="Gleichschenkliges Dreieck 71">
              <a:extLst>
                <a:ext uri="{FF2B5EF4-FFF2-40B4-BE49-F238E27FC236}">
                  <a16:creationId xmlns:a16="http://schemas.microsoft.com/office/drawing/2014/main" id="{03176262-ACAF-4476-889B-4A09316CD877}"/>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uppieren 72">
            <a:extLst>
              <a:ext uri="{FF2B5EF4-FFF2-40B4-BE49-F238E27FC236}">
                <a16:creationId xmlns:a16="http://schemas.microsoft.com/office/drawing/2014/main" id="{4E9B5C83-E208-4378-A3B6-8DA6F146B130}"/>
              </a:ext>
            </a:extLst>
          </p:cNvPr>
          <p:cNvGrpSpPr/>
          <p:nvPr/>
        </p:nvGrpSpPr>
        <p:grpSpPr>
          <a:xfrm>
            <a:off x="2048892" y="2978152"/>
            <a:ext cx="586581" cy="457517"/>
            <a:chOff x="3415268" y="1197929"/>
            <a:chExt cx="586581" cy="457517"/>
          </a:xfrm>
          <a:solidFill>
            <a:srgbClr val="95C459"/>
          </a:solidFill>
        </p:grpSpPr>
        <p:sp>
          <p:nvSpPr>
            <p:cNvPr id="74" name="Rechteck: abgerundete Ecken 73">
              <a:extLst>
                <a:ext uri="{FF2B5EF4-FFF2-40B4-BE49-F238E27FC236}">
                  <a16:creationId xmlns:a16="http://schemas.microsoft.com/office/drawing/2014/main" id="{F3D1D4BD-4502-4F0A-95B7-EAA081D9E76F}"/>
                </a:ext>
              </a:extLst>
            </p:cNvPr>
            <p:cNvSpPr/>
            <p:nvPr/>
          </p:nvSpPr>
          <p:spPr>
            <a:xfrm>
              <a:off x="3415268" y="1197929"/>
              <a:ext cx="586581" cy="350837"/>
            </a:xfrm>
            <a:prstGeom prst="roundRect">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latin typeface="Montserrat" panose="00000500000000000000" pitchFamily="50" charset="0"/>
                </a:rPr>
                <a:t>?</a:t>
              </a:r>
              <a:endParaRPr lang="en-US" sz="1600" b="1" dirty="0">
                <a:latin typeface="Montserrat" panose="00000500000000000000" pitchFamily="50" charset="0"/>
              </a:endParaRPr>
            </a:p>
          </p:txBody>
        </p:sp>
        <p:sp>
          <p:nvSpPr>
            <p:cNvPr id="75" name="Gleichschenkliges Dreieck 74">
              <a:extLst>
                <a:ext uri="{FF2B5EF4-FFF2-40B4-BE49-F238E27FC236}">
                  <a16:creationId xmlns:a16="http://schemas.microsoft.com/office/drawing/2014/main" id="{718C9AE1-5B79-42FD-97F9-E49AB6ABD346}"/>
                </a:ext>
              </a:extLst>
            </p:cNvPr>
            <p:cNvSpPr/>
            <p:nvPr/>
          </p:nvSpPr>
          <p:spPr>
            <a:xfrm rot="10800000">
              <a:off x="3604260" y="1548766"/>
              <a:ext cx="213360" cy="106680"/>
            </a:xfrm>
            <a:prstGeom prst="triangle">
              <a:avLst/>
            </a:prstGeom>
            <a:solidFill>
              <a:srgbClr val="95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Bildplatzhalter 7">
            <a:extLst>
              <a:ext uri="{FF2B5EF4-FFF2-40B4-BE49-F238E27FC236}">
                <a16:creationId xmlns:a16="http://schemas.microsoft.com/office/drawing/2014/main" id="{8A1660EF-B7E6-4A21-96DD-2D9CF4136A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3732902" y="2349755"/>
            <a:ext cx="1919222" cy="1676950"/>
          </a:xfrm>
        </p:spPr>
      </p:pic>
      <p:pic>
        <p:nvPicPr>
          <p:cNvPr id="84" name="Bildplatzhalter 15">
            <a:extLst>
              <a:ext uri="{FF2B5EF4-FFF2-40B4-BE49-F238E27FC236}">
                <a16:creationId xmlns:a16="http://schemas.microsoft.com/office/drawing/2014/main" id="{BE93C5C2-0050-4CA1-B5EA-F23441D8263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258492" y="323795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pic>
        <p:nvPicPr>
          <p:cNvPr id="85" name="Bildplatzhalter 9">
            <a:extLst>
              <a:ext uri="{FF2B5EF4-FFF2-40B4-BE49-F238E27FC236}">
                <a16:creationId xmlns:a16="http://schemas.microsoft.com/office/drawing/2014/main" id="{D2F5FA3B-BEE0-4D00-B703-1D95E7CA9B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5793"/>
          <a:stretch/>
        </p:blipFill>
        <p:spPr>
          <a:xfrm>
            <a:off x="3732902" y="4137460"/>
            <a:ext cx="1919222" cy="167695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p:spPr>
      </p:pic>
    </p:spTree>
    <p:extLst>
      <p:ext uri="{BB962C8B-B14F-4D97-AF65-F5344CB8AC3E}">
        <p14:creationId xmlns:p14="http://schemas.microsoft.com/office/powerpoint/2010/main" val="32261673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300" fill="hold"/>
                                        <p:tgtEl>
                                          <p:spTgt spid="58"/>
                                        </p:tgtEl>
                                        <p:attrNameLst>
                                          <p:attrName>ppt_w</p:attrName>
                                        </p:attrNameLst>
                                      </p:cBhvr>
                                      <p:tavLst>
                                        <p:tav tm="0">
                                          <p:val>
                                            <p:fltVal val="0"/>
                                          </p:val>
                                        </p:tav>
                                        <p:tav tm="100000">
                                          <p:val>
                                            <p:strVal val="#ppt_w"/>
                                          </p:val>
                                        </p:tav>
                                      </p:tavLst>
                                    </p:anim>
                                    <p:anim calcmode="lin" valueType="num">
                                      <p:cBhvr>
                                        <p:cTn id="8" dur="300" fill="hold"/>
                                        <p:tgtEl>
                                          <p:spTgt spid="58"/>
                                        </p:tgtEl>
                                        <p:attrNameLst>
                                          <p:attrName>ppt_h</p:attrName>
                                        </p:attrNameLst>
                                      </p:cBhvr>
                                      <p:tavLst>
                                        <p:tav tm="0">
                                          <p:val>
                                            <p:fltVal val="0"/>
                                          </p:val>
                                        </p:tav>
                                        <p:tav tm="100000">
                                          <p:val>
                                            <p:strVal val="#ppt_h"/>
                                          </p:val>
                                        </p:tav>
                                      </p:tavLst>
                                    </p:anim>
                                    <p:animEffect transition="in" filter="fade">
                                      <p:cBhvr>
                                        <p:cTn id="9" dur="300"/>
                                        <p:tgtEl>
                                          <p:spTgt spid="58"/>
                                        </p:tgtEl>
                                      </p:cBhvr>
                                    </p:animEffect>
                                  </p:childTnLst>
                                </p:cTn>
                              </p:par>
                              <p:par>
                                <p:cTn id="10" presetID="53" presetClass="entr" presetSubtype="16" fill="hold" nodeType="withEffect">
                                  <p:stCondLst>
                                    <p:cond delay="200"/>
                                  </p:stCondLst>
                                  <p:childTnLst>
                                    <p:set>
                                      <p:cBhvr>
                                        <p:cTn id="11" dur="1" fill="hold">
                                          <p:stCondLst>
                                            <p:cond delay="0"/>
                                          </p:stCondLst>
                                        </p:cTn>
                                        <p:tgtEl>
                                          <p:spTgt spid="61"/>
                                        </p:tgtEl>
                                        <p:attrNameLst>
                                          <p:attrName>style.visibility</p:attrName>
                                        </p:attrNameLst>
                                      </p:cBhvr>
                                      <p:to>
                                        <p:strVal val="visible"/>
                                      </p:to>
                                    </p:set>
                                    <p:anim calcmode="lin" valueType="num">
                                      <p:cBhvr>
                                        <p:cTn id="12" dur="300" fill="hold"/>
                                        <p:tgtEl>
                                          <p:spTgt spid="61"/>
                                        </p:tgtEl>
                                        <p:attrNameLst>
                                          <p:attrName>ppt_w</p:attrName>
                                        </p:attrNameLst>
                                      </p:cBhvr>
                                      <p:tavLst>
                                        <p:tav tm="0">
                                          <p:val>
                                            <p:fltVal val="0"/>
                                          </p:val>
                                        </p:tav>
                                        <p:tav tm="100000">
                                          <p:val>
                                            <p:strVal val="#ppt_w"/>
                                          </p:val>
                                        </p:tav>
                                      </p:tavLst>
                                    </p:anim>
                                    <p:anim calcmode="lin" valueType="num">
                                      <p:cBhvr>
                                        <p:cTn id="13" dur="300" fill="hold"/>
                                        <p:tgtEl>
                                          <p:spTgt spid="61"/>
                                        </p:tgtEl>
                                        <p:attrNameLst>
                                          <p:attrName>ppt_h</p:attrName>
                                        </p:attrNameLst>
                                      </p:cBhvr>
                                      <p:tavLst>
                                        <p:tav tm="0">
                                          <p:val>
                                            <p:fltVal val="0"/>
                                          </p:val>
                                        </p:tav>
                                        <p:tav tm="100000">
                                          <p:val>
                                            <p:strVal val="#ppt_h"/>
                                          </p:val>
                                        </p:tav>
                                      </p:tavLst>
                                    </p:anim>
                                    <p:animEffect transition="in" filter="fade">
                                      <p:cBhvr>
                                        <p:cTn id="14" dur="300"/>
                                        <p:tgtEl>
                                          <p:spTgt spid="61"/>
                                        </p:tgtEl>
                                      </p:cBhvr>
                                    </p:animEffect>
                                  </p:childTnLst>
                                </p:cTn>
                              </p:par>
                              <p:par>
                                <p:cTn id="15" presetID="53" presetClass="entr" presetSubtype="16" fill="hold" nodeType="withEffect">
                                  <p:stCondLst>
                                    <p:cond delay="400"/>
                                  </p:stCondLst>
                                  <p:childTnLst>
                                    <p:set>
                                      <p:cBhvr>
                                        <p:cTn id="16" dur="1" fill="hold">
                                          <p:stCondLst>
                                            <p:cond delay="0"/>
                                          </p:stCondLst>
                                        </p:cTn>
                                        <p:tgtEl>
                                          <p:spTgt spid="64"/>
                                        </p:tgtEl>
                                        <p:attrNameLst>
                                          <p:attrName>style.visibility</p:attrName>
                                        </p:attrNameLst>
                                      </p:cBhvr>
                                      <p:to>
                                        <p:strVal val="visible"/>
                                      </p:to>
                                    </p:set>
                                    <p:anim calcmode="lin" valueType="num">
                                      <p:cBhvr>
                                        <p:cTn id="17" dur="300" fill="hold"/>
                                        <p:tgtEl>
                                          <p:spTgt spid="64"/>
                                        </p:tgtEl>
                                        <p:attrNameLst>
                                          <p:attrName>ppt_w</p:attrName>
                                        </p:attrNameLst>
                                      </p:cBhvr>
                                      <p:tavLst>
                                        <p:tav tm="0">
                                          <p:val>
                                            <p:fltVal val="0"/>
                                          </p:val>
                                        </p:tav>
                                        <p:tav tm="100000">
                                          <p:val>
                                            <p:strVal val="#ppt_w"/>
                                          </p:val>
                                        </p:tav>
                                      </p:tavLst>
                                    </p:anim>
                                    <p:anim calcmode="lin" valueType="num">
                                      <p:cBhvr>
                                        <p:cTn id="18" dur="300" fill="hold"/>
                                        <p:tgtEl>
                                          <p:spTgt spid="64"/>
                                        </p:tgtEl>
                                        <p:attrNameLst>
                                          <p:attrName>ppt_h</p:attrName>
                                        </p:attrNameLst>
                                      </p:cBhvr>
                                      <p:tavLst>
                                        <p:tav tm="0">
                                          <p:val>
                                            <p:fltVal val="0"/>
                                          </p:val>
                                        </p:tav>
                                        <p:tav tm="100000">
                                          <p:val>
                                            <p:strVal val="#ppt_h"/>
                                          </p:val>
                                        </p:tav>
                                      </p:tavLst>
                                    </p:anim>
                                    <p:animEffect transition="in" filter="fade">
                                      <p:cBhvr>
                                        <p:cTn id="19" dur="300"/>
                                        <p:tgtEl>
                                          <p:spTgt spid="64"/>
                                        </p:tgtEl>
                                      </p:cBhvr>
                                    </p:animEffect>
                                  </p:childTnLst>
                                </p:cTn>
                              </p:par>
                              <p:par>
                                <p:cTn id="20" presetID="53" presetClass="entr" presetSubtype="16" fill="hold" nodeType="withEffect">
                                  <p:stCondLst>
                                    <p:cond delay="500"/>
                                  </p:stCondLst>
                                  <p:childTnLst>
                                    <p:set>
                                      <p:cBhvr>
                                        <p:cTn id="21" dur="1" fill="hold">
                                          <p:stCondLst>
                                            <p:cond delay="0"/>
                                          </p:stCondLst>
                                        </p:cTn>
                                        <p:tgtEl>
                                          <p:spTgt spid="67"/>
                                        </p:tgtEl>
                                        <p:attrNameLst>
                                          <p:attrName>style.visibility</p:attrName>
                                        </p:attrNameLst>
                                      </p:cBhvr>
                                      <p:to>
                                        <p:strVal val="visible"/>
                                      </p:to>
                                    </p:set>
                                    <p:anim calcmode="lin" valueType="num">
                                      <p:cBhvr>
                                        <p:cTn id="22" dur="300" fill="hold"/>
                                        <p:tgtEl>
                                          <p:spTgt spid="67"/>
                                        </p:tgtEl>
                                        <p:attrNameLst>
                                          <p:attrName>ppt_w</p:attrName>
                                        </p:attrNameLst>
                                      </p:cBhvr>
                                      <p:tavLst>
                                        <p:tav tm="0">
                                          <p:val>
                                            <p:fltVal val="0"/>
                                          </p:val>
                                        </p:tav>
                                        <p:tav tm="100000">
                                          <p:val>
                                            <p:strVal val="#ppt_w"/>
                                          </p:val>
                                        </p:tav>
                                      </p:tavLst>
                                    </p:anim>
                                    <p:anim calcmode="lin" valueType="num">
                                      <p:cBhvr>
                                        <p:cTn id="23" dur="300" fill="hold"/>
                                        <p:tgtEl>
                                          <p:spTgt spid="67"/>
                                        </p:tgtEl>
                                        <p:attrNameLst>
                                          <p:attrName>ppt_h</p:attrName>
                                        </p:attrNameLst>
                                      </p:cBhvr>
                                      <p:tavLst>
                                        <p:tav tm="0">
                                          <p:val>
                                            <p:fltVal val="0"/>
                                          </p:val>
                                        </p:tav>
                                        <p:tav tm="100000">
                                          <p:val>
                                            <p:strVal val="#ppt_h"/>
                                          </p:val>
                                        </p:tav>
                                      </p:tavLst>
                                    </p:anim>
                                    <p:animEffect transition="in" filter="fade">
                                      <p:cBhvr>
                                        <p:cTn id="24" dur="300"/>
                                        <p:tgtEl>
                                          <p:spTgt spid="67"/>
                                        </p:tgtEl>
                                      </p:cBhvr>
                                    </p:animEffect>
                                  </p:childTnLst>
                                </p:cTn>
                              </p:par>
                              <p:par>
                                <p:cTn id="25" presetID="53" presetClass="entr" presetSubtype="16" fill="hold" nodeType="withEffect">
                                  <p:stCondLst>
                                    <p:cond delay="600"/>
                                  </p:stCondLst>
                                  <p:childTnLst>
                                    <p:set>
                                      <p:cBhvr>
                                        <p:cTn id="26" dur="1" fill="hold">
                                          <p:stCondLst>
                                            <p:cond delay="0"/>
                                          </p:stCondLst>
                                        </p:cTn>
                                        <p:tgtEl>
                                          <p:spTgt spid="70"/>
                                        </p:tgtEl>
                                        <p:attrNameLst>
                                          <p:attrName>style.visibility</p:attrName>
                                        </p:attrNameLst>
                                      </p:cBhvr>
                                      <p:to>
                                        <p:strVal val="visible"/>
                                      </p:to>
                                    </p:set>
                                    <p:anim calcmode="lin" valueType="num">
                                      <p:cBhvr>
                                        <p:cTn id="27" dur="300" fill="hold"/>
                                        <p:tgtEl>
                                          <p:spTgt spid="70"/>
                                        </p:tgtEl>
                                        <p:attrNameLst>
                                          <p:attrName>ppt_w</p:attrName>
                                        </p:attrNameLst>
                                      </p:cBhvr>
                                      <p:tavLst>
                                        <p:tav tm="0">
                                          <p:val>
                                            <p:fltVal val="0"/>
                                          </p:val>
                                        </p:tav>
                                        <p:tav tm="100000">
                                          <p:val>
                                            <p:strVal val="#ppt_w"/>
                                          </p:val>
                                        </p:tav>
                                      </p:tavLst>
                                    </p:anim>
                                    <p:anim calcmode="lin" valueType="num">
                                      <p:cBhvr>
                                        <p:cTn id="28" dur="300" fill="hold"/>
                                        <p:tgtEl>
                                          <p:spTgt spid="70"/>
                                        </p:tgtEl>
                                        <p:attrNameLst>
                                          <p:attrName>ppt_h</p:attrName>
                                        </p:attrNameLst>
                                      </p:cBhvr>
                                      <p:tavLst>
                                        <p:tav tm="0">
                                          <p:val>
                                            <p:fltVal val="0"/>
                                          </p:val>
                                        </p:tav>
                                        <p:tav tm="100000">
                                          <p:val>
                                            <p:strVal val="#ppt_h"/>
                                          </p:val>
                                        </p:tav>
                                      </p:tavLst>
                                    </p:anim>
                                    <p:animEffect transition="in" filter="fade">
                                      <p:cBhvr>
                                        <p:cTn id="29" dur="300"/>
                                        <p:tgtEl>
                                          <p:spTgt spid="70"/>
                                        </p:tgtEl>
                                      </p:cBhvr>
                                    </p:animEffect>
                                  </p:childTnLst>
                                </p:cTn>
                              </p:par>
                              <p:par>
                                <p:cTn id="30" presetID="53" presetClass="entr" presetSubtype="16" fill="hold" nodeType="withEffect">
                                  <p:stCondLst>
                                    <p:cond delay="700"/>
                                  </p:stCondLst>
                                  <p:childTnLst>
                                    <p:set>
                                      <p:cBhvr>
                                        <p:cTn id="31" dur="1" fill="hold">
                                          <p:stCondLst>
                                            <p:cond delay="0"/>
                                          </p:stCondLst>
                                        </p:cTn>
                                        <p:tgtEl>
                                          <p:spTgt spid="73"/>
                                        </p:tgtEl>
                                        <p:attrNameLst>
                                          <p:attrName>style.visibility</p:attrName>
                                        </p:attrNameLst>
                                      </p:cBhvr>
                                      <p:to>
                                        <p:strVal val="visible"/>
                                      </p:to>
                                    </p:set>
                                    <p:anim calcmode="lin" valueType="num">
                                      <p:cBhvr>
                                        <p:cTn id="32" dur="300" fill="hold"/>
                                        <p:tgtEl>
                                          <p:spTgt spid="73"/>
                                        </p:tgtEl>
                                        <p:attrNameLst>
                                          <p:attrName>ppt_w</p:attrName>
                                        </p:attrNameLst>
                                      </p:cBhvr>
                                      <p:tavLst>
                                        <p:tav tm="0">
                                          <p:val>
                                            <p:fltVal val="0"/>
                                          </p:val>
                                        </p:tav>
                                        <p:tav tm="100000">
                                          <p:val>
                                            <p:strVal val="#ppt_w"/>
                                          </p:val>
                                        </p:tav>
                                      </p:tavLst>
                                    </p:anim>
                                    <p:anim calcmode="lin" valueType="num">
                                      <p:cBhvr>
                                        <p:cTn id="33" dur="300" fill="hold"/>
                                        <p:tgtEl>
                                          <p:spTgt spid="73"/>
                                        </p:tgtEl>
                                        <p:attrNameLst>
                                          <p:attrName>ppt_h</p:attrName>
                                        </p:attrNameLst>
                                      </p:cBhvr>
                                      <p:tavLst>
                                        <p:tav tm="0">
                                          <p:val>
                                            <p:fltVal val="0"/>
                                          </p:val>
                                        </p:tav>
                                        <p:tav tm="100000">
                                          <p:val>
                                            <p:strVal val="#ppt_h"/>
                                          </p:val>
                                        </p:tav>
                                      </p:tavLst>
                                    </p:anim>
                                    <p:animEffect transition="in" filter="fade">
                                      <p:cBhvr>
                                        <p:cTn id="34" dur="3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404E61-B76C-4344-BF7A-360386FDC5CB}"/>
              </a:ext>
            </a:extLst>
          </p:cNvPr>
          <p:cNvSpPr>
            <a:spLocks noGrp="1"/>
          </p:cNvSpPr>
          <p:nvPr>
            <p:ph type="pic" sz="quarter" idx="14"/>
          </p:nvPr>
        </p:nvSpPr>
        <p:spPr/>
        <p:txBody>
          <a:bodyPr/>
          <a:lstStyle/>
          <a:p>
            <a:endParaRPr lang="de-DE"/>
          </a:p>
        </p:txBody>
      </p:sp>
      <p:sp>
        <p:nvSpPr>
          <p:cNvPr id="3" name="Textplatzhalter 2">
            <a:extLst>
              <a:ext uri="{FF2B5EF4-FFF2-40B4-BE49-F238E27FC236}">
                <a16:creationId xmlns:a16="http://schemas.microsoft.com/office/drawing/2014/main" id="{5C9260DD-BD40-F177-A59D-781E566E31AB}"/>
              </a:ext>
            </a:extLst>
          </p:cNvPr>
          <p:cNvSpPr>
            <a:spLocks noGrp="1"/>
          </p:cNvSpPr>
          <p:nvPr>
            <p:ph type="body" sz="quarter" idx="15"/>
          </p:nvPr>
        </p:nvSpPr>
        <p:spPr/>
        <p:txBody>
          <a:bodyPr/>
          <a:lstStyle/>
          <a:p>
            <a:r>
              <a:rPr lang="de-DE" dirty="0"/>
              <a:t>Dein Dauerauftrag</a:t>
            </a:r>
          </a:p>
        </p:txBody>
      </p:sp>
      <p:sp>
        <p:nvSpPr>
          <p:cNvPr id="4" name="Textplatzhalter 3">
            <a:extLst>
              <a:ext uri="{FF2B5EF4-FFF2-40B4-BE49-F238E27FC236}">
                <a16:creationId xmlns:a16="http://schemas.microsoft.com/office/drawing/2014/main" id="{922097B3-A019-D8C4-52A6-8B14E7AEF38A}"/>
              </a:ext>
            </a:extLst>
          </p:cNvPr>
          <p:cNvSpPr>
            <a:spLocks noGrp="1"/>
          </p:cNvSpPr>
          <p:nvPr>
            <p:ph type="body" sz="quarter" idx="16"/>
          </p:nvPr>
        </p:nvSpPr>
        <p:spPr/>
        <p:txBody>
          <a:bodyPr/>
          <a:lstStyle/>
          <a:p>
            <a:r>
              <a:rPr lang="de-DE" dirty="0"/>
              <a:t>WERDE TEIL VON ETWAS GROSSEM!</a:t>
            </a:r>
          </a:p>
        </p:txBody>
      </p:sp>
      <p:sp>
        <p:nvSpPr>
          <p:cNvPr id="5" name="Textplatzhalter 4">
            <a:extLst>
              <a:ext uri="{FF2B5EF4-FFF2-40B4-BE49-F238E27FC236}">
                <a16:creationId xmlns:a16="http://schemas.microsoft.com/office/drawing/2014/main" id="{9875533B-AF9C-06D0-0C13-519100D6745A}"/>
              </a:ext>
            </a:extLst>
          </p:cNvPr>
          <p:cNvSpPr>
            <a:spLocks noGrp="1"/>
          </p:cNvSpPr>
          <p:nvPr>
            <p:ph type="body" sz="quarter" idx="17"/>
          </p:nvPr>
        </p:nvSpPr>
        <p:spPr/>
        <p:txBody>
          <a:bodyPr/>
          <a:lstStyle/>
          <a:p>
            <a:r>
              <a:rPr lang="de-DE" dirty="0">
                <a:latin typeface="Montserrat" pitchFamily="2" charset="77"/>
              </a:rPr>
              <a:t>Mit einem Dauerauftrag von </a:t>
            </a:r>
            <a:r>
              <a:rPr lang="de-DE" b="1" dirty="0">
                <a:latin typeface="Montserrat" pitchFamily="2" charset="77"/>
              </a:rPr>
              <a:t>5 € pro Monat </a:t>
            </a:r>
            <a:r>
              <a:rPr lang="de-DE" dirty="0">
                <a:latin typeface="Montserrat" pitchFamily="2" charset="77"/>
              </a:rPr>
              <a:t>ermöglichst du, dass Kinder und Jugendliche im Glauben wachsen! </a:t>
            </a:r>
          </a:p>
          <a:p>
            <a:r>
              <a:rPr lang="de-DE" dirty="0" err="1">
                <a:latin typeface="Montserrat" pitchFamily="2" charset="77"/>
              </a:rPr>
              <a:t>www.PLANTIFIVE.de</a:t>
            </a:r>
            <a:endParaRPr lang="de-DE" dirty="0">
              <a:latin typeface="Montserrat" pitchFamily="2" charset="77"/>
            </a:endParaRPr>
          </a:p>
          <a:p>
            <a:endParaRPr lang="de-DE" dirty="0">
              <a:latin typeface="Montserrat" pitchFamily="2" charset="77"/>
            </a:endParaRPr>
          </a:p>
        </p:txBody>
      </p:sp>
      <p:pic>
        <p:nvPicPr>
          <p:cNvPr id="8" name="Bildplatzhalter 7">
            <a:extLst>
              <a:ext uri="{FF2B5EF4-FFF2-40B4-BE49-F238E27FC236}">
                <a16:creationId xmlns:a16="http://schemas.microsoft.com/office/drawing/2014/main" id="{BF8341CF-6585-8F38-393B-FEF0CA63AB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15" t="-7130" r="4789" b="8957"/>
          <a:stretch/>
        </p:blipFill>
        <p:spPr>
          <a:xfrm>
            <a:off x="6025602" y="-782167"/>
            <a:ext cx="4295774" cy="3753500"/>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sp>
        <p:nvSpPr>
          <p:cNvPr id="6" name="Bildplatzhalter 5">
            <a:extLst>
              <a:ext uri="{FF2B5EF4-FFF2-40B4-BE49-F238E27FC236}">
                <a16:creationId xmlns:a16="http://schemas.microsoft.com/office/drawing/2014/main" id="{50C9B2B4-6FBE-AE51-10BC-D5771FF96912}"/>
              </a:ext>
            </a:extLst>
          </p:cNvPr>
          <p:cNvSpPr>
            <a:spLocks noGrp="1"/>
          </p:cNvSpPr>
          <p:nvPr>
            <p:ph type="pic" sz="quarter" idx="18"/>
          </p:nvPr>
        </p:nvSpPr>
        <p:spPr>
          <a:solidFill>
            <a:schemeClr val="bg1"/>
          </a:solidFill>
        </p:spPr>
        <p:txBody>
          <a:bodyPr/>
          <a:lstStyle/>
          <a:p>
            <a:endParaRPr lang="de-DE"/>
          </a:p>
        </p:txBody>
      </p:sp>
      <p:pic>
        <p:nvPicPr>
          <p:cNvPr id="9" name="Grafik 8">
            <a:extLst>
              <a:ext uri="{FF2B5EF4-FFF2-40B4-BE49-F238E27FC236}">
                <a16:creationId xmlns:a16="http://schemas.microsoft.com/office/drawing/2014/main" id="{DE39BEFE-3973-81B8-1947-D7EDA02B5C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15859" y="3673333"/>
            <a:ext cx="1294962" cy="1180959"/>
          </a:xfrm>
          <a:prstGeom prst="rect">
            <a:avLst/>
          </a:prstGeom>
        </p:spPr>
      </p:pic>
      <p:pic>
        <p:nvPicPr>
          <p:cNvPr id="7" name="Grafik 6">
            <a:extLst>
              <a:ext uri="{FF2B5EF4-FFF2-40B4-BE49-F238E27FC236}">
                <a16:creationId xmlns:a16="http://schemas.microsoft.com/office/drawing/2014/main" id="{E1126A88-3B81-F96C-44FE-A22C10A09AEF}"/>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367269" y="2832521"/>
            <a:ext cx="1197828" cy="1197828"/>
          </a:xfrm>
          <a:prstGeom prst="rect">
            <a:avLst/>
          </a:prstGeom>
        </p:spPr>
      </p:pic>
    </p:spTree>
    <p:extLst>
      <p:ext uri="{BB962C8B-B14F-4D97-AF65-F5344CB8AC3E}">
        <p14:creationId xmlns:p14="http://schemas.microsoft.com/office/powerpoint/2010/main" val="3804746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9B3"/>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3774FE8-7A86-7D31-79BD-289368443D90}"/>
              </a:ext>
            </a:extLst>
          </p:cNvPr>
          <p:cNvPicPr>
            <a:picLocks noChangeAspect="1"/>
          </p:cNvPicPr>
          <p:nvPr/>
        </p:nvPicPr>
        <p:blipFill rotWithShape="1">
          <a:blip r:embed="rId3"/>
          <a:srcRect t="31122" r="13715" b="4163"/>
          <a:stretch/>
        </p:blipFill>
        <p:spPr>
          <a:xfrm rot="10800000">
            <a:off x="0" y="0"/>
            <a:ext cx="9144000" cy="5143500"/>
          </a:xfrm>
          <a:prstGeom prst="rect">
            <a:avLst/>
          </a:prstGeom>
        </p:spPr>
      </p:pic>
      <p:pic>
        <p:nvPicPr>
          <p:cNvPr id="4" name="Grafik 3">
            <a:extLst>
              <a:ext uri="{FF2B5EF4-FFF2-40B4-BE49-F238E27FC236}">
                <a16:creationId xmlns:a16="http://schemas.microsoft.com/office/drawing/2014/main" id="{CE440587-D0ED-FB6A-8B96-8E3CD5FB1780}"/>
              </a:ext>
            </a:extLst>
          </p:cNvPr>
          <p:cNvPicPr>
            <a:picLocks noChangeAspect="1"/>
          </p:cNvPicPr>
          <p:nvPr/>
        </p:nvPicPr>
        <p:blipFill>
          <a:blip r:embed="rId4"/>
          <a:stretch>
            <a:fillRect/>
          </a:stretch>
        </p:blipFill>
        <p:spPr>
          <a:xfrm>
            <a:off x="273951" y="544225"/>
            <a:ext cx="5033962" cy="2989602"/>
          </a:xfrm>
          <a:prstGeom prst="rect">
            <a:avLst/>
          </a:prstGeom>
        </p:spPr>
      </p:pic>
      <p:sp>
        <p:nvSpPr>
          <p:cNvPr id="5" name="Textplatzhalter 3">
            <a:extLst>
              <a:ext uri="{FF2B5EF4-FFF2-40B4-BE49-F238E27FC236}">
                <a16:creationId xmlns:a16="http://schemas.microsoft.com/office/drawing/2014/main" id="{7B7E83BB-4BE4-4A69-DFF6-F53EFDEDAFE0}"/>
              </a:ext>
            </a:extLst>
          </p:cNvPr>
          <p:cNvSpPr txBox="1">
            <a:spLocks/>
          </p:cNvSpPr>
          <p:nvPr/>
        </p:nvSpPr>
        <p:spPr>
          <a:xfrm>
            <a:off x="5832122" y="2417745"/>
            <a:ext cx="2988619" cy="816343"/>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0"/>
              </a:spcAft>
              <a:buNone/>
            </a:pPr>
            <a:r>
              <a:rPr lang="de-DE" sz="2800" b="1" dirty="0">
                <a:solidFill>
                  <a:schemeClr val="bg1"/>
                </a:solidFill>
                <a:latin typeface="Montserrat" pitchFamily="2" charset="77"/>
              </a:rPr>
              <a:t>24.02.2024</a:t>
            </a:r>
          </a:p>
          <a:p>
            <a:pPr marL="0" indent="0">
              <a:spcBef>
                <a:spcPts val="0"/>
              </a:spcBef>
              <a:spcAft>
                <a:spcPts val="0"/>
              </a:spcAft>
              <a:buNone/>
            </a:pPr>
            <a:r>
              <a:rPr lang="de-DE" sz="2800" b="1" dirty="0">
                <a:solidFill>
                  <a:schemeClr val="bg1"/>
                </a:solidFill>
                <a:latin typeface="Montserrat" pitchFamily="2" charset="77"/>
              </a:rPr>
              <a:t>REMCHINGEN</a:t>
            </a:r>
          </a:p>
        </p:txBody>
      </p:sp>
      <p:sp>
        <p:nvSpPr>
          <p:cNvPr id="7" name="Textplatzhalter 4">
            <a:extLst>
              <a:ext uri="{FF2B5EF4-FFF2-40B4-BE49-F238E27FC236}">
                <a16:creationId xmlns:a16="http://schemas.microsoft.com/office/drawing/2014/main" id="{150213BB-508D-5F02-CEC6-B6B8FF085B6A}"/>
              </a:ext>
            </a:extLst>
          </p:cNvPr>
          <p:cNvSpPr txBox="1">
            <a:spLocks/>
          </p:cNvSpPr>
          <p:nvPr/>
        </p:nvSpPr>
        <p:spPr>
          <a:xfrm>
            <a:off x="1088100" y="4011014"/>
            <a:ext cx="5033962" cy="655300"/>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dirty="0">
                <a:solidFill>
                  <a:schemeClr val="bg1"/>
                </a:solidFill>
                <a:latin typeface="Montserrat" pitchFamily="2" charset="77"/>
              </a:rPr>
              <a:t>INSPIRE’24 (ehemals „Leitertag“) ist nicht nur für Mitarbeiter und Leiter. Wir laden alle herzlich ein, </a:t>
            </a:r>
            <a:br>
              <a:rPr lang="de-DE" dirty="0">
                <a:solidFill>
                  <a:schemeClr val="bg1"/>
                </a:solidFill>
                <a:latin typeface="Montserrat" pitchFamily="2" charset="77"/>
              </a:rPr>
            </a:br>
            <a:r>
              <a:rPr lang="de-DE" dirty="0">
                <a:solidFill>
                  <a:schemeClr val="bg1"/>
                </a:solidFill>
                <a:latin typeface="Montserrat" pitchFamily="2" charset="77"/>
              </a:rPr>
              <a:t>die sich in der EC-Jugendarbeit zu Hause fühlen. </a:t>
            </a:r>
          </a:p>
        </p:txBody>
      </p:sp>
      <p:sp>
        <p:nvSpPr>
          <p:cNvPr id="9" name="Textplatzhalter 4">
            <a:extLst>
              <a:ext uri="{FF2B5EF4-FFF2-40B4-BE49-F238E27FC236}">
                <a16:creationId xmlns:a16="http://schemas.microsoft.com/office/drawing/2014/main" id="{A288AC01-5E96-DB13-6568-8A6F24B38F6A}"/>
              </a:ext>
            </a:extLst>
          </p:cNvPr>
          <p:cNvSpPr txBox="1">
            <a:spLocks/>
          </p:cNvSpPr>
          <p:nvPr/>
        </p:nvSpPr>
        <p:spPr>
          <a:xfrm>
            <a:off x="7054159" y="3790491"/>
            <a:ext cx="1887710" cy="655300"/>
          </a:xfrm>
          <a:prstGeom prst="rect">
            <a:avLst/>
          </a:prstGeom>
        </p:spPr>
        <p:txBody>
          <a:bodyPr/>
          <a:lstStyle>
            <a:lvl1pPr marL="200025" indent="-200025" algn="l" defTabSz="685800" rtl="0" eaLnBrk="1" latinLnBrk="0" hangingPunct="1">
              <a:lnSpc>
                <a:spcPct val="90000"/>
              </a:lnSpc>
              <a:spcBef>
                <a:spcPts val="750"/>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1pPr>
            <a:lvl2pPr marL="407194" indent="-207169"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2pPr>
            <a:lvl3pPr marL="60721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3pPr>
            <a:lvl4pPr marL="807244"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4pPr>
            <a:lvl5pPr marL="1007269" indent="-200025" algn="l" defTabSz="685800" rtl="0" eaLnBrk="1" latinLnBrk="0" hangingPunct="1">
              <a:lnSpc>
                <a:spcPct val="90000"/>
              </a:lnSpc>
              <a:spcBef>
                <a:spcPts val="375"/>
              </a:spcBef>
              <a:spcAft>
                <a:spcPts val="600"/>
              </a:spcAft>
              <a:buFont typeface="Arial" panose="020B0604020202020204" pitchFamily="34" charset="0"/>
              <a:buChar char="•"/>
              <a:defRPr sz="1400" b="0" i="0" kern="1200">
                <a:solidFill>
                  <a:srgbClr val="282925"/>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dirty="0">
                <a:solidFill>
                  <a:schemeClr val="bg1"/>
                </a:solidFill>
                <a:latin typeface="Montserrat" pitchFamily="2" charset="77"/>
              </a:rPr>
              <a:t>Anmeldung unter </a:t>
            </a:r>
            <a:r>
              <a:rPr lang="de-DE" dirty="0" err="1">
                <a:solidFill>
                  <a:schemeClr val="bg1"/>
                </a:solidFill>
                <a:latin typeface="Montserrat" pitchFamily="2" charset="77"/>
              </a:rPr>
              <a:t>www.SWDEC.de</a:t>
            </a:r>
            <a:r>
              <a:rPr lang="de-DE" dirty="0">
                <a:solidFill>
                  <a:schemeClr val="bg1"/>
                </a:solidFill>
                <a:latin typeface="Montserrat" pitchFamily="2" charset="77"/>
              </a:rPr>
              <a:t>/</a:t>
            </a:r>
            <a:br>
              <a:rPr lang="de-DE" dirty="0">
                <a:solidFill>
                  <a:schemeClr val="bg1"/>
                </a:solidFill>
                <a:latin typeface="Montserrat" pitchFamily="2" charset="77"/>
              </a:rPr>
            </a:br>
            <a:r>
              <a:rPr lang="de-DE" dirty="0" err="1">
                <a:solidFill>
                  <a:schemeClr val="bg1"/>
                </a:solidFill>
                <a:latin typeface="Montserrat" pitchFamily="2" charset="77"/>
              </a:rPr>
              <a:t>inspire</a:t>
            </a:r>
            <a:endParaRPr lang="de-DE" dirty="0">
              <a:solidFill>
                <a:schemeClr val="bg1"/>
              </a:solidFill>
              <a:latin typeface="Montserrat" pitchFamily="2" charset="77"/>
            </a:endParaRPr>
          </a:p>
        </p:txBody>
      </p:sp>
      <p:pic>
        <p:nvPicPr>
          <p:cNvPr id="14" name="Grafik 13">
            <a:extLst>
              <a:ext uri="{FF2B5EF4-FFF2-40B4-BE49-F238E27FC236}">
                <a16:creationId xmlns:a16="http://schemas.microsoft.com/office/drawing/2014/main" id="{BC092288-43EB-9D88-CB93-ED6ED9C6F467}"/>
              </a:ext>
            </a:extLst>
          </p:cNvPr>
          <p:cNvPicPr>
            <a:picLocks noChangeAspect="1"/>
          </p:cNvPicPr>
          <p:nvPr/>
        </p:nvPicPr>
        <p:blipFill>
          <a:blip r:embed="rId5"/>
          <a:stretch>
            <a:fillRect/>
          </a:stretch>
        </p:blipFill>
        <p:spPr>
          <a:xfrm>
            <a:off x="5922630" y="3635541"/>
            <a:ext cx="965200" cy="965200"/>
          </a:xfrm>
          <a:prstGeom prst="rect">
            <a:avLst/>
          </a:prstGeom>
        </p:spPr>
      </p:pic>
    </p:spTree>
    <p:extLst>
      <p:ext uri="{BB962C8B-B14F-4D97-AF65-F5344CB8AC3E}">
        <p14:creationId xmlns:p14="http://schemas.microsoft.com/office/powerpoint/2010/main" val="843241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FE0FB38-0F52-8520-F980-82A3EA07D0D9}"/>
              </a:ext>
            </a:extLst>
          </p:cNvPr>
          <p:cNvSpPr>
            <a:spLocks noGrp="1"/>
          </p:cNvSpPr>
          <p:nvPr>
            <p:ph type="body" sz="quarter" idx="15"/>
          </p:nvPr>
        </p:nvSpPr>
        <p:spPr/>
        <p:txBody>
          <a:bodyPr/>
          <a:lstStyle/>
          <a:p>
            <a:r>
              <a:rPr lang="de-DE" dirty="0"/>
              <a:t>Jetzt einfach </a:t>
            </a:r>
            <a:br>
              <a:rPr lang="de-DE" dirty="0"/>
            </a:br>
            <a:r>
              <a:rPr lang="de-DE" dirty="0"/>
              <a:t>online spenden</a:t>
            </a:r>
          </a:p>
        </p:txBody>
      </p:sp>
      <p:sp>
        <p:nvSpPr>
          <p:cNvPr id="5" name="Textplatzhalter 4">
            <a:extLst>
              <a:ext uri="{FF2B5EF4-FFF2-40B4-BE49-F238E27FC236}">
                <a16:creationId xmlns:a16="http://schemas.microsoft.com/office/drawing/2014/main" id="{A30572C7-E09F-6E37-ED1D-89448105FEB1}"/>
              </a:ext>
            </a:extLst>
          </p:cNvPr>
          <p:cNvSpPr>
            <a:spLocks noGrp="1"/>
          </p:cNvSpPr>
          <p:nvPr>
            <p:ph type="body" sz="quarter" idx="17"/>
          </p:nvPr>
        </p:nvSpPr>
        <p:spPr/>
        <p:txBody>
          <a:bodyPr/>
          <a:lstStyle/>
          <a:p>
            <a:r>
              <a:rPr lang="de-DE" b="1" dirty="0">
                <a:latin typeface="Montserrat" pitchFamily="2" charset="77"/>
              </a:rPr>
              <a:t>www.SWDEC.de / spenden</a:t>
            </a:r>
          </a:p>
        </p:txBody>
      </p:sp>
      <p:pic>
        <p:nvPicPr>
          <p:cNvPr id="13" name="Bildplatzhalter 12" descr="Ein Bild, das Menschliches Gesicht, Kleidung, Person, Lächeln enthält.&#10;&#10;Automatisch generierte Beschreibung">
            <a:extLst>
              <a:ext uri="{FF2B5EF4-FFF2-40B4-BE49-F238E27FC236}">
                <a16:creationId xmlns:a16="http://schemas.microsoft.com/office/drawing/2014/main" id="{325F8DC1-9CD2-BE0F-96D0-800197684F8B}"/>
              </a:ext>
            </a:extLst>
          </p:cNvPr>
          <p:cNvPicPr>
            <a:picLocks noGrp="1" noChangeAspect="1"/>
          </p:cNvPicPr>
          <p:nvPr>
            <p:ph type="pic" sz="quarter" idx="14"/>
          </p:nvPr>
        </p:nvPicPr>
        <p:blipFill rotWithShape="1">
          <a:blip r:embed="rId2"/>
          <a:srcRect l="33654" t="-15094" r="-1156" b="45624"/>
          <a:stretch/>
        </p:blipFill>
        <p:spPr>
          <a:xfrm>
            <a:off x="6025602" y="-815552"/>
            <a:ext cx="4295774" cy="3753501"/>
          </a:xfrm>
        </p:spPr>
      </p:pic>
      <p:pic>
        <p:nvPicPr>
          <p:cNvPr id="14" name="Grafik 13">
            <a:extLst>
              <a:ext uri="{FF2B5EF4-FFF2-40B4-BE49-F238E27FC236}">
                <a16:creationId xmlns:a16="http://schemas.microsoft.com/office/drawing/2014/main" id="{8DD7AED3-41A6-0DFB-B232-488D4437C57F}"/>
              </a:ext>
            </a:extLst>
          </p:cNvPr>
          <p:cNvPicPr/>
          <p:nvPr/>
        </p:nvPicPr>
        <p:blipFill>
          <a:blip r:embed="rId3"/>
          <a:stretch>
            <a:fillRect/>
          </a:stretch>
        </p:blipFill>
        <p:spPr>
          <a:xfrm rot="18410379" flipH="1" flipV="1">
            <a:off x="7387860" y="459331"/>
            <a:ext cx="1086385" cy="876794"/>
          </a:xfrm>
          <a:prstGeom prst="rect">
            <a:avLst/>
          </a:prstGeom>
        </p:spPr>
      </p:pic>
      <p:sp>
        <p:nvSpPr>
          <p:cNvPr id="6" name="Bildplatzhalter 5">
            <a:extLst>
              <a:ext uri="{FF2B5EF4-FFF2-40B4-BE49-F238E27FC236}">
                <a16:creationId xmlns:a16="http://schemas.microsoft.com/office/drawing/2014/main" id="{4AB21C0C-7276-3F43-864A-2943FF8C6F1E}"/>
              </a:ext>
            </a:extLst>
          </p:cNvPr>
          <p:cNvSpPr>
            <a:spLocks noGrp="1"/>
          </p:cNvSpPr>
          <p:nvPr>
            <p:ph type="pic" sz="quarter" idx="18"/>
          </p:nvPr>
        </p:nvSpPr>
        <p:spPr>
          <a:solidFill>
            <a:schemeClr val="bg1"/>
          </a:solidFill>
        </p:spPr>
        <p:txBody>
          <a:bodyPr/>
          <a:lstStyle/>
          <a:p>
            <a:endParaRPr lang="de-DE"/>
          </a:p>
        </p:txBody>
      </p:sp>
      <p:pic>
        <p:nvPicPr>
          <p:cNvPr id="15" name="Grafik 14">
            <a:extLst>
              <a:ext uri="{FF2B5EF4-FFF2-40B4-BE49-F238E27FC236}">
                <a16:creationId xmlns:a16="http://schemas.microsoft.com/office/drawing/2014/main" id="{08E82424-C05A-8974-94F7-7A08D5845A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5859" y="3673333"/>
            <a:ext cx="1294962" cy="1180959"/>
          </a:xfrm>
          <a:prstGeom prst="rect">
            <a:avLst/>
          </a:prstGeom>
        </p:spPr>
      </p:pic>
      <p:pic>
        <p:nvPicPr>
          <p:cNvPr id="7" name="Grafik 6">
            <a:extLst>
              <a:ext uri="{FF2B5EF4-FFF2-40B4-BE49-F238E27FC236}">
                <a16:creationId xmlns:a16="http://schemas.microsoft.com/office/drawing/2014/main" id="{1EEFAAF5-FC62-4F0D-3763-5F461A4209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7667" y="2944399"/>
            <a:ext cx="965130" cy="970522"/>
          </a:xfrm>
          <a:prstGeom prst="rect">
            <a:avLst/>
          </a:prstGeom>
        </p:spPr>
      </p:pic>
    </p:spTree>
    <p:extLst>
      <p:ext uri="{BB962C8B-B14F-4D97-AF65-F5344CB8AC3E}">
        <p14:creationId xmlns:p14="http://schemas.microsoft.com/office/powerpoint/2010/main" val="224584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FE7B3-C584-182F-8506-223F54820084}"/>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83EFDE9-A3E0-9966-CAB5-1200F91528CB}"/>
              </a:ext>
            </a:extLst>
          </p:cNvPr>
          <p:cNvSpPr>
            <a:spLocks noGrp="1"/>
          </p:cNvSpPr>
          <p:nvPr>
            <p:ph type="body" sz="quarter" idx="15"/>
          </p:nvPr>
        </p:nvSpPr>
        <p:spPr/>
        <p:txBody>
          <a:bodyPr/>
          <a:lstStyle/>
          <a:p>
            <a:r>
              <a:rPr lang="de-DE" dirty="0"/>
              <a:t>Unterstütze uns</a:t>
            </a:r>
          </a:p>
        </p:txBody>
      </p:sp>
      <p:pic>
        <p:nvPicPr>
          <p:cNvPr id="14" name="Grafik 13">
            <a:extLst>
              <a:ext uri="{FF2B5EF4-FFF2-40B4-BE49-F238E27FC236}">
                <a16:creationId xmlns:a16="http://schemas.microsoft.com/office/drawing/2014/main" id="{24134A61-D1D9-2331-576E-13804DD13CB0}"/>
              </a:ext>
            </a:extLst>
          </p:cNvPr>
          <p:cNvPicPr/>
          <p:nvPr/>
        </p:nvPicPr>
        <p:blipFill>
          <a:blip r:embed="rId2"/>
          <a:stretch>
            <a:fillRect/>
          </a:stretch>
        </p:blipFill>
        <p:spPr>
          <a:xfrm rot="18410379" flipH="1" flipV="1">
            <a:off x="7387860" y="459331"/>
            <a:ext cx="1086385" cy="876794"/>
          </a:xfrm>
          <a:prstGeom prst="rect">
            <a:avLst/>
          </a:prstGeom>
        </p:spPr>
      </p:pic>
      <p:sp>
        <p:nvSpPr>
          <p:cNvPr id="2" name="Textplatzhalter 3">
            <a:extLst>
              <a:ext uri="{FF2B5EF4-FFF2-40B4-BE49-F238E27FC236}">
                <a16:creationId xmlns:a16="http://schemas.microsoft.com/office/drawing/2014/main" id="{4D03FC56-1228-3B3C-B7EB-A2F3EA89233D}"/>
              </a:ext>
            </a:extLst>
          </p:cNvPr>
          <p:cNvSpPr>
            <a:spLocks noGrp="1"/>
          </p:cNvSpPr>
          <p:nvPr>
            <p:ph type="body" sz="quarter" idx="16"/>
          </p:nvPr>
        </p:nvSpPr>
        <p:spPr>
          <a:xfrm>
            <a:off x="338138" y="1489845"/>
            <a:ext cx="5033962" cy="297457"/>
          </a:xfrm>
        </p:spPr>
        <p:txBody>
          <a:bodyPr/>
          <a:lstStyle/>
          <a:p>
            <a:r>
              <a:rPr lang="de-DE" dirty="0"/>
              <a:t>AUF VERSCHIEDENEN WEGEN</a:t>
            </a:r>
          </a:p>
        </p:txBody>
      </p:sp>
      <p:sp>
        <p:nvSpPr>
          <p:cNvPr id="9" name="Textplatzhalter 4">
            <a:extLst>
              <a:ext uri="{FF2B5EF4-FFF2-40B4-BE49-F238E27FC236}">
                <a16:creationId xmlns:a16="http://schemas.microsoft.com/office/drawing/2014/main" id="{B8512E12-BA13-0C2A-08D1-C2A22588B521}"/>
              </a:ext>
            </a:extLst>
          </p:cNvPr>
          <p:cNvSpPr txBox="1">
            <a:spLocks/>
          </p:cNvSpPr>
          <p:nvPr/>
        </p:nvSpPr>
        <p:spPr>
          <a:xfrm>
            <a:off x="338138" y="3364205"/>
            <a:ext cx="1400738" cy="207449"/>
          </a:xfrm>
          <a:prstGeom prst="rect">
            <a:avLst/>
          </a:prstGeom>
        </p:spPr>
        <p:txBody>
          <a:bodyPr vert="horz" lIns="0" tIns="0" rIns="0" bIns="0" rtlCol="0">
            <a:noAutofit/>
          </a:bodyPr>
          <a:lstStyle>
            <a:lvl1pPr marL="0" indent="0" algn="l" defTabSz="685800" rtl="0" eaLnBrk="1" latinLnBrk="0" hangingPunct="1">
              <a:lnSpc>
                <a:spcPts val="1800"/>
              </a:lnSpc>
              <a:spcBef>
                <a:spcPts val="0"/>
              </a:spcBef>
              <a:spcAft>
                <a:spcPts val="600"/>
              </a:spcAft>
              <a:buFontTx/>
              <a:buNone/>
              <a:defRPr sz="1400" b="0" i="0" kern="1200">
                <a:solidFill>
                  <a:schemeClr val="tx1"/>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Online-Spende</a:t>
            </a:r>
            <a:endParaRPr lang="de-DE" dirty="0"/>
          </a:p>
        </p:txBody>
      </p:sp>
      <p:sp>
        <p:nvSpPr>
          <p:cNvPr id="10" name="Textplatzhalter 4">
            <a:extLst>
              <a:ext uri="{FF2B5EF4-FFF2-40B4-BE49-F238E27FC236}">
                <a16:creationId xmlns:a16="http://schemas.microsoft.com/office/drawing/2014/main" id="{1E259ABA-3E68-1C49-1239-4FFB0A47C468}"/>
              </a:ext>
            </a:extLst>
          </p:cNvPr>
          <p:cNvSpPr txBox="1">
            <a:spLocks/>
          </p:cNvSpPr>
          <p:nvPr/>
        </p:nvSpPr>
        <p:spPr>
          <a:xfrm>
            <a:off x="2251937" y="3355128"/>
            <a:ext cx="1709931" cy="216526"/>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de-DE" dirty="0">
                <a:latin typeface="Montserrat" pitchFamily="2" charset="77"/>
              </a:rPr>
              <a:t>Bildungsspender</a:t>
            </a:r>
            <a:endParaRPr lang="de-DE" dirty="0"/>
          </a:p>
        </p:txBody>
      </p:sp>
      <p:pic>
        <p:nvPicPr>
          <p:cNvPr id="12" name="Grafik 11">
            <a:extLst>
              <a:ext uri="{FF2B5EF4-FFF2-40B4-BE49-F238E27FC236}">
                <a16:creationId xmlns:a16="http://schemas.microsoft.com/office/drawing/2014/main" id="{4112BC29-EF06-ECD3-F132-DD79C3EB94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881" y="2383163"/>
            <a:ext cx="863251" cy="868074"/>
          </a:xfrm>
          <a:prstGeom prst="rect">
            <a:avLst/>
          </a:prstGeom>
        </p:spPr>
      </p:pic>
      <p:pic>
        <p:nvPicPr>
          <p:cNvPr id="15" name="Grafik 14">
            <a:extLst>
              <a:ext uri="{FF2B5EF4-FFF2-40B4-BE49-F238E27FC236}">
                <a16:creationId xmlns:a16="http://schemas.microsoft.com/office/drawing/2014/main" id="{681B32A7-0B18-D343-8CFE-F5E4599B3E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0828" y="2383162"/>
            <a:ext cx="868073" cy="868073"/>
          </a:xfrm>
          <a:prstGeom prst="rect">
            <a:avLst/>
          </a:prstGeom>
        </p:spPr>
      </p:pic>
      <p:pic>
        <p:nvPicPr>
          <p:cNvPr id="20" name="Bildplatzhalter 19" descr="Ein Bild, das Person, Im Haus, Computer, computer enthält.&#10;&#10;Automatisch generierte Beschreibung">
            <a:extLst>
              <a:ext uri="{FF2B5EF4-FFF2-40B4-BE49-F238E27FC236}">
                <a16:creationId xmlns:a16="http://schemas.microsoft.com/office/drawing/2014/main" id="{B3A56E33-CE88-2DD3-0DCD-FC666654D161}"/>
              </a:ext>
            </a:extLst>
          </p:cNvPr>
          <p:cNvPicPr>
            <a:picLocks noGrp="1" noChangeAspect="1"/>
          </p:cNvPicPr>
          <p:nvPr>
            <p:ph type="pic" sz="quarter" idx="14"/>
          </p:nvPr>
        </p:nvPicPr>
        <p:blipFill>
          <a:blip r:embed="rId5"/>
          <a:srcRect l="11870" r="11870"/>
          <a:stretch>
            <a:fillRect/>
          </a:stretch>
        </p:blipFill>
        <p:spPr>
          <a:xfrm>
            <a:off x="5424249" y="-815552"/>
            <a:ext cx="4897127" cy="4278943"/>
          </a:xfrm>
        </p:spPr>
      </p:pic>
      <p:pic>
        <p:nvPicPr>
          <p:cNvPr id="21" name="Grafik 20">
            <a:extLst>
              <a:ext uri="{FF2B5EF4-FFF2-40B4-BE49-F238E27FC236}">
                <a16:creationId xmlns:a16="http://schemas.microsoft.com/office/drawing/2014/main" id="{D54CA7C2-18CD-BD1E-0138-14F5CB04EA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63830" y="2919695"/>
            <a:ext cx="1709931" cy="1559396"/>
          </a:xfrm>
          <a:prstGeom prst="rect">
            <a:avLst/>
          </a:prstGeom>
        </p:spPr>
      </p:pic>
    </p:spTree>
    <p:extLst>
      <p:ext uri="{BB962C8B-B14F-4D97-AF65-F5344CB8AC3E}">
        <p14:creationId xmlns:p14="http://schemas.microsoft.com/office/powerpoint/2010/main" val="1805815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latin typeface="Montserrat" pitchFamily="2" charset="77"/>
              </a:rPr>
              <a:t>AUS DER SEELSORGE-ARBEIT ZEITRAUM</a:t>
            </a:r>
          </a:p>
        </p:txBody>
      </p:sp>
    </p:spTree>
    <p:extLst>
      <p:ext uri="{BB962C8B-B14F-4D97-AF65-F5344CB8AC3E}">
        <p14:creationId xmlns:p14="http://schemas.microsoft.com/office/powerpoint/2010/main" val="3861473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err="1"/>
              <a:t>Rauszeit</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29472"/>
            <a:ext cx="5033962" cy="297457"/>
          </a:xfrm>
        </p:spPr>
        <p:txBody>
          <a:bodyPr/>
          <a:lstStyle/>
          <a:p>
            <a:r>
              <a:rPr lang="de-DE" dirty="0"/>
              <a:t>GOTT BEGEGNEN</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981016"/>
            <a:ext cx="5033962" cy="956933"/>
          </a:xfrm>
        </p:spPr>
        <p:txBody>
          <a:bodyPr/>
          <a:lstStyle/>
          <a:p>
            <a:r>
              <a:rPr lang="de-DE" dirty="0">
                <a:latin typeface="Montserrat" pitchFamily="2" charset="77"/>
              </a:rPr>
              <a:t>[R]AUSZEIT steht für zwei Tage intensiver Gemeinschaft mit Gott. Du trittst heraus aus deinem Alltag und deiner gewohnten Umgebung, und nimmst dir Zeit, Gott ganz bewusst zu begegnen. </a:t>
            </a:r>
          </a:p>
        </p:txBody>
      </p:sp>
      <p:pic>
        <p:nvPicPr>
          <p:cNvPr id="8" name="Bildplatzhalter 7">
            <a:extLst>
              <a:ext uri="{FF2B5EF4-FFF2-40B4-BE49-F238E27FC236}">
                <a16:creationId xmlns:a16="http://schemas.microsoft.com/office/drawing/2014/main" id="{5AA1EF9C-8F1D-EDCF-2E8E-B92BD60D5773}"/>
              </a:ext>
            </a:extLst>
          </p:cNvPr>
          <p:cNvPicPr>
            <a:picLocks noGrp="1" noChangeAspect="1"/>
          </p:cNvPicPr>
          <p:nvPr>
            <p:ph type="pic" sz="quarter" idx="14"/>
          </p:nvPr>
        </p:nvPicPr>
        <p:blipFill rotWithShape="1">
          <a:blip r:embed="rId2"/>
          <a:srcRect t="22826" b="18880"/>
          <a:stretch/>
        </p:blipFill>
        <p:spPr>
          <a:xfrm>
            <a:off x="6025602" y="-815552"/>
            <a:ext cx="4295774" cy="3753501"/>
          </a:xfrm>
        </p:spPr>
      </p:pic>
      <p:pic>
        <p:nvPicPr>
          <p:cNvPr id="15" name="Bildplatzhalter 14">
            <a:extLst>
              <a:ext uri="{FF2B5EF4-FFF2-40B4-BE49-F238E27FC236}">
                <a16:creationId xmlns:a16="http://schemas.microsoft.com/office/drawing/2014/main" id="{72D8098C-9DFE-82A9-EEFE-0A83E18B3195}"/>
              </a:ext>
            </a:extLst>
          </p:cNvPr>
          <p:cNvPicPr>
            <a:picLocks noGrp="1" noChangeAspect="1"/>
          </p:cNvPicPr>
          <p:nvPr>
            <p:ph type="pic" sz="quarter" idx="18"/>
          </p:nvPr>
        </p:nvPicPr>
        <p:blipFill rotWithShape="1">
          <a:blip r:embed="rId3"/>
          <a:srcRect l="49135" t="16632" r="12454" b="30276"/>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
        <p:nvSpPr>
          <p:cNvPr id="2" name="Textfeld 1">
            <a:extLst>
              <a:ext uri="{FF2B5EF4-FFF2-40B4-BE49-F238E27FC236}">
                <a16:creationId xmlns:a16="http://schemas.microsoft.com/office/drawing/2014/main" id="{FF679EF9-057B-3621-88F8-8D323ACF617D}"/>
              </a:ext>
            </a:extLst>
          </p:cNvPr>
          <p:cNvSpPr txBox="1"/>
          <p:nvPr/>
        </p:nvSpPr>
        <p:spPr>
          <a:xfrm>
            <a:off x="1500653" y="3396191"/>
            <a:ext cx="2513082" cy="507831"/>
          </a:xfrm>
          <a:prstGeom prst="rect">
            <a:avLst/>
          </a:prstGeom>
          <a:noFill/>
          <a:ln>
            <a:noFill/>
          </a:ln>
        </p:spPr>
        <p:txBody>
          <a:bodyPr wrap="square">
            <a:spAutoFit/>
          </a:bodyPr>
          <a:lstStyle/>
          <a:p>
            <a:r>
              <a:rPr lang="de-DE" dirty="0">
                <a:latin typeface="Montserrat" pitchFamily="2" charset="77"/>
              </a:rPr>
              <a:t>Mehr Infos unter </a:t>
            </a:r>
          </a:p>
          <a:p>
            <a:r>
              <a:rPr lang="de-DE" dirty="0" err="1">
                <a:latin typeface="Montserrat" pitchFamily="2" charset="77"/>
              </a:rPr>
              <a:t>www.rauszeit.swdec.de</a:t>
            </a:r>
            <a:endParaRPr lang="de-DE" dirty="0">
              <a:latin typeface="Montserrat" pitchFamily="2" charset="77"/>
            </a:endParaRPr>
          </a:p>
        </p:txBody>
      </p:sp>
      <p:pic>
        <p:nvPicPr>
          <p:cNvPr id="6" name="Grafik 5">
            <a:extLst>
              <a:ext uri="{FF2B5EF4-FFF2-40B4-BE49-F238E27FC236}">
                <a16:creationId xmlns:a16="http://schemas.microsoft.com/office/drawing/2014/main" id="{F2AEB496-9825-C4AA-CF1C-E521E6711D13}"/>
              </a:ext>
            </a:extLst>
          </p:cNvPr>
          <p:cNvPicPr>
            <a:picLocks noChangeAspect="1"/>
          </p:cNvPicPr>
          <p:nvPr/>
        </p:nvPicPr>
        <p:blipFill>
          <a:blip r:embed="rId5"/>
          <a:srcRect/>
          <a:stretch/>
        </p:blipFill>
        <p:spPr>
          <a:xfrm>
            <a:off x="302887" y="3145612"/>
            <a:ext cx="1008991" cy="1008991"/>
          </a:xfrm>
          <a:prstGeom prst="rect">
            <a:avLst/>
          </a:prstGeom>
        </p:spPr>
      </p:pic>
    </p:spTree>
    <p:extLst>
      <p:ext uri="{BB962C8B-B14F-4D97-AF65-F5344CB8AC3E}">
        <p14:creationId xmlns:p14="http://schemas.microsoft.com/office/powerpoint/2010/main" val="3244098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Just </a:t>
            </a:r>
            <a:r>
              <a:rPr lang="de-DE" dirty="0" err="1"/>
              <a:t>call</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p:txBody>
          <a:bodyPr/>
          <a:lstStyle/>
          <a:p>
            <a:r>
              <a:rPr lang="de-DE" dirty="0"/>
              <a:t>WIR SIND FÜR DICH DA</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p:txBody>
          <a:bodyPr/>
          <a:lstStyle/>
          <a:p>
            <a:r>
              <a:rPr lang="de-DE" dirty="0">
                <a:latin typeface="Montserrat" pitchFamily="2" charset="77"/>
              </a:rPr>
              <a:t>Wochentags von </a:t>
            </a:r>
            <a:br>
              <a:rPr lang="de-DE" dirty="0">
                <a:latin typeface="Montserrat" pitchFamily="2" charset="77"/>
              </a:rPr>
            </a:br>
            <a:r>
              <a:rPr lang="de-DE" dirty="0">
                <a:latin typeface="Montserrat" pitchFamily="2" charset="77"/>
              </a:rPr>
              <a:t>09:00 – 12:00 Uhr und 14:00 – 17:00 Uhr </a:t>
            </a:r>
            <a:br>
              <a:rPr lang="de-DE" dirty="0">
                <a:latin typeface="Montserrat" pitchFamily="2" charset="77"/>
              </a:rPr>
            </a:br>
            <a:r>
              <a:rPr lang="de-DE" dirty="0">
                <a:latin typeface="Montserrat" pitchFamily="2" charset="77"/>
              </a:rPr>
              <a:t>unter der Nummer 07083-933 2776</a:t>
            </a:r>
          </a:p>
          <a:p>
            <a:r>
              <a:rPr lang="de-DE" dirty="0">
                <a:latin typeface="Montserrat" pitchFamily="2" charset="77"/>
              </a:rPr>
              <a:t>oder per Mail an </a:t>
            </a:r>
            <a:r>
              <a:rPr lang="de-DE" dirty="0" err="1">
                <a:latin typeface="Montserrat" pitchFamily="2" charset="77"/>
              </a:rPr>
              <a:t>zeitraum@swdec.de</a:t>
            </a:r>
            <a:endParaRPr lang="de-DE" dirty="0">
              <a:latin typeface="Montserrat" pitchFamily="2" charset="77"/>
            </a:endParaRPr>
          </a:p>
        </p:txBody>
      </p:sp>
      <p:pic>
        <p:nvPicPr>
          <p:cNvPr id="9" name="Bildplatzhalter 8">
            <a:extLst>
              <a:ext uri="{FF2B5EF4-FFF2-40B4-BE49-F238E27FC236}">
                <a16:creationId xmlns:a16="http://schemas.microsoft.com/office/drawing/2014/main" id="{9FC960ED-7704-75A8-6452-3991A7AC3B5B}"/>
              </a:ext>
            </a:extLst>
          </p:cNvPr>
          <p:cNvPicPr>
            <a:picLocks noGrp="1" noChangeAspect="1"/>
          </p:cNvPicPr>
          <p:nvPr>
            <p:ph type="pic" sz="quarter" idx="14"/>
          </p:nvPr>
        </p:nvPicPr>
        <p:blipFill rotWithShape="1">
          <a:blip r:embed="rId2"/>
          <a:srcRect l="32708" t="15763" r="14091" b="14493"/>
          <a:stretch/>
        </p:blipFill>
        <p:spPr>
          <a:xfrm>
            <a:off x="6025602" y="-815552"/>
            <a:ext cx="4295774" cy="3753501"/>
          </a:xfrm>
        </p:spPr>
      </p:pic>
      <p:pic>
        <p:nvPicPr>
          <p:cNvPr id="15" name="Bildplatzhalter 14">
            <a:extLst>
              <a:ext uri="{FF2B5EF4-FFF2-40B4-BE49-F238E27FC236}">
                <a16:creationId xmlns:a16="http://schemas.microsoft.com/office/drawing/2014/main" id="{72D8098C-9DFE-82A9-EEFE-0A83E18B3195}"/>
              </a:ext>
            </a:extLst>
          </p:cNvPr>
          <p:cNvPicPr>
            <a:picLocks noGrp="1" noChangeAspect="1"/>
          </p:cNvPicPr>
          <p:nvPr>
            <p:ph type="pic" sz="quarter" idx="18"/>
          </p:nvPr>
        </p:nvPicPr>
        <p:blipFill rotWithShape="1">
          <a:blip r:embed="rId3"/>
          <a:srcRect l="49135" t="16632" r="12454" b="30276"/>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3970576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a:extLst>
              <a:ext uri="{FF2B5EF4-FFF2-40B4-BE49-F238E27FC236}">
                <a16:creationId xmlns:a16="http://schemas.microsoft.com/office/drawing/2014/main" id="{CB806CA7-D7BC-B94F-AFB1-55460B3FB7D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35316" t="-15677" b="-1"/>
          <a:stretch/>
        </p:blipFill>
        <p:spPr>
          <a:xfrm>
            <a:off x="-1473200" y="-668421"/>
            <a:ext cx="5644801" cy="4932234"/>
          </a:xfrm>
          <a:noFill/>
        </p:spPr>
      </p:pic>
      <p:sp>
        <p:nvSpPr>
          <p:cNvPr id="3" name="Textplatzhalter 2">
            <a:extLst>
              <a:ext uri="{FF2B5EF4-FFF2-40B4-BE49-F238E27FC236}">
                <a16:creationId xmlns:a16="http://schemas.microsoft.com/office/drawing/2014/main" id="{64E1BFE4-7C30-334A-9147-0A4946BCCB73}"/>
              </a:ext>
            </a:extLst>
          </p:cNvPr>
          <p:cNvSpPr>
            <a:spLocks noGrp="1"/>
          </p:cNvSpPr>
          <p:nvPr>
            <p:ph type="body" sz="quarter" idx="15"/>
          </p:nvPr>
        </p:nvSpPr>
        <p:spPr/>
        <p:txBody>
          <a:bodyPr/>
          <a:lstStyle/>
          <a:p>
            <a:r>
              <a:rPr lang="de-DE" dirty="0"/>
              <a:t>Immer informiert</a:t>
            </a:r>
          </a:p>
        </p:txBody>
      </p:sp>
      <p:sp>
        <p:nvSpPr>
          <p:cNvPr id="4" name="Textplatzhalter 3">
            <a:extLst>
              <a:ext uri="{FF2B5EF4-FFF2-40B4-BE49-F238E27FC236}">
                <a16:creationId xmlns:a16="http://schemas.microsoft.com/office/drawing/2014/main" id="{A9D23F81-B0BE-BA46-974F-F32380B519B3}"/>
              </a:ext>
            </a:extLst>
          </p:cNvPr>
          <p:cNvSpPr>
            <a:spLocks noGrp="1"/>
          </p:cNvSpPr>
          <p:nvPr>
            <p:ph type="body" sz="quarter" idx="16"/>
          </p:nvPr>
        </p:nvSpPr>
        <p:spPr/>
        <p:txBody>
          <a:bodyPr/>
          <a:lstStyle/>
          <a:p>
            <a:r>
              <a:rPr lang="de-DE" dirty="0"/>
              <a:t>FOLGE UNS AUF INSTAGRAM</a:t>
            </a:r>
          </a:p>
        </p:txBody>
      </p:sp>
      <p:sp>
        <p:nvSpPr>
          <p:cNvPr id="25" name="Textplatzhalter 4">
            <a:extLst>
              <a:ext uri="{FF2B5EF4-FFF2-40B4-BE49-F238E27FC236}">
                <a16:creationId xmlns:a16="http://schemas.microsoft.com/office/drawing/2014/main" id="{D4925EA9-872F-3D4B-8641-9D33BFC79C71}"/>
              </a:ext>
            </a:extLst>
          </p:cNvPr>
          <p:cNvSpPr txBox="1">
            <a:spLocks/>
          </p:cNvSpPr>
          <p:nvPr/>
        </p:nvSpPr>
        <p:spPr>
          <a:xfrm>
            <a:off x="6215170" y="4070311"/>
            <a:ext cx="2587607" cy="192690"/>
          </a:xfrm>
          <a:prstGeom prst="rect">
            <a:avLst/>
          </a:prstGeom>
        </p:spPr>
        <p:txBody>
          <a:bodyPr vert="horz" lIns="0" tIns="0" rIns="0" bIns="0" rtlCol="0">
            <a:noAutofit/>
          </a:bodyPr>
          <a:lstStyle>
            <a:lvl1pPr marL="0" indent="0" algn="r" defTabSz="685800" rtl="0" eaLnBrk="1" latinLnBrk="0" hangingPunct="1">
              <a:lnSpc>
                <a:spcPts val="1800"/>
              </a:lnSpc>
              <a:spcBef>
                <a:spcPts val="0"/>
              </a:spcBef>
              <a:spcAft>
                <a:spcPts val="600"/>
              </a:spcAft>
              <a:buFontTx/>
              <a:buNone/>
              <a:defRPr sz="1400" b="0" i="0" kern="1200">
                <a:solidFill>
                  <a:srgbClr val="282925"/>
                </a:solidFill>
                <a:latin typeface="Montserrat Light" pitchFamily="2" charset="77"/>
                <a:ea typeface="+mn-ea"/>
                <a:cs typeface="+mn-cs"/>
              </a:defRPr>
            </a:lvl1pPr>
            <a:lvl2pPr marL="200025"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2pPr>
            <a:lvl3pPr marL="40719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3pPr>
            <a:lvl4pPr marL="607219"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4pPr>
            <a:lvl5pPr marL="807244" indent="0" algn="l" defTabSz="685800" rtl="0" eaLnBrk="1" latinLnBrk="0" hangingPunct="1">
              <a:lnSpc>
                <a:spcPct val="90000"/>
              </a:lnSpc>
              <a:spcBef>
                <a:spcPts val="375"/>
              </a:spcBef>
              <a:spcAft>
                <a:spcPts val="600"/>
              </a:spcAft>
              <a:buFontTx/>
              <a:buNone/>
              <a:defRPr sz="4400" b="0" i="0" kern="1200">
                <a:solidFill>
                  <a:srgbClr val="282925"/>
                </a:solidFill>
                <a:latin typeface="Gloss And Bloom"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DE" b="1" dirty="0" err="1">
                <a:latin typeface="Montserrat" pitchFamily="2" charset="77"/>
              </a:rPr>
              <a:t>www.SWDEC.de</a:t>
            </a:r>
            <a:r>
              <a:rPr lang="de-DE" b="1" dirty="0">
                <a:latin typeface="Montserrat" pitchFamily="2" charset="77"/>
              </a:rPr>
              <a:t>/</a:t>
            </a:r>
            <a:r>
              <a:rPr lang="de-DE" b="1" dirty="0" err="1">
                <a:latin typeface="Montserrat" pitchFamily="2" charset="77"/>
              </a:rPr>
              <a:t>seelsorge</a:t>
            </a:r>
            <a:endParaRPr lang="de-DE" b="1" dirty="0">
              <a:latin typeface="Montserrat" pitchFamily="2" charset="77"/>
            </a:endParaRPr>
          </a:p>
        </p:txBody>
      </p:sp>
      <p:pic>
        <p:nvPicPr>
          <p:cNvPr id="6" name="Grafik 5">
            <a:extLst>
              <a:ext uri="{FF2B5EF4-FFF2-40B4-BE49-F238E27FC236}">
                <a16:creationId xmlns:a16="http://schemas.microsoft.com/office/drawing/2014/main" id="{9E2A1E22-DEA5-7F4C-882B-3984DC4423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2821" y="2382349"/>
            <a:ext cx="869956" cy="869956"/>
          </a:xfrm>
          <a:prstGeom prst="rect">
            <a:avLst/>
          </a:prstGeom>
        </p:spPr>
      </p:pic>
      <p:pic>
        <p:nvPicPr>
          <p:cNvPr id="8" name="Grafik 7">
            <a:extLst>
              <a:ext uri="{FF2B5EF4-FFF2-40B4-BE49-F238E27FC236}">
                <a16:creationId xmlns:a16="http://schemas.microsoft.com/office/drawing/2014/main" id="{875AD1B5-52D0-324F-A4D0-A2F9CD5E8F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4106" y="3611247"/>
            <a:ext cx="2028145" cy="1849596"/>
          </a:xfrm>
          <a:prstGeom prst="rect">
            <a:avLst/>
          </a:prstGeom>
        </p:spPr>
      </p:pic>
    </p:spTree>
    <p:extLst>
      <p:ext uri="{BB962C8B-B14F-4D97-AF65-F5344CB8AC3E}">
        <p14:creationId xmlns:p14="http://schemas.microsoft.com/office/powerpoint/2010/main" val="1701262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9863B-1FFA-CE4E-B3A5-5E26B2F6B796}"/>
              </a:ext>
            </a:extLst>
          </p:cNvPr>
          <p:cNvSpPr>
            <a:spLocks noGrp="1"/>
          </p:cNvSpPr>
          <p:nvPr>
            <p:ph type="ctrTitle"/>
          </p:nvPr>
        </p:nvSpPr>
        <p:spPr/>
        <p:txBody>
          <a:bodyPr/>
          <a:lstStyle/>
          <a:p>
            <a:r>
              <a:rPr lang="de-DE" dirty="0"/>
              <a:t>Aktuelle Infos</a:t>
            </a:r>
          </a:p>
        </p:txBody>
      </p:sp>
      <p:sp>
        <p:nvSpPr>
          <p:cNvPr id="3" name="Untertitel 2">
            <a:extLst>
              <a:ext uri="{FF2B5EF4-FFF2-40B4-BE49-F238E27FC236}">
                <a16:creationId xmlns:a16="http://schemas.microsoft.com/office/drawing/2014/main" id="{E55A79EB-20C1-574F-A2B5-B6366E7DCBCC}"/>
              </a:ext>
            </a:extLst>
          </p:cNvPr>
          <p:cNvSpPr>
            <a:spLocks noGrp="1"/>
          </p:cNvSpPr>
          <p:nvPr>
            <p:ph type="subTitle" idx="1"/>
          </p:nvPr>
        </p:nvSpPr>
        <p:spPr/>
        <p:txBody>
          <a:bodyPr/>
          <a:lstStyle/>
          <a:p>
            <a:r>
              <a:rPr lang="de-DE" dirty="0">
                <a:latin typeface="Montserrat" pitchFamily="2" charset="77"/>
              </a:rPr>
              <a:t>AUS DEM EC-FREIZEIT- UND SCHULUNGSZENTRUM DOBEL</a:t>
            </a:r>
          </a:p>
        </p:txBody>
      </p:sp>
    </p:spTree>
    <p:extLst>
      <p:ext uri="{BB962C8B-B14F-4D97-AF65-F5344CB8AC3E}">
        <p14:creationId xmlns:p14="http://schemas.microsoft.com/office/powerpoint/2010/main" val="2474764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platzhalter 20">
            <a:extLst>
              <a:ext uri="{FF2B5EF4-FFF2-40B4-BE49-F238E27FC236}">
                <a16:creationId xmlns:a16="http://schemas.microsoft.com/office/drawing/2014/main" id="{8EED0931-9207-F1FB-3DB9-2A72062543B3}"/>
              </a:ext>
            </a:extLst>
          </p:cNvPr>
          <p:cNvPicPr>
            <a:picLocks noGrp="1" noChangeAspect="1"/>
          </p:cNvPicPr>
          <p:nvPr>
            <p:ph type="pic" sz="quarter" idx="18"/>
          </p:nvPr>
        </p:nvPicPr>
        <p:blipFill rotWithShape="1">
          <a:blip r:embed="rId2"/>
          <a:srcRect l="7081" t="-21278" r="-14095" b="-19036"/>
          <a:stretch/>
        </p:blipFill>
        <p:spPr>
          <a:xfrm>
            <a:off x="4500665" y="-815553"/>
            <a:ext cx="6154332" cy="5378193"/>
          </a:xfrm>
          <a:solidFill>
            <a:srgbClr val="BBC4CB"/>
          </a:solidFill>
        </p:spPr>
      </p:pic>
      <p:sp>
        <p:nvSpPr>
          <p:cNvPr id="3" name="Textplatzhalter 2">
            <a:extLst>
              <a:ext uri="{FF2B5EF4-FFF2-40B4-BE49-F238E27FC236}">
                <a16:creationId xmlns:a16="http://schemas.microsoft.com/office/drawing/2014/main" id="{A7960CA9-9AF9-5B84-ACF5-4C3719101E2B}"/>
              </a:ext>
            </a:extLst>
          </p:cNvPr>
          <p:cNvSpPr>
            <a:spLocks noGrp="1"/>
          </p:cNvSpPr>
          <p:nvPr>
            <p:ph type="body" sz="quarter" idx="15"/>
          </p:nvPr>
        </p:nvSpPr>
        <p:spPr>
          <a:xfrm>
            <a:off x="338138" y="458701"/>
            <a:ext cx="5033962" cy="468505"/>
          </a:xfrm>
        </p:spPr>
        <p:txBody>
          <a:bodyPr/>
          <a:lstStyle/>
          <a:p>
            <a:r>
              <a:rPr lang="de-DE" dirty="0"/>
              <a:t>Tolle Teamleistung</a:t>
            </a:r>
          </a:p>
        </p:txBody>
      </p:sp>
      <p:sp>
        <p:nvSpPr>
          <p:cNvPr id="5" name="Textplatzhalter 4">
            <a:extLst>
              <a:ext uri="{FF2B5EF4-FFF2-40B4-BE49-F238E27FC236}">
                <a16:creationId xmlns:a16="http://schemas.microsoft.com/office/drawing/2014/main" id="{632E3FB7-B8FE-5445-1D8A-04454CCF2015}"/>
              </a:ext>
            </a:extLst>
          </p:cNvPr>
          <p:cNvSpPr>
            <a:spLocks noGrp="1"/>
          </p:cNvSpPr>
          <p:nvPr>
            <p:ph type="body" sz="quarter" idx="17"/>
          </p:nvPr>
        </p:nvSpPr>
        <p:spPr>
          <a:xfrm>
            <a:off x="338138" y="1203158"/>
            <a:ext cx="4324653" cy="3253604"/>
          </a:xfrm>
        </p:spPr>
        <p:txBody>
          <a:bodyPr/>
          <a:lstStyle/>
          <a:p>
            <a:r>
              <a:rPr lang="de-DE" dirty="0">
                <a:latin typeface="Montserrat" pitchFamily="2" charset="77"/>
              </a:rPr>
              <a:t>In 2023 hatten wir ca. 140 Gruppen-Wechseltage. </a:t>
            </a:r>
          </a:p>
          <a:p>
            <a:r>
              <a:rPr lang="de-DE" dirty="0">
                <a:latin typeface="Montserrat" pitchFamily="2" charset="77"/>
              </a:rPr>
              <a:t>Das bedeutet für das Team:</a:t>
            </a:r>
          </a:p>
          <a:p>
            <a:pPr marL="285750" indent="-285750">
              <a:buFont typeface="Arial" panose="020B0604020202020204" pitchFamily="34" charset="0"/>
              <a:buChar char="•"/>
            </a:pPr>
            <a:r>
              <a:rPr lang="de-DE" dirty="0">
                <a:latin typeface="Montserrat" pitchFamily="2" charset="77"/>
              </a:rPr>
              <a:t>Kompletter Hausputz durchführen </a:t>
            </a:r>
          </a:p>
          <a:p>
            <a:pPr marL="285750" indent="-285750">
              <a:buFont typeface="Arial" panose="020B0604020202020204" pitchFamily="34" charset="0"/>
              <a:buChar char="•"/>
            </a:pPr>
            <a:r>
              <a:rPr lang="de-DE" dirty="0">
                <a:latin typeface="Montserrat" pitchFamily="2" charset="77"/>
              </a:rPr>
              <a:t>Auf unterschiedliches Essverhalten einstellen  </a:t>
            </a:r>
          </a:p>
          <a:p>
            <a:pPr marL="285750" indent="-285750">
              <a:buFont typeface="Arial" panose="020B0604020202020204" pitchFamily="34" charset="0"/>
              <a:buChar char="•"/>
            </a:pPr>
            <a:r>
              <a:rPr lang="de-DE" dirty="0">
                <a:latin typeface="Montserrat" pitchFamily="2" charset="77"/>
              </a:rPr>
              <a:t>Die Sporthalle und das Außengelände aufräumen</a:t>
            </a:r>
          </a:p>
          <a:p>
            <a:pPr marL="285750" indent="-285750">
              <a:buFont typeface="Arial" panose="020B0604020202020204" pitchFamily="34" charset="0"/>
              <a:buChar char="•"/>
            </a:pPr>
            <a:r>
              <a:rPr lang="de-DE" dirty="0">
                <a:latin typeface="Montserrat" pitchFamily="2" charset="77"/>
              </a:rPr>
              <a:t>Reparaturen durchführen </a:t>
            </a:r>
          </a:p>
          <a:p>
            <a:pPr marL="285750" indent="-285750">
              <a:buFont typeface="Arial" panose="020B0604020202020204" pitchFamily="34" charset="0"/>
              <a:buChar char="•"/>
            </a:pPr>
            <a:r>
              <a:rPr lang="de-DE" dirty="0">
                <a:latin typeface="Montserrat" pitchFamily="2" charset="77"/>
              </a:rPr>
              <a:t>An- und Abreise organisieren</a:t>
            </a:r>
          </a:p>
          <a:p>
            <a:r>
              <a:rPr lang="de-DE" b="1" dirty="0">
                <a:latin typeface="Montserrat" pitchFamily="2" charset="77"/>
              </a:rPr>
              <a:t>Dafür dem Team ein großes Dankeschön!</a:t>
            </a:r>
            <a:endParaRPr lang="de-DE" dirty="0">
              <a:latin typeface="Montserrat" pitchFamily="2" charset="77"/>
            </a:endParaRPr>
          </a:p>
          <a:p>
            <a:endParaRPr lang="de-DE" dirty="0">
              <a:latin typeface="Montserrat" pitchFamily="2" charset="77"/>
            </a:endParaRPr>
          </a:p>
          <a:p>
            <a:endParaRPr lang="de-DE" dirty="0">
              <a:latin typeface="Montserrat" pitchFamily="2" charset="77"/>
            </a:endParaRPr>
          </a:p>
          <a:p>
            <a:endParaRPr lang="de-DE" dirty="0">
              <a:latin typeface="Montserrat" pitchFamily="2" charset="77"/>
            </a:endParaRPr>
          </a:p>
          <a:p>
            <a:endParaRPr lang="de-DE" dirty="0">
              <a:latin typeface="Montserrat" pitchFamily="2" charset="77"/>
            </a:endParaRPr>
          </a:p>
        </p:txBody>
      </p:sp>
      <p:pic>
        <p:nvPicPr>
          <p:cNvPr id="22" name="Grafik 21">
            <a:extLst>
              <a:ext uri="{FF2B5EF4-FFF2-40B4-BE49-F238E27FC236}">
                <a16:creationId xmlns:a16="http://schemas.microsoft.com/office/drawing/2014/main" id="{1077A9E3-B5E9-3434-F818-91C7EB82B5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65229" y="3431334"/>
            <a:ext cx="1662443" cy="1516089"/>
          </a:xfrm>
          <a:prstGeom prst="rect">
            <a:avLst/>
          </a:prstGeom>
        </p:spPr>
      </p:pic>
    </p:spTree>
    <p:extLst>
      <p:ext uri="{BB962C8B-B14F-4D97-AF65-F5344CB8AC3E}">
        <p14:creationId xmlns:p14="http://schemas.microsoft.com/office/powerpoint/2010/main" val="1074931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7960CA9-9AF9-5B84-ACF5-4C3719101E2B}"/>
              </a:ext>
            </a:extLst>
          </p:cNvPr>
          <p:cNvSpPr>
            <a:spLocks noGrp="1"/>
          </p:cNvSpPr>
          <p:nvPr>
            <p:ph type="body" sz="quarter" idx="15"/>
          </p:nvPr>
        </p:nvSpPr>
        <p:spPr>
          <a:xfrm>
            <a:off x="338137" y="458701"/>
            <a:ext cx="5427395" cy="468505"/>
          </a:xfrm>
        </p:spPr>
        <p:txBody>
          <a:bodyPr/>
          <a:lstStyle/>
          <a:p>
            <a:r>
              <a:rPr lang="de-DE" dirty="0"/>
              <a:t>Übernachtungen in 2023</a:t>
            </a:r>
          </a:p>
        </p:txBody>
      </p:sp>
      <p:sp>
        <p:nvSpPr>
          <p:cNvPr id="5" name="Textplatzhalter 4">
            <a:extLst>
              <a:ext uri="{FF2B5EF4-FFF2-40B4-BE49-F238E27FC236}">
                <a16:creationId xmlns:a16="http://schemas.microsoft.com/office/drawing/2014/main" id="{632E3FB7-B8FE-5445-1D8A-04454CCF2015}"/>
              </a:ext>
            </a:extLst>
          </p:cNvPr>
          <p:cNvSpPr>
            <a:spLocks noGrp="1"/>
          </p:cNvSpPr>
          <p:nvPr>
            <p:ph type="body" sz="quarter" idx="17"/>
          </p:nvPr>
        </p:nvSpPr>
        <p:spPr>
          <a:xfrm>
            <a:off x="338138" y="1845277"/>
            <a:ext cx="4324653" cy="1445579"/>
          </a:xfrm>
        </p:spPr>
        <p:txBody>
          <a:bodyPr/>
          <a:lstStyle/>
          <a:p>
            <a:r>
              <a:rPr lang="de-DE" b="1" dirty="0">
                <a:latin typeface="Montserrat" pitchFamily="2" charset="77"/>
              </a:rPr>
              <a:t>FSZ</a:t>
            </a:r>
            <a:endParaRPr lang="de-DE" dirty="0">
              <a:latin typeface="Montserrat" pitchFamily="2" charset="77"/>
            </a:endParaRPr>
          </a:p>
          <a:p>
            <a:r>
              <a:rPr lang="de-DE" dirty="0">
                <a:latin typeface="Montserrat" pitchFamily="2" charset="77"/>
              </a:rPr>
              <a:t>2022 = 22.109 ÜN</a:t>
            </a:r>
            <a:br>
              <a:rPr lang="de-DE" dirty="0">
                <a:latin typeface="Montserrat" pitchFamily="2" charset="77"/>
              </a:rPr>
            </a:br>
            <a:r>
              <a:rPr lang="de-DE" dirty="0">
                <a:latin typeface="Montserrat" pitchFamily="2" charset="77"/>
              </a:rPr>
              <a:t>2023 = 25.400 ÜN</a:t>
            </a:r>
          </a:p>
          <a:p>
            <a:r>
              <a:rPr lang="de-DE" b="1" dirty="0">
                <a:latin typeface="Montserrat" pitchFamily="2" charset="77"/>
              </a:rPr>
              <a:t>Chalet</a:t>
            </a:r>
            <a:endParaRPr lang="de-DE" dirty="0">
              <a:latin typeface="Montserrat" pitchFamily="2" charset="77"/>
            </a:endParaRPr>
          </a:p>
          <a:p>
            <a:r>
              <a:rPr lang="de-DE" dirty="0">
                <a:latin typeface="Montserrat" pitchFamily="2" charset="77"/>
              </a:rPr>
              <a:t>2023 =   2.500 ÜN</a:t>
            </a:r>
          </a:p>
        </p:txBody>
      </p:sp>
      <p:pic>
        <p:nvPicPr>
          <p:cNvPr id="22" name="Grafik 21">
            <a:extLst>
              <a:ext uri="{FF2B5EF4-FFF2-40B4-BE49-F238E27FC236}">
                <a16:creationId xmlns:a16="http://schemas.microsoft.com/office/drawing/2014/main" id="{1077A9E3-B5E9-3434-F818-91C7EB82B5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59654" y="3609506"/>
            <a:ext cx="2358190" cy="2150586"/>
          </a:xfrm>
          <a:prstGeom prst="rect">
            <a:avLst/>
          </a:prstGeom>
        </p:spPr>
      </p:pic>
      <p:cxnSp>
        <p:nvCxnSpPr>
          <p:cNvPr id="2" name="Gerade Verbindung mit Pfeil 1">
            <a:extLst>
              <a:ext uri="{FF2B5EF4-FFF2-40B4-BE49-F238E27FC236}">
                <a16:creationId xmlns:a16="http://schemas.microsoft.com/office/drawing/2014/main" id="{39D0D5B0-B57D-FD6C-3A41-3AB6D3475CB5}"/>
              </a:ext>
            </a:extLst>
          </p:cNvPr>
          <p:cNvCxnSpPr>
            <a:cxnSpLocks/>
          </p:cNvCxnSpPr>
          <p:nvPr/>
        </p:nvCxnSpPr>
        <p:spPr>
          <a:xfrm flipV="1">
            <a:off x="3175852" y="1702082"/>
            <a:ext cx="0" cy="1563756"/>
          </a:xfrm>
          <a:prstGeom prst="straightConnector1">
            <a:avLst/>
          </a:prstGeom>
          <a:ln w="34925">
            <a:solidFill>
              <a:srgbClr val="656E73"/>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r Verbinder 17">
            <a:extLst>
              <a:ext uri="{FF2B5EF4-FFF2-40B4-BE49-F238E27FC236}">
                <a16:creationId xmlns:a16="http://schemas.microsoft.com/office/drawing/2014/main" id="{F9368FA4-91A6-9676-C8FE-DD009E118F15}"/>
              </a:ext>
            </a:extLst>
          </p:cNvPr>
          <p:cNvCxnSpPr>
            <a:cxnSpLocks/>
          </p:cNvCxnSpPr>
          <p:nvPr/>
        </p:nvCxnSpPr>
        <p:spPr>
          <a:xfrm flipV="1">
            <a:off x="3490234" y="2471536"/>
            <a:ext cx="445865" cy="511516"/>
          </a:xfrm>
          <a:prstGeom prst="line">
            <a:avLst/>
          </a:prstGeom>
          <a:ln w="25400">
            <a:solidFill>
              <a:srgbClr val="B02027"/>
            </a:solidFill>
            <a:headEnd w="lg" len="lg"/>
          </a:ln>
        </p:spPr>
        <p:style>
          <a:lnRef idx="1">
            <a:schemeClr val="accent1"/>
          </a:lnRef>
          <a:fillRef idx="0">
            <a:schemeClr val="accent1"/>
          </a:fillRef>
          <a:effectRef idx="0">
            <a:schemeClr val="accent1"/>
          </a:effectRef>
          <a:fontRef idx="minor">
            <a:schemeClr val="tx1"/>
          </a:fontRef>
        </p:style>
      </p:cxnSp>
      <p:cxnSp>
        <p:nvCxnSpPr>
          <p:cNvPr id="7" name="Gerader Verbinder 20">
            <a:extLst>
              <a:ext uri="{FF2B5EF4-FFF2-40B4-BE49-F238E27FC236}">
                <a16:creationId xmlns:a16="http://schemas.microsoft.com/office/drawing/2014/main" id="{4A677BE0-0534-FBF7-4EAA-94772FB0D97D}"/>
              </a:ext>
            </a:extLst>
          </p:cNvPr>
          <p:cNvCxnSpPr>
            <a:cxnSpLocks/>
          </p:cNvCxnSpPr>
          <p:nvPr/>
        </p:nvCxnSpPr>
        <p:spPr>
          <a:xfrm flipV="1">
            <a:off x="3936099" y="2165048"/>
            <a:ext cx="665017" cy="306488"/>
          </a:xfrm>
          <a:prstGeom prst="line">
            <a:avLst/>
          </a:prstGeom>
          <a:ln w="25400">
            <a:solidFill>
              <a:srgbClr val="B02027"/>
            </a:solidFill>
          </a:ln>
        </p:spPr>
        <p:style>
          <a:lnRef idx="1">
            <a:schemeClr val="accent1"/>
          </a:lnRef>
          <a:fillRef idx="0">
            <a:schemeClr val="accent1"/>
          </a:fillRef>
          <a:effectRef idx="0">
            <a:schemeClr val="accent1"/>
          </a:effectRef>
          <a:fontRef idx="minor">
            <a:schemeClr val="tx1"/>
          </a:fontRef>
        </p:style>
      </p:cxnSp>
      <p:cxnSp>
        <p:nvCxnSpPr>
          <p:cNvPr id="8" name="Gerader Verbinder 25">
            <a:extLst>
              <a:ext uri="{FF2B5EF4-FFF2-40B4-BE49-F238E27FC236}">
                <a16:creationId xmlns:a16="http://schemas.microsoft.com/office/drawing/2014/main" id="{B72B28A5-397F-2701-DF07-30C094036310}"/>
              </a:ext>
            </a:extLst>
          </p:cNvPr>
          <p:cNvCxnSpPr>
            <a:cxnSpLocks/>
          </p:cNvCxnSpPr>
          <p:nvPr/>
        </p:nvCxnSpPr>
        <p:spPr>
          <a:xfrm>
            <a:off x="4589781" y="2165048"/>
            <a:ext cx="207819" cy="153244"/>
          </a:xfrm>
          <a:prstGeom prst="line">
            <a:avLst/>
          </a:prstGeom>
          <a:ln w="25400">
            <a:solidFill>
              <a:srgbClr val="B02027"/>
            </a:solidFill>
          </a:ln>
        </p:spPr>
        <p:style>
          <a:lnRef idx="1">
            <a:schemeClr val="accent1"/>
          </a:lnRef>
          <a:fillRef idx="0">
            <a:schemeClr val="accent1"/>
          </a:fillRef>
          <a:effectRef idx="0">
            <a:schemeClr val="accent1"/>
          </a:effectRef>
          <a:fontRef idx="minor">
            <a:schemeClr val="tx1"/>
          </a:fontRef>
        </p:style>
      </p:cxnSp>
      <p:cxnSp>
        <p:nvCxnSpPr>
          <p:cNvPr id="9" name="Gerader Verbinder 28">
            <a:extLst>
              <a:ext uri="{FF2B5EF4-FFF2-40B4-BE49-F238E27FC236}">
                <a16:creationId xmlns:a16="http://schemas.microsoft.com/office/drawing/2014/main" id="{F11E4D27-99B9-96C2-D6AF-EFE19F77A338}"/>
              </a:ext>
            </a:extLst>
          </p:cNvPr>
          <p:cNvCxnSpPr>
            <a:cxnSpLocks/>
          </p:cNvCxnSpPr>
          <p:nvPr/>
        </p:nvCxnSpPr>
        <p:spPr>
          <a:xfrm flipV="1">
            <a:off x="4797600" y="2165048"/>
            <a:ext cx="188925" cy="153245"/>
          </a:xfrm>
          <a:prstGeom prst="line">
            <a:avLst/>
          </a:prstGeom>
          <a:ln w="25400">
            <a:solidFill>
              <a:srgbClr val="B02027"/>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CBF074D6-2A36-BE63-8B94-37B2C723B8C4}"/>
              </a:ext>
            </a:extLst>
          </p:cNvPr>
          <p:cNvCxnSpPr>
            <a:cxnSpLocks/>
          </p:cNvCxnSpPr>
          <p:nvPr/>
        </p:nvCxnSpPr>
        <p:spPr>
          <a:xfrm flipV="1">
            <a:off x="4986525" y="1768427"/>
            <a:ext cx="268273" cy="396621"/>
          </a:xfrm>
          <a:prstGeom prst="straightConnector1">
            <a:avLst/>
          </a:prstGeom>
          <a:ln w="25400">
            <a:solidFill>
              <a:srgbClr val="B02027"/>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3B592D76-3F36-FADB-A7DE-1723B5C9F97E}"/>
              </a:ext>
            </a:extLst>
          </p:cNvPr>
          <p:cNvCxnSpPr>
            <a:cxnSpLocks/>
          </p:cNvCxnSpPr>
          <p:nvPr/>
        </p:nvCxnSpPr>
        <p:spPr>
          <a:xfrm>
            <a:off x="3159977" y="3265838"/>
            <a:ext cx="2335948" cy="0"/>
          </a:xfrm>
          <a:prstGeom prst="straightConnector1">
            <a:avLst/>
          </a:prstGeom>
          <a:ln w="34925">
            <a:solidFill>
              <a:srgbClr val="656E7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591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82684EE9-74A6-4C22-A37D-88935E31D820}"/>
              </a:ext>
            </a:extLst>
          </p:cNvPr>
          <p:cNvPicPr>
            <a:picLocks noGrp="1" noChangeAspect="1"/>
          </p:cNvPicPr>
          <p:nvPr>
            <p:ph type="pic" sz="quarter" idx="14"/>
          </p:nvPr>
        </p:nvPicPr>
        <p:blipFill rotWithShape="1">
          <a:blip r:embed="rId2"/>
          <a:srcRect t="-6669" r="-33163" b="19384"/>
          <a:stretch/>
        </p:blipFill>
        <p:spPr>
          <a:xfrm>
            <a:off x="6025602" y="-815552"/>
            <a:ext cx="4295774" cy="3753501"/>
          </a:xfrm>
        </p:spPr>
      </p:pic>
      <p:sp>
        <p:nvSpPr>
          <p:cNvPr id="3" name="Textplatzhalter 2">
            <a:extLst>
              <a:ext uri="{FF2B5EF4-FFF2-40B4-BE49-F238E27FC236}">
                <a16:creationId xmlns:a16="http://schemas.microsoft.com/office/drawing/2014/main" id="{716BA9F3-5044-4B37-9DDE-1A857F504421}"/>
              </a:ext>
            </a:extLst>
          </p:cNvPr>
          <p:cNvSpPr>
            <a:spLocks noGrp="1"/>
          </p:cNvSpPr>
          <p:nvPr>
            <p:ph type="body" sz="quarter" idx="15"/>
          </p:nvPr>
        </p:nvSpPr>
        <p:spPr>
          <a:xfrm>
            <a:off x="338137" y="458701"/>
            <a:ext cx="5572591" cy="1136606"/>
          </a:xfrm>
        </p:spPr>
        <p:txBody>
          <a:bodyPr/>
          <a:lstStyle/>
          <a:p>
            <a:r>
              <a:rPr lang="de-DE" dirty="0"/>
              <a:t>Rückblickende Advents- und Weihnachtszeit    </a:t>
            </a:r>
          </a:p>
        </p:txBody>
      </p:sp>
      <p:sp>
        <p:nvSpPr>
          <p:cNvPr id="2" name="Textplatzhalter 1">
            <a:extLst>
              <a:ext uri="{FF2B5EF4-FFF2-40B4-BE49-F238E27FC236}">
                <a16:creationId xmlns:a16="http://schemas.microsoft.com/office/drawing/2014/main" id="{AA5E90D6-052B-BF70-8ACC-101F8D669EEE}"/>
              </a:ext>
            </a:extLst>
          </p:cNvPr>
          <p:cNvSpPr>
            <a:spLocks noGrp="1"/>
          </p:cNvSpPr>
          <p:nvPr>
            <p:ph type="body" sz="quarter" idx="17"/>
          </p:nvPr>
        </p:nvSpPr>
        <p:spPr>
          <a:xfrm>
            <a:off x="338138" y="2026023"/>
            <a:ext cx="5033962" cy="1945915"/>
          </a:xfrm>
        </p:spPr>
        <p:txBody>
          <a:bodyPr/>
          <a:lstStyle/>
          <a:p>
            <a:r>
              <a:rPr lang="de-DE" dirty="0">
                <a:latin typeface="Montserrat" pitchFamily="2" charset="77"/>
              </a:rPr>
              <a:t>Unser Team hatte im Dezember einiges an Feierlich-</a:t>
            </a:r>
            <a:r>
              <a:rPr lang="de-DE" dirty="0" err="1">
                <a:latin typeface="Montserrat" pitchFamily="2" charset="77"/>
              </a:rPr>
              <a:t>keiten</a:t>
            </a:r>
            <a:r>
              <a:rPr lang="de-DE" dirty="0">
                <a:latin typeface="Montserrat" pitchFamily="2" charset="77"/>
              </a:rPr>
              <a:t> zu bewältigen. Da war unser Adventsbuffet mit unseren Supportern, Freunden und Alt-</a:t>
            </a:r>
            <a:r>
              <a:rPr lang="de-DE" dirty="0" err="1">
                <a:latin typeface="Montserrat" pitchFamily="2" charset="77"/>
              </a:rPr>
              <a:t>EClern</a:t>
            </a:r>
            <a:r>
              <a:rPr lang="de-DE" dirty="0">
                <a:latin typeface="Montserrat" pitchFamily="2" charset="77"/>
              </a:rPr>
              <a:t>. Weihnachtsfeier mit allen Mitarbeitern der Gemeinde Dobel. Die Jugendreferenten haben ihren Jahres-abschluss in Dobel gefeiert und schließlich zu Silvester das Silvesterbuffet der Jahreswechselfreizeit.</a:t>
            </a:r>
          </a:p>
          <a:p>
            <a:r>
              <a:rPr lang="de-DE" b="1" dirty="0">
                <a:latin typeface="Montserrat" pitchFamily="2" charset="77"/>
              </a:rPr>
              <a:t>Vielen Dank unserem Küchenteam und den FSJlern.</a:t>
            </a:r>
            <a:endParaRPr lang="de-DE" dirty="0">
              <a:latin typeface="Montserrat" pitchFamily="2" charset="77"/>
            </a:endParaRPr>
          </a:p>
          <a:p>
            <a:endParaRPr lang="de-DE" dirty="0">
              <a:latin typeface="Montserrat" pitchFamily="2" charset="77"/>
            </a:endParaRPr>
          </a:p>
        </p:txBody>
      </p:sp>
      <p:sp>
        <p:nvSpPr>
          <p:cNvPr id="4" name="Bildplatzhalter 3">
            <a:extLst>
              <a:ext uri="{FF2B5EF4-FFF2-40B4-BE49-F238E27FC236}">
                <a16:creationId xmlns:a16="http://schemas.microsoft.com/office/drawing/2014/main" id="{6B247A21-7590-EEB7-41C2-A1128DD4BC81}"/>
              </a:ext>
            </a:extLst>
          </p:cNvPr>
          <p:cNvSpPr>
            <a:spLocks noGrp="1"/>
          </p:cNvSpPr>
          <p:nvPr>
            <p:ph type="pic" sz="quarter" idx="18"/>
          </p:nvPr>
        </p:nvSpPr>
        <p:spPr/>
        <p:txBody>
          <a:bodyPr/>
          <a:lstStyle/>
          <a:p>
            <a:endParaRPr lang="de-DE"/>
          </a:p>
        </p:txBody>
      </p:sp>
      <p:pic>
        <p:nvPicPr>
          <p:cNvPr id="19" name="Bildplatzhalter 10">
            <a:extLst>
              <a:ext uri="{FF2B5EF4-FFF2-40B4-BE49-F238E27FC236}">
                <a16:creationId xmlns:a16="http://schemas.microsoft.com/office/drawing/2014/main" id="{FF8EAE39-B16B-42C7-B11F-1714F496851A}"/>
              </a:ext>
            </a:extLst>
          </p:cNvPr>
          <p:cNvPicPr>
            <a:picLocks noChangeAspect="1"/>
          </p:cNvPicPr>
          <p:nvPr/>
        </p:nvPicPr>
        <p:blipFill rotWithShape="1">
          <a:blip r:embed="rId3"/>
          <a:srcRect l="9861" t="16579" r="15230" b="8512"/>
          <a:stretch/>
        </p:blipFill>
        <p:spPr>
          <a:xfrm>
            <a:off x="5789836" y="2456703"/>
            <a:ext cx="2383653" cy="194591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pic>
        <p:nvPicPr>
          <p:cNvPr id="8" name="Grafik 7">
            <a:extLst>
              <a:ext uri="{FF2B5EF4-FFF2-40B4-BE49-F238E27FC236}">
                <a16:creationId xmlns:a16="http://schemas.microsoft.com/office/drawing/2014/main" id="{9AB14A4A-5F96-7DEA-73EE-3117310670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215628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39A70"/>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7CE9B6D-BCE1-095F-8C4F-75902AF917F7}"/>
              </a:ext>
            </a:extLst>
          </p:cNvPr>
          <p:cNvPicPr>
            <a:picLocks noChangeAspect="1"/>
          </p:cNvPicPr>
          <p:nvPr/>
        </p:nvPicPr>
        <p:blipFill>
          <a:blip r:embed="rId2"/>
          <a:stretch>
            <a:fillRect/>
          </a:stretch>
        </p:blipFill>
        <p:spPr>
          <a:xfrm>
            <a:off x="541418" y="0"/>
            <a:ext cx="3628648" cy="5156500"/>
          </a:xfrm>
          <a:prstGeom prst="rect">
            <a:avLst/>
          </a:prstGeom>
        </p:spPr>
      </p:pic>
      <p:pic>
        <p:nvPicPr>
          <p:cNvPr id="6" name="Grafik 5">
            <a:extLst>
              <a:ext uri="{FF2B5EF4-FFF2-40B4-BE49-F238E27FC236}">
                <a16:creationId xmlns:a16="http://schemas.microsoft.com/office/drawing/2014/main" id="{00F69DA7-3C7F-7517-C59B-64360CD0FB14}"/>
              </a:ext>
            </a:extLst>
          </p:cNvPr>
          <p:cNvPicPr>
            <a:picLocks noChangeAspect="1"/>
          </p:cNvPicPr>
          <p:nvPr/>
        </p:nvPicPr>
        <p:blipFill>
          <a:blip r:embed="rId3"/>
          <a:stretch>
            <a:fillRect/>
          </a:stretch>
        </p:blipFill>
        <p:spPr>
          <a:xfrm>
            <a:off x="4572000" y="0"/>
            <a:ext cx="3619500" cy="5143500"/>
          </a:xfrm>
          <a:prstGeom prst="rect">
            <a:avLst/>
          </a:prstGeom>
        </p:spPr>
      </p:pic>
    </p:spTree>
    <p:extLst>
      <p:ext uri="{BB962C8B-B14F-4D97-AF65-F5344CB8AC3E}">
        <p14:creationId xmlns:p14="http://schemas.microsoft.com/office/powerpoint/2010/main" val="2868900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16BA9F3-5044-4B37-9DDE-1A857F504421}"/>
              </a:ext>
            </a:extLst>
          </p:cNvPr>
          <p:cNvSpPr>
            <a:spLocks noGrp="1"/>
          </p:cNvSpPr>
          <p:nvPr>
            <p:ph type="body" sz="quarter" idx="15"/>
          </p:nvPr>
        </p:nvSpPr>
        <p:spPr/>
        <p:txBody>
          <a:bodyPr/>
          <a:lstStyle/>
          <a:p>
            <a:r>
              <a:rPr lang="de-DE" dirty="0"/>
              <a:t>Nachfolge Leiter </a:t>
            </a:r>
          </a:p>
          <a:p>
            <a:r>
              <a:rPr lang="de-DE" dirty="0"/>
              <a:t>Freizeitheim</a:t>
            </a:r>
          </a:p>
        </p:txBody>
      </p:sp>
      <p:sp>
        <p:nvSpPr>
          <p:cNvPr id="2" name="Textplatzhalter 1">
            <a:extLst>
              <a:ext uri="{FF2B5EF4-FFF2-40B4-BE49-F238E27FC236}">
                <a16:creationId xmlns:a16="http://schemas.microsoft.com/office/drawing/2014/main" id="{13AA19D3-B704-794B-18E6-3C2051638D1C}"/>
              </a:ext>
            </a:extLst>
          </p:cNvPr>
          <p:cNvSpPr>
            <a:spLocks noGrp="1"/>
          </p:cNvSpPr>
          <p:nvPr>
            <p:ph type="body" sz="quarter" idx="17"/>
          </p:nvPr>
        </p:nvSpPr>
        <p:spPr>
          <a:xfrm>
            <a:off x="338138" y="1822825"/>
            <a:ext cx="5033962" cy="2241176"/>
          </a:xfrm>
        </p:spPr>
        <p:txBody>
          <a:bodyPr/>
          <a:lstStyle/>
          <a:p>
            <a:r>
              <a:rPr lang="de-DE" dirty="0">
                <a:latin typeface="Montserrat" pitchFamily="2" charset="77"/>
              </a:rPr>
              <a:t>Wir freuen uns sehr, dass ab 18. März 2024 Dirk &amp; Annette Staudinger hier im FSZ Dobel die Arbeit beginnen. Beide sind gebürtig aus Göppingen.</a:t>
            </a:r>
          </a:p>
          <a:p>
            <a:r>
              <a:rPr lang="de-DE" dirty="0">
                <a:latin typeface="Montserrat" pitchFamily="2" charset="77"/>
              </a:rPr>
              <a:t>Die letzten 27 Jahre gründeten und begleiteten sie als Pastorenehepaar der Kontaktmission zwei Gemeinden in der deutsch-belgischen Eifel. </a:t>
            </a:r>
          </a:p>
          <a:p>
            <a:r>
              <a:rPr lang="de-DE" dirty="0">
                <a:latin typeface="Montserrat" pitchFamily="2" charset="77"/>
              </a:rPr>
              <a:t>Am Freitag, 8.März ist Umzug von der Eifel nach Dobel. Wir suchen noch 4 Helfer für den Umzug. Falls ihr ab </a:t>
            </a:r>
            <a:br>
              <a:rPr lang="de-DE" dirty="0">
                <a:latin typeface="Montserrat" pitchFamily="2" charset="77"/>
              </a:rPr>
            </a:br>
            <a:r>
              <a:rPr lang="de-DE" dirty="0">
                <a:latin typeface="Montserrat" pitchFamily="2" charset="77"/>
              </a:rPr>
              <a:t>11 Uhr helfen könnt, meldet euch kurz bei uns.</a:t>
            </a:r>
          </a:p>
          <a:p>
            <a:endParaRPr lang="de-DE" dirty="0">
              <a:latin typeface="Montserrat" pitchFamily="2" charset="77"/>
            </a:endParaRPr>
          </a:p>
        </p:txBody>
      </p:sp>
      <p:pic>
        <p:nvPicPr>
          <p:cNvPr id="10" name="Bildplatzhalter 9" descr="Ein Bild, das Kleidung, Person, Menschliches Gesicht, Wand enthält.&#10;&#10;Automatisch generierte Beschreibung">
            <a:extLst>
              <a:ext uri="{FF2B5EF4-FFF2-40B4-BE49-F238E27FC236}">
                <a16:creationId xmlns:a16="http://schemas.microsoft.com/office/drawing/2014/main" id="{52AD542E-997C-2839-9952-4572B5E824B3}"/>
              </a:ext>
            </a:extLst>
          </p:cNvPr>
          <p:cNvPicPr>
            <a:picLocks noGrp="1" noChangeAspect="1"/>
          </p:cNvPicPr>
          <p:nvPr>
            <p:ph type="pic" sz="quarter" idx="14"/>
          </p:nvPr>
        </p:nvPicPr>
        <p:blipFill rotWithShape="1">
          <a:blip r:embed="rId2"/>
          <a:srcRect l="12748" t="-21775" r="-4852" b="891"/>
          <a:stretch/>
        </p:blipFill>
        <p:spPr>
          <a:xfrm>
            <a:off x="5139765" y="-815552"/>
            <a:ext cx="5181611" cy="4527515"/>
          </a:xfrm>
        </p:spPr>
      </p:pic>
      <p:pic>
        <p:nvPicPr>
          <p:cNvPr id="11" name="Grafik 10">
            <a:extLst>
              <a:ext uri="{FF2B5EF4-FFF2-40B4-BE49-F238E27FC236}">
                <a16:creationId xmlns:a16="http://schemas.microsoft.com/office/drawing/2014/main" id="{F702929A-D979-ED4D-9488-9DEDC491E3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8015" y="3129176"/>
            <a:ext cx="1533044" cy="1398082"/>
          </a:xfrm>
          <a:prstGeom prst="rect">
            <a:avLst/>
          </a:prstGeom>
        </p:spPr>
      </p:pic>
    </p:spTree>
    <p:extLst>
      <p:ext uri="{BB962C8B-B14F-4D97-AF65-F5344CB8AC3E}">
        <p14:creationId xmlns:p14="http://schemas.microsoft.com/office/powerpoint/2010/main" val="3534855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7A125-C597-C30E-B116-1B406762ADA0}"/>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71FCCCB0-7E90-7B68-8F8D-60FC656BE254}"/>
              </a:ext>
            </a:extLst>
          </p:cNvPr>
          <p:cNvSpPr>
            <a:spLocks noGrp="1"/>
          </p:cNvSpPr>
          <p:nvPr>
            <p:ph type="body" sz="quarter" idx="15"/>
          </p:nvPr>
        </p:nvSpPr>
        <p:spPr>
          <a:xfrm>
            <a:off x="338137" y="458701"/>
            <a:ext cx="5572591" cy="1136606"/>
          </a:xfrm>
        </p:spPr>
        <p:txBody>
          <a:bodyPr/>
          <a:lstStyle/>
          <a:p>
            <a:r>
              <a:rPr lang="de-DE" dirty="0"/>
              <a:t>Nächste Projekte</a:t>
            </a:r>
          </a:p>
        </p:txBody>
      </p:sp>
      <p:sp>
        <p:nvSpPr>
          <p:cNvPr id="2" name="Textplatzhalter 1">
            <a:extLst>
              <a:ext uri="{FF2B5EF4-FFF2-40B4-BE49-F238E27FC236}">
                <a16:creationId xmlns:a16="http://schemas.microsoft.com/office/drawing/2014/main" id="{BCE7DDC1-3F20-4D5E-0961-4BE572DB043C}"/>
              </a:ext>
            </a:extLst>
          </p:cNvPr>
          <p:cNvSpPr>
            <a:spLocks noGrp="1"/>
          </p:cNvSpPr>
          <p:nvPr>
            <p:ph type="body" sz="quarter" idx="17"/>
          </p:nvPr>
        </p:nvSpPr>
        <p:spPr>
          <a:xfrm>
            <a:off x="338138" y="1333599"/>
            <a:ext cx="5033962" cy="3069019"/>
          </a:xfrm>
        </p:spPr>
        <p:txBody>
          <a:bodyPr/>
          <a:lstStyle/>
          <a:p>
            <a:r>
              <a:rPr lang="de-DE" b="1" dirty="0">
                <a:latin typeface="Montserrat" pitchFamily="2" charset="77"/>
              </a:rPr>
              <a:t>Sanierung der Balkone mit neuem Geländer</a:t>
            </a:r>
          </a:p>
          <a:p>
            <a:r>
              <a:rPr lang="de-DE" dirty="0">
                <a:latin typeface="Montserrat" pitchFamily="2" charset="77"/>
              </a:rPr>
              <a:t>Unsere Balkone sind in die Jahre gekommen. Mit einem hellen, freundlichen Sicherheitsglas wollen wir die Geländer neu machen. Auch die Bodenplatten haben Risse bekommen, so dass wir auch hier Bedarf haben, diese neu zu verlegen.</a:t>
            </a:r>
          </a:p>
          <a:p>
            <a:r>
              <a:rPr lang="de-DE" b="1" dirty="0">
                <a:latin typeface="Montserrat" pitchFamily="2" charset="77"/>
              </a:rPr>
              <a:t>Neue Kinderecke</a:t>
            </a:r>
          </a:p>
          <a:p>
            <a:r>
              <a:rPr lang="de-DE" dirty="0">
                <a:latin typeface="Montserrat" pitchFamily="2" charset="77"/>
              </a:rPr>
              <a:t>Unsere Kinderecke wollen wir neu gestalten mit einem neuen Straßen-Kinderteppich, Möbel und Spieletisch für Lego-Bauteile ausstatten. Langfristig machen wir uns Gedanken über einen neuen Kinderbereich, der mehr Platz für unsere Kleinen hergibt.</a:t>
            </a:r>
          </a:p>
        </p:txBody>
      </p:sp>
      <p:pic>
        <p:nvPicPr>
          <p:cNvPr id="5" name="Bildplatzhalter 14">
            <a:extLst>
              <a:ext uri="{FF2B5EF4-FFF2-40B4-BE49-F238E27FC236}">
                <a16:creationId xmlns:a16="http://schemas.microsoft.com/office/drawing/2014/main" id="{EF5FAC63-74B4-7A8D-E0C9-11C818C349BB}"/>
              </a:ext>
            </a:extLst>
          </p:cNvPr>
          <p:cNvPicPr>
            <a:picLocks noChangeAspect="1"/>
          </p:cNvPicPr>
          <p:nvPr/>
        </p:nvPicPr>
        <p:blipFill>
          <a:blip r:embed="rId2"/>
          <a:srcRect t="17305" b="17305"/>
          <a:stretch>
            <a:fillRect/>
          </a:stretch>
        </p:blipFill>
        <p:spPr>
          <a:xfrm>
            <a:off x="6178002" y="-663152"/>
            <a:ext cx="4295774" cy="375350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 name="connsiteX0" fmla="*/ 1441226 w 4933894"/>
              <a:gd name="connsiteY0" fmla="*/ 0 h 4333769"/>
              <a:gd name="connsiteX1" fmla="*/ 3521773 w 4933894"/>
              <a:gd name="connsiteY1" fmla="*/ 0 h 4333769"/>
              <a:gd name="connsiteX2" fmla="*/ 3840821 w 4933894"/>
              <a:gd name="connsiteY2" fmla="*/ 188036 h 4333769"/>
              <a:gd name="connsiteX3" fmla="*/ 4883341 w 4933894"/>
              <a:gd name="connsiteY3" fmla="*/ 1983326 h 4333769"/>
              <a:gd name="connsiteX4" fmla="*/ 4883341 w 4933894"/>
              <a:gd name="connsiteY4" fmla="*/ 2350443 h 4333769"/>
              <a:gd name="connsiteX5" fmla="*/ 3840821 w 4933894"/>
              <a:gd name="connsiteY5" fmla="*/ 4145734 h 4333769"/>
              <a:gd name="connsiteX6" fmla="*/ 3521773 w 4933894"/>
              <a:gd name="connsiteY6" fmla="*/ 4333769 h 4333769"/>
              <a:gd name="connsiteX7" fmla="*/ 1441226 w 4933894"/>
              <a:gd name="connsiteY7" fmla="*/ 4333769 h 4333769"/>
              <a:gd name="connsiteX8" fmla="*/ 1117685 w 4933894"/>
              <a:gd name="connsiteY8" fmla="*/ 4145734 h 4333769"/>
              <a:gd name="connsiteX9" fmla="*/ 79658 w 4933894"/>
              <a:gd name="connsiteY9" fmla="*/ 2350443 h 4333769"/>
              <a:gd name="connsiteX10" fmla="*/ 79658 w 4933894"/>
              <a:gd name="connsiteY10" fmla="*/ 1983326 h 4333769"/>
              <a:gd name="connsiteX11" fmla="*/ 1117685 w 4933894"/>
              <a:gd name="connsiteY11" fmla="*/ 188036 h 4333769"/>
              <a:gd name="connsiteX12" fmla="*/ 1441226 w 4933894"/>
              <a:gd name="connsiteY12" fmla="*/ 0 h 4333769"/>
              <a:gd name="connsiteX0" fmla="*/ 1457813 w 4950481"/>
              <a:gd name="connsiteY0" fmla="*/ 0 h 4333769"/>
              <a:gd name="connsiteX1" fmla="*/ 3538360 w 4950481"/>
              <a:gd name="connsiteY1" fmla="*/ 0 h 4333769"/>
              <a:gd name="connsiteX2" fmla="*/ 3857408 w 4950481"/>
              <a:gd name="connsiteY2" fmla="*/ 188036 h 4333769"/>
              <a:gd name="connsiteX3" fmla="*/ 4899928 w 4950481"/>
              <a:gd name="connsiteY3" fmla="*/ 1983326 h 4333769"/>
              <a:gd name="connsiteX4" fmla="*/ 4899928 w 4950481"/>
              <a:gd name="connsiteY4" fmla="*/ 2350443 h 4333769"/>
              <a:gd name="connsiteX5" fmla="*/ 3857408 w 4950481"/>
              <a:gd name="connsiteY5" fmla="*/ 4145734 h 4333769"/>
              <a:gd name="connsiteX6" fmla="*/ 3538360 w 4950481"/>
              <a:gd name="connsiteY6" fmla="*/ 4333769 h 4333769"/>
              <a:gd name="connsiteX7" fmla="*/ 1457813 w 4950481"/>
              <a:gd name="connsiteY7" fmla="*/ 4333769 h 4333769"/>
              <a:gd name="connsiteX8" fmla="*/ 1134272 w 4950481"/>
              <a:gd name="connsiteY8" fmla="*/ 4145734 h 4333769"/>
              <a:gd name="connsiteX9" fmla="*/ 96245 w 4950481"/>
              <a:gd name="connsiteY9" fmla="*/ 2350443 h 4333769"/>
              <a:gd name="connsiteX10" fmla="*/ 96245 w 4950481"/>
              <a:gd name="connsiteY10" fmla="*/ 1983326 h 4333769"/>
              <a:gd name="connsiteX11" fmla="*/ 1134272 w 4950481"/>
              <a:gd name="connsiteY11" fmla="*/ 188036 h 4333769"/>
              <a:gd name="connsiteX12" fmla="*/ 1457813 w 4950481"/>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32763 w 4948972"/>
              <a:gd name="connsiteY11" fmla="*/ 188036 h 4333769"/>
              <a:gd name="connsiteX12" fmla="*/ 1456304 w 4948972"/>
              <a:gd name="connsiteY12" fmla="*/ 0 h 4333769"/>
              <a:gd name="connsiteX0" fmla="*/ 1456304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456304 w 4948972"/>
              <a:gd name="connsiteY12" fmla="*/ 0 h 4333769"/>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13928 h 4347697"/>
              <a:gd name="connsiteX1" fmla="*/ 3536851 w 4948972"/>
              <a:gd name="connsiteY1" fmla="*/ 13928 h 4347697"/>
              <a:gd name="connsiteX2" fmla="*/ 3855899 w 4948972"/>
              <a:gd name="connsiteY2" fmla="*/ 201964 h 4347697"/>
              <a:gd name="connsiteX3" fmla="*/ 4898419 w 4948972"/>
              <a:gd name="connsiteY3" fmla="*/ 1997254 h 4347697"/>
              <a:gd name="connsiteX4" fmla="*/ 4898419 w 4948972"/>
              <a:gd name="connsiteY4" fmla="*/ 2364371 h 4347697"/>
              <a:gd name="connsiteX5" fmla="*/ 3855899 w 4948972"/>
              <a:gd name="connsiteY5" fmla="*/ 4159662 h 4347697"/>
              <a:gd name="connsiteX6" fmla="*/ 3536851 w 4948972"/>
              <a:gd name="connsiteY6" fmla="*/ 4347697 h 4347697"/>
              <a:gd name="connsiteX7" fmla="*/ 1456304 w 4948972"/>
              <a:gd name="connsiteY7" fmla="*/ 4347697 h 4347697"/>
              <a:gd name="connsiteX8" fmla="*/ 1132763 w 4948972"/>
              <a:gd name="connsiteY8" fmla="*/ 4159662 h 4347697"/>
              <a:gd name="connsiteX9" fmla="*/ 94736 w 4948972"/>
              <a:gd name="connsiteY9" fmla="*/ 2364371 h 4347697"/>
              <a:gd name="connsiteX10" fmla="*/ 94736 w 4948972"/>
              <a:gd name="connsiteY10" fmla="*/ 1997254 h 4347697"/>
              <a:gd name="connsiteX11" fmla="*/ 1170863 w 4948972"/>
              <a:gd name="connsiteY11" fmla="*/ 146931 h 4347697"/>
              <a:gd name="connsiteX12" fmla="*/ 1388571 w 4948972"/>
              <a:gd name="connsiteY12" fmla="*/ 13928 h 4347697"/>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0 h 4333769"/>
              <a:gd name="connsiteX1" fmla="*/ 3536851 w 4948972"/>
              <a:gd name="connsiteY1" fmla="*/ 0 h 4333769"/>
              <a:gd name="connsiteX2" fmla="*/ 3855899 w 4948972"/>
              <a:gd name="connsiteY2" fmla="*/ 188036 h 4333769"/>
              <a:gd name="connsiteX3" fmla="*/ 4898419 w 4948972"/>
              <a:gd name="connsiteY3" fmla="*/ 1983326 h 4333769"/>
              <a:gd name="connsiteX4" fmla="*/ 4898419 w 4948972"/>
              <a:gd name="connsiteY4" fmla="*/ 2350443 h 4333769"/>
              <a:gd name="connsiteX5" fmla="*/ 3855899 w 4948972"/>
              <a:gd name="connsiteY5" fmla="*/ 4145734 h 4333769"/>
              <a:gd name="connsiteX6" fmla="*/ 3536851 w 4948972"/>
              <a:gd name="connsiteY6" fmla="*/ 4333769 h 4333769"/>
              <a:gd name="connsiteX7" fmla="*/ 1456304 w 4948972"/>
              <a:gd name="connsiteY7" fmla="*/ 4333769 h 4333769"/>
              <a:gd name="connsiteX8" fmla="*/ 1132763 w 4948972"/>
              <a:gd name="connsiteY8" fmla="*/ 4145734 h 4333769"/>
              <a:gd name="connsiteX9" fmla="*/ 94736 w 4948972"/>
              <a:gd name="connsiteY9" fmla="*/ 2350443 h 4333769"/>
              <a:gd name="connsiteX10" fmla="*/ 94736 w 4948972"/>
              <a:gd name="connsiteY10" fmla="*/ 1983326 h 4333769"/>
              <a:gd name="connsiteX11" fmla="*/ 1170863 w 4948972"/>
              <a:gd name="connsiteY11" fmla="*/ 133003 h 4333769"/>
              <a:gd name="connsiteX12" fmla="*/ 1388571 w 4948972"/>
              <a:gd name="connsiteY12" fmla="*/ 0 h 4333769"/>
              <a:gd name="connsiteX0" fmla="*/ 1388571 w 4948972"/>
              <a:gd name="connsiteY0" fmla="*/ 27304 h 4361073"/>
              <a:gd name="connsiteX1" fmla="*/ 3342117 w 4948972"/>
              <a:gd name="connsiteY1" fmla="*/ 31537 h 4361073"/>
              <a:gd name="connsiteX2" fmla="*/ 3855899 w 4948972"/>
              <a:gd name="connsiteY2" fmla="*/ 215340 h 4361073"/>
              <a:gd name="connsiteX3" fmla="*/ 4898419 w 4948972"/>
              <a:gd name="connsiteY3" fmla="*/ 2010630 h 4361073"/>
              <a:gd name="connsiteX4" fmla="*/ 4898419 w 4948972"/>
              <a:gd name="connsiteY4" fmla="*/ 2377747 h 4361073"/>
              <a:gd name="connsiteX5" fmla="*/ 3855899 w 4948972"/>
              <a:gd name="connsiteY5" fmla="*/ 4173038 h 4361073"/>
              <a:gd name="connsiteX6" fmla="*/ 3536851 w 4948972"/>
              <a:gd name="connsiteY6" fmla="*/ 4361073 h 4361073"/>
              <a:gd name="connsiteX7" fmla="*/ 1456304 w 4948972"/>
              <a:gd name="connsiteY7" fmla="*/ 4361073 h 4361073"/>
              <a:gd name="connsiteX8" fmla="*/ 1132763 w 4948972"/>
              <a:gd name="connsiteY8" fmla="*/ 4173038 h 4361073"/>
              <a:gd name="connsiteX9" fmla="*/ 94736 w 4948972"/>
              <a:gd name="connsiteY9" fmla="*/ 2377747 h 4361073"/>
              <a:gd name="connsiteX10" fmla="*/ 94736 w 4948972"/>
              <a:gd name="connsiteY10" fmla="*/ 2010630 h 4361073"/>
              <a:gd name="connsiteX11" fmla="*/ 1170863 w 4948972"/>
              <a:gd name="connsiteY11" fmla="*/ 160307 h 4361073"/>
              <a:gd name="connsiteX12" fmla="*/ 1388571 w 4948972"/>
              <a:gd name="connsiteY12" fmla="*/ 27304 h 4361073"/>
              <a:gd name="connsiteX0" fmla="*/ 1388571 w 4948972"/>
              <a:gd name="connsiteY0" fmla="*/ 28983 h 4362752"/>
              <a:gd name="connsiteX1" fmla="*/ 3342117 w 4948972"/>
              <a:gd name="connsiteY1" fmla="*/ 33216 h 4362752"/>
              <a:gd name="connsiteX2" fmla="*/ 3855899 w 4948972"/>
              <a:gd name="connsiteY2" fmla="*/ 217019 h 4362752"/>
              <a:gd name="connsiteX3" fmla="*/ 4898419 w 4948972"/>
              <a:gd name="connsiteY3" fmla="*/ 2012309 h 4362752"/>
              <a:gd name="connsiteX4" fmla="*/ 4898419 w 4948972"/>
              <a:gd name="connsiteY4" fmla="*/ 2379426 h 4362752"/>
              <a:gd name="connsiteX5" fmla="*/ 3855899 w 4948972"/>
              <a:gd name="connsiteY5" fmla="*/ 4174717 h 4362752"/>
              <a:gd name="connsiteX6" fmla="*/ 3536851 w 4948972"/>
              <a:gd name="connsiteY6" fmla="*/ 4362752 h 4362752"/>
              <a:gd name="connsiteX7" fmla="*/ 1456304 w 4948972"/>
              <a:gd name="connsiteY7" fmla="*/ 4362752 h 4362752"/>
              <a:gd name="connsiteX8" fmla="*/ 1132763 w 4948972"/>
              <a:gd name="connsiteY8" fmla="*/ 4174717 h 4362752"/>
              <a:gd name="connsiteX9" fmla="*/ 94736 w 4948972"/>
              <a:gd name="connsiteY9" fmla="*/ 2379426 h 4362752"/>
              <a:gd name="connsiteX10" fmla="*/ 94736 w 4948972"/>
              <a:gd name="connsiteY10" fmla="*/ 2012309 h 4362752"/>
              <a:gd name="connsiteX11" fmla="*/ 1170863 w 4948972"/>
              <a:gd name="connsiteY11" fmla="*/ 161986 h 4362752"/>
              <a:gd name="connsiteX12" fmla="*/ 1388571 w 4948972"/>
              <a:gd name="connsiteY12" fmla="*/ 28983 h 4362752"/>
              <a:gd name="connsiteX0" fmla="*/ 1388571 w 4948972"/>
              <a:gd name="connsiteY0" fmla="*/ 13344 h 4347113"/>
              <a:gd name="connsiteX1" fmla="*/ 3342117 w 4948972"/>
              <a:gd name="connsiteY1" fmla="*/ 17577 h 4347113"/>
              <a:gd name="connsiteX2" fmla="*/ 3877065 w 4948972"/>
              <a:gd name="connsiteY2" fmla="*/ 239480 h 4347113"/>
              <a:gd name="connsiteX3" fmla="*/ 4898419 w 4948972"/>
              <a:gd name="connsiteY3" fmla="*/ 1996670 h 4347113"/>
              <a:gd name="connsiteX4" fmla="*/ 4898419 w 4948972"/>
              <a:gd name="connsiteY4" fmla="*/ 2363787 h 4347113"/>
              <a:gd name="connsiteX5" fmla="*/ 3855899 w 4948972"/>
              <a:gd name="connsiteY5" fmla="*/ 4159078 h 4347113"/>
              <a:gd name="connsiteX6" fmla="*/ 3536851 w 4948972"/>
              <a:gd name="connsiteY6" fmla="*/ 4347113 h 4347113"/>
              <a:gd name="connsiteX7" fmla="*/ 1456304 w 4948972"/>
              <a:gd name="connsiteY7" fmla="*/ 4347113 h 4347113"/>
              <a:gd name="connsiteX8" fmla="*/ 1132763 w 4948972"/>
              <a:gd name="connsiteY8" fmla="*/ 4159078 h 4347113"/>
              <a:gd name="connsiteX9" fmla="*/ 94736 w 4948972"/>
              <a:gd name="connsiteY9" fmla="*/ 2363787 h 4347113"/>
              <a:gd name="connsiteX10" fmla="*/ 94736 w 4948972"/>
              <a:gd name="connsiteY10" fmla="*/ 1996670 h 4347113"/>
              <a:gd name="connsiteX11" fmla="*/ 1170863 w 4948972"/>
              <a:gd name="connsiteY11" fmla="*/ 146347 h 4347113"/>
              <a:gd name="connsiteX12" fmla="*/ 1388571 w 4948972"/>
              <a:gd name="connsiteY12" fmla="*/ 13344 h 4347113"/>
              <a:gd name="connsiteX0" fmla="*/ 1388571 w 4948972"/>
              <a:gd name="connsiteY0" fmla="*/ 12829 h 4346598"/>
              <a:gd name="connsiteX1" fmla="*/ 3342117 w 4948972"/>
              <a:gd name="connsiteY1" fmla="*/ 17062 h 4346598"/>
              <a:gd name="connsiteX2" fmla="*/ 3877065 w 4948972"/>
              <a:gd name="connsiteY2" fmla="*/ 238965 h 4346598"/>
              <a:gd name="connsiteX3" fmla="*/ 4898419 w 4948972"/>
              <a:gd name="connsiteY3" fmla="*/ 1996155 h 4346598"/>
              <a:gd name="connsiteX4" fmla="*/ 4898419 w 4948972"/>
              <a:gd name="connsiteY4" fmla="*/ 2363272 h 4346598"/>
              <a:gd name="connsiteX5" fmla="*/ 3855899 w 4948972"/>
              <a:gd name="connsiteY5" fmla="*/ 4158563 h 4346598"/>
              <a:gd name="connsiteX6" fmla="*/ 3536851 w 4948972"/>
              <a:gd name="connsiteY6" fmla="*/ 4346598 h 4346598"/>
              <a:gd name="connsiteX7" fmla="*/ 1456304 w 4948972"/>
              <a:gd name="connsiteY7" fmla="*/ 4346598 h 4346598"/>
              <a:gd name="connsiteX8" fmla="*/ 1132763 w 4948972"/>
              <a:gd name="connsiteY8" fmla="*/ 4158563 h 4346598"/>
              <a:gd name="connsiteX9" fmla="*/ 94736 w 4948972"/>
              <a:gd name="connsiteY9" fmla="*/ 2363272 h 4346598"/>
              <a:gd name="connsiteX10" fmla="*/ 94736 w 4948972"/>
              <a:gd name="connsiteY10" fmla="*/ 1996155 h 4346598"/>
              <a:gd name="connsiteX11" fmla="*/ 1170863 w 4948972"/>
              <a:gd name="connsiteY11" fmla="*/ 145832 h 4346598"/>
              <a:gd name="connsiteX12" fmla="*/ 1388571 w 4948972"/>
              <a:gd name="connsiteY12" fmla="*/ 12829 h 4346598"/>
              <a:gd name="connsiteX0" fmla="*/ 1388571 w 4948972"/>
              <a:gd name="connsiteY0" fmla="*/ 9880 h 4343649"/>
              <a:gd name="connsiteX1" fmla="*/ 3219351 w 4948972"/>
              <a:gd name="connsiteY1" fmla="*/ 18347 h 4343649"/>
              <a:gd name="connsiteX2" fmla="*/ 3877065 w 4948972"/>
              <a:gd name="connsiteY2" fmla="*/ 236016 h 4343649"/>
              <a:gd name="connsiteX3" fmla="*/ 4898419 w 4948972"/>
              <a:gd name="connsiteY3" fmla="*/ 1993206 h 4343649"/>
              <a:gd name="connsiteX4" fmla="*/ 4898419 w 4948972"/>
              <a:gd name="connsiteY4" fmla="*/ 2360323 h 4343649"/>
              <a:gd name="connsiteX5" fmla="*/ 3855899 w 4948972"/>
              <a:gd name="connsiteY5" fmla="*/ 4155614 h 4343649"/>
              <a:gd name="connsiteX6" fmla="*/ 3536851 w 4948972"/>
              <a:gd name="connsiteY6" fmla="*/ 4343649 h 4343649"/>
              <a:gd name="connsiteX7" fmla="*/ 1456304 w 4948972"/>
              <a:gd name="connsiteY7" fmla="*/ 4343649 h 4343649"/>
              <a:gd name="connsiteX8" fmla="*/ 1132763 w 4948972"/>
              <a:gd name="connsiteY8" fmla="*/ 4155614 h 4343649"/>
              <a:gd name="connsiteX9" fmla="*/ 94736 w 4948972"/>
              <a:gd name="connsiteY9" fmla="*/ 2360323 h 4343649"/>
              <a:gd name="connsiteX10" fmla="*/ 94736 w 4948972"/>
              <a:gd name="connsiteY10" fmla="*/ 1993206 h 4343649"/>
              <a:gd name="connsiteX11" fmla="*/ 1170863 w 4948972"/>
              <a:gd name="connsiteY11" fmla="*/ 142883 h 4343649"/>
              <a:gd name="connsiteX12" fmla="*/ 1388571 w 4948972"/>
              <a:gd name="connsiteY12" fmla="*/ 9880 h 4343649"/>
              <a:gd name="connsiteX0" fmla="*/ 1388571 w 4948972"/>
              <a:gd name="connsiteY0" fmla="*/ 9879 h 4343648"/>
              <a:gd name="connsiteX1" fmla="*/ 3219351 w 4948972"/>
              <a:gd name="connsiteY1" fmla="*/ 18346 h 4343648"/>
              <a:gd name="connsiteX2" fmla="*/ 3877065 w 4948972"/>
              <a:gd name="connsiteY2" fmla="*/ 236015 h 4343648"/>
              <a:gd name="connsiteX3" fmla="*/ 4898419 w 4948972"/>
              <a:gd name="connsiteY3" fmla="*/ 1993205 h 4343648"/>
              <a:gd name="connsiteX4" fmla="*/ 4898419 w 4948972"/>
              <a:gd name="connsiteY4" fmla="*/ 2360322 h 4343648"/>
              <a:gd name="connsiteX5" fmla="*/ 3855899 w 4948972"/>
              <a:gd name="connsiteY5" fmla="*/ 4155613 h 4343648"/>
              <a:gd name="connsiteX6" fmla="*/ 3536851 w 4948972"/>
              <a:gd name="connsiteY6" fmla="*/ 4343648 h 4343648"/>
              <a:gd name="connsiteX7" fmla="*/ 1456304 w 4948972"/>
              <a:gd name="connsiteY7" fmla="*/ 4343648 h 4343648"/>
              <a:gd name="connsiteX8" fmla="*/ 1132763 w 4948972"/>
              <a:gd name="connsiteY8" fmla="*/ 4155613 h 4343648"/>
              <a:gd name="connsiteX9" fmla="*/ 94736 w 4948972"/>
              <a:gd name="connsiteY9" fmla="*/ 2360322 h 4343648"/>
              <a:gd name="connsiteX10" fmla="*/ 94736 w 4948972"/>
              <a:gd name="connsiteY10" fmla="*/ 1993205 h 4343648"/>
              <a:gd name="connsiteX11" fmla="*/ 1170863 w 4948972"/>
              <a:gd name="connsiteY11" fmla="*/ 142882 h 4343648"/>
              <a:gd name="connsiteX12" fmla="*/ 1388571 w 4948972"/>
              <a:gd name="connsiteY12" fmla="*/ 9879 h 4343648"/>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10340 h 4344109"/>
              <a:gd name="connsiteX1" fmla="*/ 3219351 w 4948972"/>
              <a:gd name="connsiteY1" fmla="*/ 18807 h 4344109"/>
              <a:gd name="connsiteX2" fmla="*/ 3877065 w 4948972"/>
              <a:gd name="connsiteY2" fmla="*/ 240709 h 4344109"/>
              <a:gd name="connsiteX3" fmla="*/ 4898419 w 4948972"/>
              <a:gd name="connsiteY3" fmla="*/ 1993666 h 4344109"/>
              <a:gd name="connsiteX4" fmla="*/ 4898419 w 4948972"/>
              <a:gd name="connsiteY4" fmla="*/ 2360783 h 4344109"/>
              <a:gd name="connsiteX5" fmla="*/ 3855899 w 4948972"/>
              <a:gd name="connsiteY5" fmla="*/ 4156074 h 4344109"/>
              <a:gd name="connsiteX6" fmla="*/ 3536851 w 4948972"/>
              <a:gd name="connsiteY6" fmla="*/ 4344109 h 4344109"/>
              <a:gd name="connsiteX7" fmla="*/ 1456304 w 4948972"/>
              <a:gd name="connsiteY7" fmla="*/ 4344109 h 4344109"/>
              <a:gd name="connsiteX8" fmla="*/ 1132763 w 4948972"/>
              <a:gd name="connsiteY8" fmla="*/ 4156074 h 4344109"/>
              <a:gd name="connsiteX9" fmla="*/ 94736 w 4948972"/>
              <a:gd name="connsiteY9" fmla="*/ 2360783 h 4344109"/>
              <a:gd name="connsiteX10" fmla="*/ 94736 w 4948972"/>
              <a:gd name="connsiteY10" fmla="*/ 1993666 h 4344109"/>
              <a:gd name="connsiteX11" fmla="*/ 1170863 w 4948972"/>
              <a:gd name="connsiteY11" fmla="*/ 143343 h 4344109"/>
              <a:gd name="connsiteX12" fmla="*/ 1388571 w 4948972"/>
              <a:gd name="connsiteY12" fmla="*/ 10340 h 4344109"/>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6913 h 4340682"/>
              <a:gd name="connsiteX1" fmla="*/ 3219351 w 4948972"/>
              <a:gd name="connsiteY1" fmla="*/ 15380 h 4340682"/>
              <a:gd name="connsiteX2" fmla="*/ 3877065 w 4948972"/>
              <a:gd name="connsiteY2" fmla="*/ 237282 h 4340682"/>
              <a:gd name="connsiteX3" fmla="*/ 4898419 w 4948972"/>
              <a:gd name="connsiteY3" fmla="*/ 1990239 h 4340682"/>
              <a:gd name="connsiteX4" fmla="*/ 4898419 w 4948972"/>
              <a:gd name="connsiteY4" fmla="*/ 2357356 h 4340682"/>
              <a:gd name="connsiteX5" fmla="*/ 3855899 w 4948972"/>
              <a:gd name="connsiteY5" fmla="*/ 4152647 h 4340682"/>
              <a:gd name="connsiteX6" fmla="*/ 3536851 w 4948972"/>
              <a:gd name="connsiteY6" fmla="*/ 4340682 h 4340682"/>
              <a:gd name="connsiteX7" fmla="*/ 1456304 w 4948972"/>
              <a:gd name="connsiteY7" fmla="*/ 4340682 h 4340682"/>
              <a:gd name="connsiteX8" fmla="*/ 1132763 w 4948972"/>
              <a:gd name="connsiteY8" fmla="*/ 4152647 h 4340682"/>
              <a:gd name="connsiteX9" fmla="*/ 94736 w 4948972"/>
              <a:gd name="connsiteY9" fmla="*/ 2357356 h 4340682"/>
              <a:gd name="connsiteX10" fmla="*/ 94736 w 4948972"/>
              <a:gd name="connsiteY10" fmla="*/ 1990239 h 4340682"/>
              <a:gd name="connsiteX11" fmla="*/ 1170863 w 4948972"/>
              <a:gd name="connsiteY11" fmla="*/ 139916 h 4340682"/>
              <a:gd name="connsiteX12" fmla="*/ 1388571 w 4948972"/>
              <a:gd name="connsiteY12" fmla="*/ 6913 h 4340682"/>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13446 h 4347215"/>
              <a:gd name="connsiteX1" fmla="*/ 3219351 w 4948972"/>
              <a:gd name="connsiteY1" fmla="*/ 21913 h 4347215"/>
              <a:gd name="connsiteX2" fmla="*/ 3893999 w 4948972"/>
              <a:gd name="connsiteY2" fmla="*/ 286149 h 4347215"/>
              <a:gd name="connsiteX3" fmla="*/ 4898419 w 4948972"/>
              <a:gd name="connsiteY3" fmla="*/ 1996772 h 4347215"/>
              <a:gd name="connsiteX4" fmla="*/ 4898419 w 4948972"/>
              <a:gd name="connsiteY4" fmla="*/ 2363889 h 4347215"/>
              <a:gd name="connsiteX5" fmla="*/ 3855899 w 4948972"/>
              <a:gd name="connsiteY5" fmla="*/ 4159180 h 4347215"/>
              <a:gd name="connsiteX6" fmla="*/ 3536851 w 4948972"/>
              <a:gd name="connsiteY6" fmla="*/ 4347215 h 4347215"/>
              <a:gd name="connsiteX7" fmla="*/ 1456304 w 4948972"/>
              <a:gd name="connsiteY7" fmla="*/ 4347215 h 4347215"/>
              <a:gd name="connsiteX8" fmla="*/ 1132763 w 4948972"/>
              <a:gd name="connsiteY8" fmla="*/ 4159180 h 4347215"/>
              <a:gd name="connsiteX9" fmla="*/ 94736 w 4948972"/>
              <a:gd name="connsiteY9" fmla="*/ 2363889 h 4347215"/>
              <a:gd name="connsiteX10" fmla="*/ 94736 w 4948972"/>
              <a:gd name="connsiteY10" fmla="*/ 1996772 h 4347215"/>
              <a:gd name="connsiteX11" fmla="*/ 1170863 w 4948972"/>
              <a:gd name="connsiteY11" fmla="*/ 146449 h 4347215"/>
              <a:gd name="connsiteX12" fmla="*/ 1388571 w 4948972"/>
              <a:gd name="connsiteY12" fmla="*/ 13446 h 4347215"/>
              <a:gd name="connsiteX0" fmla="*/ 1388571 w 4948972"/>
              <a:gd name="connsiteY0" fmla="*/ 9087 h 4342856"/>
              <a:gd name="connsiteX1" fmla="*/ 3219351 w 4948972"/>
              <a:gd name="connsiteY1" fmla="*/ 17554 h 4342856"/>
              <a:gd name="connsiteX2" fmla="*/ 3893999 w 4948972"/>
              <a:gd name="connsiteY2" fmla="*/ 281790 h 4342856"/>
              <a:gd name="connsiteX3" fmla="*/ 4898419 w 4948972"/>
              <a:gd name="connsiteY3" fmla="*/ 1992413 h 4342856"/>
              <a:gd name="connsiteX4" fmla="*/ 4898419 w 4948972"/>
              <a:gd name="connsiteY4" fmla="*/ 2359530 h 4342856"/>
              <a:gd name="connsiteX5" fmla="*/ 3855899 w 4948972"/>
              <a:gd name="connsiteY5" fmla="*/ 4154821 h 4342856"/>
              <a:gd name="connsiteX6" fmla="*/ 3536851 w 4948972"/>
              <a:gd name="connsiteY6" fmla="*/ 4342856 h 4342856"/>
              <a:gd name="connsiteX7" fmla="*/ 1456304 w 4948972"/>
              <a:gd name="connsiteY7" fmla="*/ 4342856 h 4342856"/>
              <a:gd name="connsiteX8" fmla="*/ 1132763 w 4948972"/>
              <a:gd name="connsiteY8" fmla="*/ 4154821 h 4342856"/>
              <a:gd name="connsiteX9" fmla="*/ 94736 w 4948972"/>
              <a:gd name="connsiteY9" fmla="*/ 2359530 h 4342856"/>
              <a:gd name="connsiteX10" fmla="*/ 94736 w 4948972"/>
              <a:gd name="connsiteY10" fmla="*/ 1992413 h 4342856"/>
              <a:gd name="connsiteX11" fmla="*/ 1170863 w 4948972"/>
              <a:gd name="connsiteY11" fmla="*/ 142090 h 4342856"/>
              <a:gd name="connsiteX12" fmla="*/ 1388571 w 4948972"/>
              <a:gd name="connsiteY12" fmla="*/ 9087 h 4342856"/>
              <a:gd name="connsiteX0" fmla="*/ 1388571 w 4948972"/>
              <a:gd name="connsiteY0" fmla="*/ 8466 h 4342235"/>
              <a:gd name="connsiteX1" fmla="*/ 3219351 w 4948972"/>
              <a:gd name="connsiteY1" fmla="*/ 0 h 4342235"/>
              <a:gd name="connsiteX2" fmla="*/ 3893999 w 4948972"/>
              <a:gd name="connsiteY2" fmla="*/ 281169 h 4342235"/>
              <a:gd name="connsiteX3" fmla="*/ 4898419 w 4948972"/>
              <a:gd name="connsiteY3" fmla="*/ 1991792 h 4342235"/>
              <a:gd name="connsiteX4" fmla="*/ 4898419 w 4948972"/>
              <a:gd name="connsiteY4" fmla="*/ 2358909 h 4342235"/>
              <a:gd name="connsiteX5" fmla="*/ 3855899 w 4948972"/>
              <a:gd name="connsiteY5" fmla="*/ 4154200 h 4342235"/>
              <a:gd name="connsiteX6" fmla="*/ 3536851 w 4948972"/>
              <a:gd name="connsiteY6" fmla="*/ 4342235 h 4342235"/>
              <a:gd name="connsiteX7" fmla="*/ 1456304 w 4948972"/>
              <a:gd name="connsiteY7" fmla="*/ 4342235 h 4342235"/>
              <a:gd name="connsiteX8" fmla="*/ 1132763 w 4948972"/>
              <a:gd name="connsiteY8" fmla="*/ 4154200 h 4342235"/>
              <a:gd name="connsiteX9" fmla="*/ 94736 w 4948972"/>
              <a:gd name="connsiteY9" fmla="*/ 2358909 h 4342235"/>
              <a:gd name="connsiteX10" fmla="*/ 94736 w 4948972"/>
              <a:gd name="connsiteY10" fmla="*/ 1991792 h 4342235"/>
              <a:gd name="connsiteX11" fmla="*/ 1170863 w 4948972"/>
              <a:gd name="connsiteY11" fmla="*/ 141469 h 4342235"/>
              <a:gd name="connsiteX12" fmla="*/ 1388571 w 4948972"/>
              <a:gd name="connsiteY12" fmla="*/ 8466 h 4342235"/>
              <a:gd name="connsiteX0" fmla="*/ 1388571 w 4948972"/>
              <a:gd name="connsiteY0" fmla="*/ 8466 h 4348528"/>
              <a:gd name="connsiteX1" fmla="*/ 3219351 w 4948972"/>
              <a:gd name="connsiteY1" fmla="*/ 0 h 4348528"/>
              <a:gd name="connsiteX2" fmla="*/ 3893999 w 4948972"/>
              <a:gd name="connsiteY2" fmla="*/ 281169 h 4348528"/>
              <a:gd name="connsiteX3" fmla="*/ 4898419 w 4948972"/>
              <a:gd name="connsiteY3" fmla="*/ 1991792 h 4348528"/>
              <a:gd name="connsiteX4" fmla="*/ 4898419 w 4948972"/>
              <a:gd name="connsiteY4" fmla="*/ 2358909 h 4348528"/>
              <a:gd name="connsiteX5" fmla="*/ 3855899 w 4948972"/>
              <a:gd name="connsiteY5" fmla="*/ 4154200 h 4348528"/>
              <a:gd name="connsiteX6" fmla="*/ 3536851 w 4948972"/>
              <a:gd name="connsiteY6" fmla="*/ 4342235 h 4348528"/>
              <a:gd name="connsiteX7" fmla="*/ 1456304 w 4948972"/>
              <a:gd name="connsiteY7" fmla="*/ 4342235 h 4348528"/>
              <a:gd name="connsiteX8" fmla="*/ 1132763 w 4948972"/>
              <a:gd name="connsiteY8" fmla="*/ 4154200 h 4348528"/>
              <a:gd name="connsiteX9" fmla="*/ 94736 w 4948972"/>
              <a:gd name="connsiteY9" fmla="*/ 2358909 h 4348528"/>
              <a:gd name="connsiteX10" fmla="*/ 94736 w 4948972"/>
              <a:gd name="connsiteY10" fmla="*/ 1991792 h 4348528"/>
              <a:gd name="connsiteX11" fmla="*/ 1170863 w 4948972"/>
              <a:gd name="connsiteY11" fmla="*/ 141469 h 4348528"/>
              <a:gd name="connsiteX12" fmla="*/ 1388571 w 4948972"/>
              <a:gd name="connsiteY12" fmla="*/ 8466 h 4348528"/>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3203"/>
              <a:gd name="connsiteX1" fmla="*/ 3219351 w 4948972"/>
              <a:gd name="connsiteY1" fmla="*/ 0 h 4343203"/>
              <a:gd name="connsiteX2" fmla="*/ 3893999 w 4948972"/>
              <a:gd name="connsiteY2" fmla="*/ 281169 h 4343203"/>
              <a:gd name="connsiteX3" fmla="*/ 4898419 w 4948972"/>
              <a:gd name="connsiteY3" fmla="*/ 1991792 h 4343203"/>
              <a:gd name="connsiteX4" fmla="*/ 4898419 w 4948972"/>
              <a:gd name="connsiteY4" fmla="*/ 2358909 h 4343203"/>
              <a:gd name="connsiteX5" fmla="*/ 3855899 w 4948972"/>
              <a:gd name="connsiteY5" fmla="*/ 4154200 h 4343203"/>
              <a:gd name="connsiteX6" fmla="*/ 3536851 w 4948972"/>
              <a:gd name="connsiteY6" fmla="*/ 4342235 h 4343203"/>
              <a:gd name="connsiteX7" fmla="*/ 1456304 w 4948972"/>
              <a:gd name="connsiteY7" fmla="*/ 4342235 h 4343203"/>
              <a:gd name="connsiteX8" fmla="*/ 1132763 w 4948972"/>
              <a:gd name="connsiteY8" fmla="*/ 4154200 h 4343203"/>
              <a:gd name="connsiteX9" fmla="*/ 94736 w 4948972"/>
              <a:gd name="connsiteY9" fmla="*/ 2358909 h 4343203"/>
              <a:gd name="connsiteX10" fmla="*/ 94736 w 4948972"/>
              <a:gd name="connsiteY10" fmla="*/ 1991792 h 4343203"/>
              <a:gd name="connsiteX11" fmla="*/ 1170863 w 4948972"/>
              <a:gd name="connsiteY11" fmla="*/ 141469 h 4343203"/>
              <a:gd name="connsiteX12" fmla="*/ 1388571 w 4948972"/>
              <a:gd name="connsiteY12" fmla="*/ 8466 h 4343203"/>
              <a:gd name="connsiteX0" fmla="*/ 1388571 w 4948972"/>
              <a:gd name="connsiteY0" fmla="*/ 8466 h 4347567"/>
              <a:gd name="connsiteX1" fmla="*/ 3219351 w 4948972"/>
              <a:gd name="connsiteY1" fmla="*/ 0 h 4347567"/>
              <a:gd name="connsiteX2" fmla="*/ 3893999 w 4948972"/>
              <a:gd name="connsiteY2" fmla="*/ 281169 h 4347567"/>
              <a:gd name="connsiteX3" fmla="*/ 4898419 w 4948972"/>
              <a:gd name="connsiteY3" fmla="*/ 1991792 h 4347567"/>
              <a:gd name="connsiteX4" fmla="*/ 4898419 w 4948972"/>
              <a:gd name="connsiteY4" fmla="*/ 2358909 h 4347567"/>
              <a:gd name="connsiteX5" fmla="*/ 3855899 w 4948972"/>
              <a:gd name="connsiteY5" fmla="*/ 4154200 h 4347567"/>
              <a:gd name="connsiteX6" fmla="*/ 3536851 w 4948972"/>
              <a:gd name="connsiteY6" fmla="*/ 4342235 h 4347567"/>
              <a:gd name="connsiteX7" fmla="*/ 1456304 w 4948972"/>
              <a:gd name="connsiteY7" fmla="*/ 4342235 h 4347567"/>
              <a:gd name="connsiteX8" fmla="*/ 1132763 w 4948972"/>
              <a:gd name="connsiteY8" fmla="*/ 4154200 h 4347567"/>
              <a:gd name="connsiteX9" fmla="*/ 94736 w 4948972"/>
              <a:gd name="connsiteY9" fmla="*/ 2358909 h 4347567"/>
              <a:gd name="connsiteX10" fmla="*/ 94736 w 4948972"/>
              <a:gd name="connsiteY10" fmla="*/ 1991792 h 4347567"/>
              <a:gd name="connsiteX11" fmla="*/ 1170863 w 4948972"/>
              <a:gd name="connsiteY11" fmla="*/ 141469 h 4347567"/>
              <a:gd name="connsiteX12" fmla="*/ 1388571 w 4948972"/>
              <a:gd name="connsiteY12" fmla="*/ 8466 h 4347567"/>
              <a:gd name="connsiteX0" fmla="*/ 1388571 w 4960577"/>
              <a:gd name="connsiteY0" fmla="*/ 8466 h 4347567"/>
              <a:gd name="connsiteX1" fmla="*/ 3219351 w 4960577"/>
              <a:gd name="connsiteY1" fmla="*/ 0 h 4347567"/>
              <a:gd name="connsiteX2" fmla="*/ 3893999 w 4960577"/>
              <a:gd name="connsiteY2" fmla="*/ 281169 h 4347567"/>
              <a:gd name="connsiteX3" fmla="*/ 4898419 w 4960577"/>
              <a:gd name="connsiteY3" fmla="*/ 1991792 h 4347567"/>
              <a:gd name="connsiteX4" fmla="*/ 4898419 w 4960577"/>
              <a:gd name="connsiteY4" fmla="*/ 2358909 h 4347567"/>
              <a:gd name="connsiteX5" fmla="*/ 3855899 w 4960577"/>
              <a:gd name="connsiteY5" fmla="*/ 4154200 h 4347567"/>
              <a:gd name="connsiteX6" fmla="*/ 3536851 w 4960577"/>
              <a:gd name="connsiteY6" fmla="*/ 4342235 h 4347567"/>
              <a:gd name="connsiteX7" fmla="*/ 1456304 w 4960577"/>
              <a:gd name="connsiteY7" fmla="*/ 4342235 h 4347567"/>
              <a:gd name="connsiteX8" fmla="*/ 1132763 w 4960577"/>
              <a:gd name="connsiteY8" fmla="*/ 4154200 h 4347567"/>
              <a:gd name="connsiteX9" fmla="*/ 94736 w 4960577"/>
              <a:gd name="connsiteY9" fmla="*/ 2358909 h 4347567"/>
              <a:gd name="connsiteX10" fmla="*/ 94736 w 4960577"/>
              <a:gd name="connsiteY10" fmla="*/ 1991792 h 4347567"/>
              <a:gd name="connsiteX11" fmla="*/ 1170863 w 4960577"/>
              <a:gd name="connsiteY11" fmla="*/ 141469 h 4347567"/>
              <a:gd name="connsiteX12" fmla="*/ 1388571 w 4960577"/>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8466 h 4347567"/>
              <a:gd name="connsiteX1" fmla="*/ 3219351 w 4982674"/>
              <a:gd name="connsiteY1" fmla="*/ 0 h 4347567"/>
              <a:gd name="connsiteX2" fmla="*/ 3893999 w 4982674"/>
              <a:gd name="connsiteY2" fmla="*/ 281169 h 4347567"/>
              <a:gd name="connsiteX3" fmla="*/ 4898419 w 4982674"/>
              <a:gd name="connsiteY3" fmla="*/ 1991792 h 4347567"/>
              <a:gd name="connsiteX4" fmla="*/ 4898419 w 4982674"/>
              <a:gd name="connsiteY4" fmla="*/ 2358909 h 4347567"/>
              <a:gd name="connsiteX5" fmla="*/ 3855899 w 4982674"/>
              <a:gd name="connsiteY5" fmla="*/ 4154200 h 4347567"/>
              <a:gd name="connsiteX6" fmla="*/ 3536851 w 4982674"/>
              <a:gd name="connsiteY6" fmla="*/ 4342235 h 4347567"/>
              <a:gd name="connsiteX7" fmla="*/ 1456304 w 4982674"/>
              <a:gd name="connsiteY7" fmla="*/ 4342235 h 4347567"/>
              <a:gd name="connsiteX8" fmla="*/ 1132763 w 4982674"/>
              <a:gd name="connsiteY8" fmla="*/ 4154200 h 4347567"/>
              <a:gd name="connsiteX9" fmla="*/ 94736 w 4982674"/>
              <a:gd name="connsiteY9" fmla="*/ 2358909 h 4347567"/>
              <a:gd name="connsiteX10" fmla="*/ 94736 w 4982674"/>
              <a:gd name="connsiteY10" fmla="*/ 1991792 h 4347567"/>
              <a:gd name="connsiteX11" fmla="*/ 1170863 w 4982674"/>
              <a:gd name="connsiteY11" fmla="*/ 141469 h 4347567"/>
              <a:gd name="connsiteX12" fmla="*/ 1388571 w 4982674"/>
              <a:gd name="connsiteY12" fmla="*/ 8466 h 4347567"/>
              <a:gd name="connsiteX0" fmla="*/ 1388571 w 4982674"/>
              <a:gd name="connsiteY0" fmla="*/ 11429 h 4350530"/>
              <a:gd name="connsiteX1" fmla="*/ 3219351 w 4982674"/>
              <a:gd name="connsiteY1" fmla="*/ 2963 h 4350530"/>
              <a:gd name="connsiteX2" fmla="*/ 3893999 w 4982674"/>
              <a:gd name="connsiteY2" fmla="*/ 284132 h 4350530"/>
              <a:gd name="connsiteX3" fmla="*/ 4898419 w 4982674"/>
              <a:gd name="connsiteY3" fmla="*/ 1994755 h 4350530"/>
              <a:gd name="connsiteX4" fmla="*/ 4898419 w 4982674"/>
              <a:gd name="connsiteY4" fmla="*/ 2361872 h 4350530"/>
              <a:gd name="connsiteX5" fmla="*/ 3855899 w 4982674"/>
              <a:gd name="connsiteY5" fmla="*/ 4157163 h 4350530"/>
              <a:gd name="connsiteX6" fmla="*/ 3536851 w 4982674"/>
              <a:gd name="connsiteY6" fmla="*/ 4345198 h 4350530"/>
              <a:gd name="connsiteX7" fmla="*/ 1456304 w 4982674"/>
              <a:gd name="connsiteY7" fmla="*/ 4345198 h 4350530"/>
              <a:gd name="connsiteX8" fmla="*/ 1132763 w 4982674"/>
              <a:gd name="connsiteY8" fmla="*/ 4157163 h 4350530"/>
              <a:gd name="connsiteX9" fmla="*/ 94736 w 4982674"/>
              <a:gd name="connsiteY9" fmla="*/ 2361872 h 4350530"/>
              <a:gd name="connsiteX10" fmla="*/ 94736 w 4982674"/>
              <a:gd name="connsiteY10" fmla="*/ 1994755 h 4350530"/>
              <a:gd name="connsiteX11" fmla="*/ 1170863 w 4982674"/>
              <a:gd name="connsiteY11" fmla="*/ 144432 h 4350530"/>
              <a:gd name="connsiteX12" fmla="*/ 1388571 w 4982674"/>
              <a:gd name="connsiteY12" fmla="*/ 11429 h 4350530"/>
              <a:gd name="connsiteX0" fmla="*/ 1388571 w 4982674"/>
              <a:gd name="connsiteY0" fmla="*/ 12942 h 4352043"/>
              <a:gd name="connsiteX1" fmla="*/ 3219351 w 4982674"/>
              <a:gd name="connsiteY1" fmla="*/ 4476 h 4352043"/>
              <a:gd name="connsiteX2" fmla="*/ 3893999 w 4982674"/>
              <a:gd name="connsiteY2" fmla="*/ 285645 h 4352043"/>
              <a:gd name="connsiteX3" fmla="*/ 4898419 w 4982674"/>
              <a:gd name="connsiteY3" fmla="*/ 1996268 h 4352043"/>
              <a:gd name="connsiteX4" fmla="*/ 4898419 w 4982674"/>
              <a:gd name="connsiteY4" fmla="*/ 2363385 h 4352043"/>
              <a:gd name="connsiteX5" fmla="*/ 3855899 w 4982674"/>
              <a:gd name="connsiteY5" fmla="*/ 4158676 h 4352043"/>
              <a:gd name="connsiteX6" fmla="*/ 3536851 w 4982674"/>
              <a:gd name="connsiteY6" fmla="*/ 4346711 h 4352043"/>
              <a:gd name="connsiteX7" fmla="*/ 1456304 w 4982674"/>
              <a:gd name="connsiteY7" fmla="*/ 4346711 h 4352043"/>
              <a:gd name="connsiteX8" fmla="*/ 1132763 w 4982674"/>
              <a:gd name="connsiteY8" fmla="*/ 4158676 h 4352043"/>
              <a:gd name="connsiteX9" fmla="*/ 94736 w 4982674"/>
              <a:gd name="connsiteY9" fmla="*/ 2363385 h 4352043"/>
              <a:gd name="connsiteX10" fmla="*/ 94736 w 4982674"/>
              <a:gd name="connsiteY10" fmla="*/ 1996268 h 4352043"/>
              <a:gd name="connsiteX11" fmla="*/ 1170863 w 4982674"/>
              <a:gd name="connsiteY11" fmla="*/ 145945 h 4352043"/>
              <a:gd name="connsiteX12" fmla="*/ 1388571 w 4982674"/>
              <a:gd name="connsiteY12" fmla="*/ 12942 h 4352043"/>
              <a:gd name="connsiteX0" fmla="*/ 1388571 w 4982674"/>
              <a:gd name="connsiteY0" fmla="*/ 14589 h 4353690"/>
              <a:gd name="connsiteX1" fmla="*/ 3219351 w 4982674"/>
              <a:gd name="connsiteY1" fmla="*/ 6123 h 4353690"/>
              <a:gd name="connsiteX2" fmla="*/ 3893999 w 4982674"/>
              <a:gd name="connsiteY2" fmla="*/ 287292 h 4353690"/>
              <a:gd name="connsiteX3" fmla="*/ 4898419 w 4982674"/>
              <a:gd name="connsiteY3" fmla="*/ 1997915 h 4353690"/>
              <a:gd name="connsiteX4" fmla="*/ 4898419 w 4982674"/>
              <a:gd name="connsiteY4" fmla="*/ 2365032 h 4353690"/>
              <a:gd name="connsiteX5" fmla="*/ 3855899 w 4982674"/>
              <a:gd name="connsiteY5" fmla="*/ 4160323 h 4353690"/>
              <a:gd name="connsiteX6" fmla="*/ 3536851 w 4982674"/>
              <a:gd name="connsiteY6" fmla="*/ 4348358 h 4353690"/>
              <a:gd name="connsiteX7" fmla="*/ 1456304 w 4982674"/>
              <a:gd name="connsiteY7" fmla="*/ 4348358 h 4353690"/>
              <a:gd name="connsiteX8" fmla="*/ 1132763 w 4982674"/>
              <a:gd name="connsiteY8" fmla="*/ 4160323 h 4353690"/>
              <a:gd name="connsiteX9" fmla="*/ 94736 w 4982674"/>
              <a:gd name="connsiteY9" fmla="*/ 2365032 h 4353690"/>
              <a:gd name="connsiteX10" fmla="*/ 94736 w 4982674"/>
              <a:gd name="connsiteY10" fmla="*/ 1997915 h 4353690"/>
              <a:gd name="connsiteX11" fmla="*/ 1170863 w 4982674"/>
              <a:gd name="connsiteY11" fmla="*/ 147592 h 4353690"/>
              <a:gd name="connsiteX12" fmla="*/ 1388571 w 4982674"/>
              <a:gd name="connsiteY12" fmla="*/ 14589 h 435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82674" h="4353690">
                <a:moveTo>
                  <a:pt x="1388571" y="14589"/>
                </a:moveTo>
                <a:lnTo>
                  <a:pt x="3219351" y="6123"/>
                </a:lnTo>
                <a:cubicBezTo>
                  <a:pt x="3793555" y="9240"/>
                  <a:pt x="3652720" y="-73676"/>
                  <a:pt x="3893999" y="287292"/>
                </a:cubicBezTo>
                <a:cubicBezTo>
                  <a:pt x="4152678" y="674291"/>
                  <a:pt x="4550912" y="1399485"/>
                  <a:pt x="4898419" y="1997915"/>
                </a:cubicBezTo>
                <a:cubicBezTo>
                  <a:pt x="5025090" y="2211441"/>
                  <a:pt x="4995457" y="2193840"/>
                  <a:pt x="4898419" y="2365032"/>
                </a:cubicBezTo>
                <a:cubicBezTo>
                  <a:pt x="4557171" y="2967053"/>
                  <a:pt x="4203406" y="3561893"/>
                  <a:pt x="3855899" y="4160323"/>
                </a:cubicBezTo>
                <a:cubicBezTo>
                  <a:pt x="3733721" y="4348693"/>
                  <a:pt x="3781467" y="4344125"/>
                  <a:pt x="3536851" y="4348358"/>
                </a:cubicBezTo>
                <a:cubicBezTo>
                  <a:pt x="2843439" y="4360357"/>
                  <a:pt x="2149820" y="4348358"/>
                  <a:pt x="1456304" y="4348358"/>
                </a:cubicBezTo>
                <a:cubicBezTo>
                  <a:pt x="1219895" y="4348358"/>
                  <a:pt x="1255200" y="4374092"/>
                  <a:pt x="1132763" y="4160323"/>
                </a:cubicBezTo>
                <a:cubicBezTo>
                  <a:pt x="789203" y="3560484"/>
                  <a:pt x="440745" y="2963462"/>
                  <a:pt x="94736" y="2365032"/>
                </a:cubicBezTo>
                <a:cubicBezTo>
                  <a:pt x="-18086" y="2169972"/>
                  <a:pt x="-44387" y="2242242"/>
                  <a:pt x="94736" y="1997915"/>
                </a:cubicBezTo>
                <a:lnTo>
                  <a:pt x="1170863" y="147592"/>
                </a:lnTo>
                <a:cubicBezTo>
                  <a:pt x="1238267" y="31189"/>
                  <a:pt x="1253762" y="14589"/>
                  <a:pt x="1388571" y="14589"/>
                </a:cubicBezTo>
                <a:close/>
              </a:path>
            </a:pathLst>
          </a:custGeom>
          <a:solidFill>
            <a:schemeClr val="bg1">
              <a:lumMod val="95000"/>
            </a:schemeClr>
          </a:solidFill>
        </p:spPr>
      </p:pic>
      <p:pic>
        <p:nvPicPr>
          <p:cNvPr id="10" name="Bildplatzhalter 9" descr="Ein Bild, das Boden, Im Haus, Wand, Tisch enthält.&#10;&#10;Automatisch generierte Beschreibung">
            <a:extLst>
              <a:ext uri="{FF2B5EF4-FFF2-40B4-BE49-F238E27FC236}">
                <a16:creationId xmlns:a16="http://schemas.microsoft.com/office/drawing/2014/main" id="{9DF0AE1B-FDF5-F7B7-2C41-E94274A3FDDE}"/>
              </a:ext>
            </a:extLst>
          </p:cNvPr>
          <p:cNvPicPr>
            <a:picLocks noGrp="1" noChangeAspect="1"/>
          </p:cNvPicPr>
          <p:nvPr>
            <p:ph type="pic" sz="quarter" idx="18"/>
          </p:nvPr>
        </p:nvPicPr>
        <p:blipFill rotWithShape="1">
          <a:blip r:embed="rId3"/>
          <a:srcRect t="19728" b="14910"/>
          <a:stretch/>
        </p:blipFill>
        <p:spPr>
          <a:xfrm>
            <a:off x="5856710" y="2456703"/>
            <a:ext cx="2227044" cy="1945915"/>
          </a:xfrm>
        </p:spPr>
      </p:pic>
      <p:pic>
        <p:nvPicPr>
          <p:cNvPr id="8" name="Grafik 7">
            <a:extLst>
              <a:ext uri="{FF2B5EF4-FFF2-40B4-BE49-F238E27FC236}">
                <a16:creationId xmlns:a16="http://schemas.microsoft.com/office/drawing/2014/main" id="{BB2DC891-A9DA-403C-70B4-58730A40E1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67096" y="3955244"/>
            <a:ext cx="1106393" cy="1008991"/>
          </a:xfrm>
          <a:prstGeom prst="rect">
            <a:avLst/>
          </a:prstGeom>
        </p:spPr>
      </p:pic>
    </p:spTree>
    <p:extLst>
      <p:ext uri="{BB962C8B-B14F-4D97-AF65-F5344CB8AC3E}">
        <p14:creationId xmlns:p14="http://schemas.microsoft.com/office/powerpoint/2010/main" val="406361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3AA4CEDC-716C-8910-4AFF-CB4D3332892C}"/>
              </a:ext>
            </a:extLst>
          </p:cNvPr>
          <p:cNvPicPr>
            <a:picLocks noGrp="1" noChangeAspect="1"/>
          </p:cNvPicPr>
          <p:nvPr>
            <p:ph type="pic" sz="quarter" idx="14"/>
          </p:nvPr>
        </p:nvPicPr>
        <p:blipFill rotWithShape="1">
          <a:blip r:embed="rId2"/>
          <a:srcRect l="15550" t="-6563" r="24265" b="16745"/>
          <a:stretch/>
        </p:blipFill>
        <p:spPr>
          <a:xfrm>
            <a:off x="6025602" y="-815552"/>
            <a:ext cx="4295774" cy="3753501"/>
          </a:xfr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knotenpunkt-Schulung</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96847"/>
            <a:ext cx="5033962" cy="297457"/>
          </a:xfrm>
        </p:spPr>
        <p:txBody>
          <a:bodyPr/>
          <a:lstStyle/>
          <a:p>
            <a:r>
              <a:rPr lang="de-DE" dirty="0"/>
              <a:t>8. – 10. MÄRZ</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048391"/>
            <a:ext cx="5033962" cy="887314"/>
          </a:xfrm>
        </p:spPr>
        <p:txBody>
          <a:bodyPr/>
          <a:lstStyle/>
          <a:p>
            <a:r>
              <a:rPr lang="de-DE" dirty="0">
                <a:latin typeface="Montserrat" pitchFamily="2" charset="77"/>
              </a:rPr>
              <a:t>Kinderstunde 2</a:t>
            </a:r>
            <a:br>
              <a:rPr lang="de-DE" dirty="0">
                <a:latin typeface="Montserrat" pitchFamily="2" charset="77"/>
              </a:rPr>
            </a:br>
            <a:r>
              <a:rPr lang="de-DE" dirty="0">
                <a:latin typeface="Montserrat" pitchFamily="2" charset="77"/>
              </a:rPr>
              <a:t>Jungschar 2</a:t>
            </a:r>
            <a:br>
              <a:rPr lang="de-DE" dirty="0">
                <a:latin typeface="Montserrat" pitchFamily="2" charset="77"/>
              </a:rPr>
            </a:br>
            <a:r>
              <a:rPr lang="de-DE" dirty="0" err="1">
                <a:latin typeface="Montserrat" pitchFamily="2" charset="77"/>
              </a:rPr>
              <a:t>Teenkreis</a:t>
            </a:r>
            <a:r>
              <a:rPr lang="de-DE" dirty="0">
                <a:latin typeface="Montserrat" pitchFamily="2" charset="77"/>
              </a:rPr>
              <a:t> 2</a:t>
            </a:r>
            <a:br>
              <a:rPr lang="de-DE" dirty="0">
                <a:latin typeface="Montserrat" pitchFamily="2" charset="77"/>
              </a:rPr>
            </a:br>
            <a:r>
              <a:rPr lang="de-DE" dirty="0">
                <a:latin typeface="Montserrat" pitchFamily="2" charset="77"/>
              </a:rPr>
              <a:t>Jugendkreis</a:t>
            </a:r>
          </a:p>
        </p:txBody>
      </p:sp>
      <p:pic>
        <p:nvPicPr>
          <p:cNvPr id="14" name="Bildplatzhalter 13">
            <a:extLst>
              <a:ext uri="{FF2B5EF4-FFF2-40B4-BE49-F238E27FC236}">
                <a16:creationId xmlns:a16="http://schemas.microsoft.com/office/drawing/2014/main" id="{16326972-9BD8-C9A0-FD4D-749C8E95389F}"/>
              </a:ext>
            </a:extLst>
          </p:cNvPr>
          <p:cNvPicPr>
            <a:picLocks noGrp="1" noChangeAspect="1"/>
          </p:cNvPicPr>
          <p:nvPr>
            <p:ph type="pic" sz="quarter" idx="18"/>
          </p:nvPr>
        </p:nvPicPr>
        <p:blipFill rotWithShape="1">
          <a:blip r:embed="rId3"/>
          <a:srcRect l="11833" r="11833"/>
          <a:stretch/>
        </p:blip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79467" y="3637744"/>
            <a:ext cx="1106393" cy="1008991"/>
          </a:xfrm>
          <a:prstGeom prst="rect">
            <a:avLst/>
          </a:prstGeom>
        </p:spPr>
      </p:pic>
      <p:sp>
        <p:nvSpPr>
          <p:cNvPr id="2" name="Textfeld 1">
            <a:extLst>
              <a:ext uri="{FF2B5EF4-FFF2-40B4-BE49-F238E27FC236}">
                <a16:creationId xmlns:a16="http://schemas.microsoft.com/office/drawing/2014/main" id="{2726C605-67AA-518B-8426-259A249D6FF2}"/>
              </a:ext>
            </a:extLst>
          </p:cNvPr>
          <p:cNvSpPr txBox="1"/>
          <p:nvPr/>
        </p:nvSpPr>
        <p:spPr>
          <a:xfrm>
            <a:off x="1500653" y="3444318"/>
            <a:ext cx="2227044"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maerz</a:t>
            </a:r>
            <a:endParaRPr lang="de-DE" dirty="0">
              <a:latin typeface="Montserrat" pitchFamily="2" charset="77"/>
            </a:endParaRPr>
          </a:p>
        </p:txBody>
      </p:sp>
      <p:pic>
        <p:nvPicPr>
          <p:cNvPr id="6" name="Grafik 5">
            <a:extLst>
              <a:ext uri="{FF2B5EF4-FFF2-40B4-BE49-F238E27FC236}">
                <a16:creationId xmlns:a16="http://schemas.microsoft.com/office/drawing/2014/main" id="{13C6D4F1-C3EE-41BB-6A8D-CD653DA67270}"/>
              </a:ext>
            </a:extLst>
          </p:cNvPr>
          <p:cNvPicPr>
            <a:picLocks noChangeAspect="1"/>
          </p:cNvPicPr>
          <p:nvPr/>
        </p:nvPicPr>
        <p:blipFill>
          <a:blip r:embed="rId5"/>
          <a:srcRect/>
          <a:stretch/>
        </p:blipFill>
        <p:spPr>
          <a:xfrm>
            <a:off x="302887" y="3193739"/>
            <a:ext cx="1008991" cy="1008991"/>
          </a:xfrm>
          <a:prstGeom prst="rect">
            <a:avLst/>
          </a:prstGeom>
        </p:spPr>
      </p:pic>
    </p:spTree>
    <p:extLst>
      <p:ext uri="{BB962C8B-B14F-4D97-AF65-F5344CB8AC3E}">
        <p14:creationId xmlns:p14="http://schemas.microsoft.com/office/powerpoint/2010/main" val="2107696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8" y="458701"/>
            <a:ext cx="5033962" cy="482069"/>
          </a:xfrm>
        </p:spPr>
        <p:txBody>
          <a:bodyPr/>
          <a:lstStyle/>
          <a:p>
            <a:r>
              <a:rPr lang="de-DE" dirty="0"/>
              <a:t>Online-</a:t>
            </a:r>
            <a:r>
              <a:rPr lang="de-DE" dirty="0" err="1"/>
              <a:t>Kassierschulung</a:t>
            </a:r>
            <a:endParaRPr lang="de-DE" dirty="0"/>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272102"/>
            <a:ext cx="5033962" cy="297457"/>
          </a:xfrm>
        </p:spPr>
        <p:txBody>
          <a:bodyPr/>
          <a:lstStyle/>
          <a:p>
            <a:r>
              <a:rPr lang="de-DE" dirty="0"/>
              <a:t>16. MÄRZ</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693202"/>
            <a:ext cx="5033962" cy="1728952"/>
          </a:xfrm>
        </p:spPr>
        <p:txBody>
          <a:bodyPr/>
          <a:lstStyle/>
          <a:p>
            <a:r>
              <a:rPr lang="de-DE" dirty="0">
                <a:latin typeface="Montserrat" pitchFamily="2" charset="77"/>
              </a:rPr>
              <a:t>Ganz besonders wichtig ist der Tag für dich:</a:t>
            </a:r>
          </a:p>
          <a:p>
            <a:pPr marL="285750" indent="-285750">
              <a:buFont typeface="Arial" panose="020B0604020202020204" pitchFamily="34" charset="0"/>
              <a:buChar char="•"/>
            </a:pPr>
            <a:r>
              <a:rPr lang="de-DE" dirty="0">
                <a:latin typeface="Montserrat" pitchFamily="2" charset="77"/>
              </a:rPr>
              <a:t>wenn du das Amt in 2023 oder 2024 übernommen hast oder übernehmen wirst</a:t>
            </a:r>
          </a:p>
          <a:p>
            <a:pPr marL="285750" indent="-285750">
              <a:buFont typeface="Arial" panose="020B0604020202020204" pitchFamily="34" charset="0"/>
              <a:buChar char="•"/>
            </a:pPr>
            <a:r>
              <a:rPr lang="de-DE" dirty="0">
                <a:latin typeface="Montserrat" pitchFamily="2" charset="77"/>
              </a:rPr>
              <a:t>wenn dir eine Auffrischung gut tut</a:t>
            </a:r>
          </a:p>
          <a:p>
            <a:pPr marL="285750" indent="-285750">
              <a:buFont typeface="Arial" panose="020B0604020202020204" pitchFamily="34" charset="0"/>
              <a:buChar char="•"/>
            </a:pPr>
            <a:r>
              <a:rPr lang="de-DE" dirty="0">
                <a:latin typeface="Montserrat" pitchFamily="2" charset="77"/>
              </a:rPr>
              <a:t>wenn du Interesse hast, dieses Amt zu übernehmen </a:t>
            </a:r>
          </a:p>
          <a:p>
            <a:pPr marL="285750" indent="-285750">
              <a:buFont typeface="Arial" panose="020B0604020202020204" pitchFamily="34" charset="0"/>
              <a:buChar char="•"/>
            </a:pPr>
            <a:r>
              <a:rPr lang="de-DE" dirty="0">
                <a:latin typeface="Montserrat" pitchFamily="2" charset="77"/>
              </a:rPr>
              <a:t>wenn du Kassenprüfer bist</a:t>
            </a:r>
          </a:p>
        </p:txBody>
      </p:sp>
      <p:sp>
        <p:nvSpPr>
          <p:cNvPr id="2" name="Textfeld 1">
            <a:extLst>
              <a:ext uri="{FF2B5EF4-FFF2-40B4-BE49-F238E27FC236}">
                <a16:creationId xmlns:a16="http://schemas.microsoft.com/office/drawing/2014/main" id="{2726C605-67AA-518B-8426-259A249D6FF2}"/>
              </a:ext>
            </a:extLst>
          </p:cNvPr>
          <p:cNvSpPr txBox="1"/>
          <p:nvPr/>
        </p:nvSpPr>
        <p:spPr>
          <a:xfrm>
            <a:off x="1500652" y="3715024"/>
            <a:ext cx="2450861"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/kassier</a:t>
            </a:r>
          </a:p>
        </p:txBody>
      </p:sp>
      <p:pic>
        <p:nvPicPr>
          <p:cNvPr id="6" name="Grafik 5">
            <a:extLst>
              <a:ext uri="{FF2B5EF4-FFF2-40B4-BE49-F238E27FC236}">
                <a16:creationId xmlns:a16="http://schemas.microsoft.com/office/drawing/2014/main" id="{13C6D4F1-C3EE-41BB-6A8D-CD653DA67270}"/>
              </a:ext>
            </a:extLst>
          </p:cNvPr>
          <p:cNvPicPr>
            <a:picLocks noChangeAspect="1"/>
          </p:cNvPicPr>
          <p:nvPr/>
        </p:nvPicPr>
        <p:blipFill>
          <a:blip r:embed="rId2"/>
          <a:srcRect/>
          <a:stretch/>
        </p:blipFill>
        <p:spPr>
          <a:xfrm>
            <a:off x="302887" y="3464445"/>
            <a:ext cx="1008991" cy="1008991"/>
          </a:xfrm>
          <a:prstGeom prst="rect">
            <a:avLst/>
          </a:prstGeom>
        </p:spPr>
      </p:pic>
      <p:pic>
        <p:nvPicPr>
          <p:cNvPr id="12" name="Bildplatzhalter 11">
            <a:extLst>
              <a:ext uri="{FF2B5EF4-FFF2-40B4-BE49-F238E27FC236}">
                <a16:creationId xmlns:a16="http://schemas.microsoft.com/office/drawing/2014/main" id="{CE2FA2DC-EF55-CEBA-8158-C71765CB25BB}"/>
              </a:ext>
            </a:extLst>
          </p:cNvPr>
          <p:cNvPicPr>
            <a:picLocks noGrp="1" noChangeAspect="1"/>
          </p:cNvPicPr>
          <p:nvPr>
            <p:ph type="pic" sz="quarter" idx="14"/>
          </p:nvPr>
        </p:nvPicPr>
        <p:blipFill rotWithShape="1">
          <a:blip r:embed="rId3"/>
          <a:srcRect l="5918" t="-25931" r="2074" b="1"/>
          <a:stretch/>
        </p:blipFill>
        <p:spPr>
          <a:xfrm>
            <a:off x="6025602" y="-815552"/>
            <a:ext cx="4295774" cy="3753501"/>
          </a:xfrm>
        </p:spPr>
      </p:pic>
      <p:pic>
        <p:nvPicPr>
          <p:cNvPr id="14" name="Bildplatzhalter 13">
            <a:extLst>
              <a:ext uri="{FF2B5EF4-FFF2-40B4-BE49-F238E27FC236}">
                <a16:creationId xmlns:a16="http://schemas.microsoft.com/office/drawing/2014/main" id="{16326972-9BD8-C9A0-FD4D-749C8E95389F}"/>
              </a:ext>
            </a:extLst>
          </p:cNvPr>
          <p:cNvPicPr>
            <a:picLocks noGrp="1" noChangeAspect="1"/>
          </p:cNvPicPr>
          <p:nvPr>
            <p:ph type="pic" sz="quarter" idx="18"/>
          </p:nvPr>
        </p:nvPicPr>
        <p:blipFill rotWithShape="1">
          <a:blip r:embed="rId4"/>
          <a:srcRect l="11833" r="11833"/>
          <a:stretch/>
        </p:blipFill>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79467" y="3637744"/>
            <a:ext cx="1106393" cy="1008991"/>
          </a:xfrm>
          <a:prstGeom prst="rect">
            <a:avLst/>
          </a:prstGeom>
        </p:spPr>
      </p:pic>
    </p:spTree>
    <p:extLst>
      <p:ext uri="{BB962C8B-B14F-4D97-AF65-F5344CB8AC3E}">
        <p14:creationId xmlns:p14="http://schemas.microsoft.com/office/powerpoint/2010/main" val="346895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1540248-4D1E-8F3C-6331-E5318FACF622}"/>
              </a:ext>
            </a:extLst>
          </p:cNvPr>
          <p:cNvPicPr>
            <a:picLocks noChangeAspect="1"/>
          </p:cNvPicPr>
          <p:nvPr/>
        </p:nvPicPr>
        <p:blipFill rotWithShape="1">
          <a:blip r:embed="rId2"/>
          <a:srcRect b="29275"/>
          <a:stretch/>
        </p:blipFill>
        <p:spPr>
          <a:xfrm>
            <a:off x="5747361" y="0"/>
            <a:ext cx="3642375" cy="5143500"/>
          </a:xfrm>
          <a:prstGeom prst="rect">
            <a:avLst/>
          </a:prstGeom>
        </p:spPr>
      </p:pic>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a:xfrm>
            <a:off x="338137" y="458701"/>
            <a:ext cx="5220451" cy="1136606"/>
          </a:xfrm>
        </p:spPr>
        <p:txBody>
          <a:bodyPr/>
          <a:lstStyle/>
          <a:p>
            <a:r>
              <a:rPr lang="de-DE" dirty="0"/>
              <a:t>Jung-Supporter-Treffen</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595307"/>
            <a:ext cx="5033962" cy="297457"/>
          </a:xfrm>
        </p:spPr>
        <p:txBody>
          <a:bodyPr/>
          <a:lstStyle/>
          <a:p>
            <a:r>
              <a:rPr lang="de-DE" dirty="0"/>
              <a:t>8. MAI</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2146851"/>
            <a:ext cx="5033962" cy="678041"/>
          </a:xfrm>
        </p:spPr>
        <p:txBody>
          <a:bodyPr/>
          <a:lstStyle/>
          <a:p>
            <a:r>
              <a:rPr lang="de-DE" dirty="0">
                <a:latin typeface="Montserrat" pitchFamily="2" charset="77"/>
              </a:rPr>
              <a:t>Herzliche Einladung an alle aktuellen und ehemaligen EC-</a:t>
            </a:r>
            <a:r>
              <a:rPr lang="de-DE" dirty="0" err="1">
                <a:latin typeface="Montserrat" pitchFamily="2" charset="77"/>
              </a:rPr>
              <a:t>ler</a:t>
            </a:r>
            <a:r>
              <a:rPr lang="de-DE" dirty="0">
                <a:latin typeface="Montserrat" pitchFamily="2" charset="77"/>
              </a:rPr>
              <a:t> zwischen 25 und ca. 50 Jahren, einen schönen Abend in Dobel miteinander zu verbringen!</a:t>
            </a:r>
          </a:p>
        </p:txBody>
      </p:sp>
      <p:sp>
        <p:nvSpPr>
          <p:cNvPr id="2" name="Textfeld 1">
            <a:extLst>
              <a:ext uri="{FF2B5EF4-FFF2-40B4-BE49-F238E27FC236}">
                <a16:creationId xmlns:a16="http://schemas.microsoft.com/office/drawing/2014/main" id="{2726C605-67AA-518B-8426-259A249D6FF2}"/>
              </a:ext>
            </a:extLst>
          </p:cNvPr>
          <p:cNvSpPr txBox="1"/>
          <p:nvPr/>
        </p:nvSpPr>
        <p:spPr>
          <a:xfrm>
            <a:off x="1500651" y="3465532"/>
            <a:ext cx="3871449"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jungsupportertreffen</a:t>
            </a:r>
            <a:endParaRPr lang="de-DE" dirty="0">
              <a:latin typeface="Montserrat" pitchFamily="2" charset="77"/>
            </a:endParaRPr>
          </a:p>
        </p:txBody>
      </p:sp>
      <p:pic>
        <p:nvPicPr>
          <p:cNvPr id="6" name="Grafik 5">
            <a:extLst>
              <a:ext uri="{FF2B5EF4-FFF2-40B4-BE49-F238E27FC236}">
                <a16:creationId xmlns:a16="http://schemas.microsoft.com/office/drawing/2014/main" id="{13C6D4F1-C3EE-41BB-6A8D-CD653DA67270}"/>
              </a:ext>
            </a:extLst>
          </p:cNvPr>
          <p:cNvPicPr>
            <a:picLocks noChangeAspect="1"/>
          </p:cNvPicPr>
          <p:nvPr/>
        </p:nvPicPr>
        <p:blipFill>
          <a:blip r:embed="rId3"/>
          <a:srcRect/>
          <a:stretch/>
        </p:blipFill>
        <p:spPr>
          <a:xfrm>
            <a:off x="302887" y="3214953"/>
            <a:ext cx="1008991" cy="1008991"/>
          </a:xfrm>
          <a:prstGeom prst="rect">
            <a:avLst/>
          </a:prstGeom>
        </p:spPr>
      </p:pic>
    </p:spTree>
    <p:extLst>
      <p:ext uri="{BB962C8B-B14F-4D97-AF65-F5344CB8AC3E}">
        <p14:creationId xmlns:p14="http://schemas.microsoft.com/office/powerpoint/2010/main" val="1280142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6BE6798-F1EE-E3D8-3980-C475930C8DDE}"/>
              </a:ext>
            </a:extLst>
          </p:cNvPr>
          <p:cNvSpPr>
            <a:spLocks noGrp="1"/>
          </p:cNvSpPr>
          <p:nvPr>
            <p:ph type="body" sz="quarter" idx="15"/>
          </p:nvPr>
        </p:nvSpPr>
        <p:spPr/>
        <p:txBody>
          <a:bodyPr/>
          <a:lstStyle/>
          <a:p>
            <a:r>
              <a:rPr lang="de-DE" dirty="0"/>
              <a:t>Oster-Kurzbibelschule</a:t>
            </a:r>
          </a:p>
        </p:txBody>
      </p:sp>
      <p:sp>
        <p:nvSpPr>
          <p:cNvPr id="4" name="Textplatzhalter 3">
            <a:extLst>
              <a:ext uri="{FF2B5EF4-FFF2-40B4-BE49-F238E27FC236}">
                <a16:creationId xmlns:a16="http://schemas.microsoft.com/office/drawing/2014/main" id="{4BDDEF17-82FC-0002-FEC4-6ABEC040CB60}"/>
              </a:ext>
            </a:extLst>
          </p:cNvPr>
          <p:cNvSpPr>
            <a:spLocks noGrp="1"/>
          </p:cNvSpPr>
          <p:nvPr>
            <p:ph type="body" sz="quarter" idx="16"/>
          </p:nvPr>
        </p:nvSpPr>
        <p:spPr>
          <a:xfrm>
            <a:off x="338138" y="1441502"/>
            <a:ext cx="5033962" cy="297457"/>
          </a:xfrm>
        </p:spPr>
        <p:txBody>
          <a:bodyPr/>
          <a:lstStyle/>
          <a:p>
            <a:r>
              <a:rPr lang="de-DE" dirty="0"/>
              <a:t>28. MÄRZ – 1. APRIL</a:t>
            </a:r>
          </a:p>
        </p:txBody>
      </p:sp>
      <p:sp>
        <p:nvSpPr>
          <p:cNvPr id="5" name="Textplatzhalter 4">
            <a:extLst>
              <a:ext uri="{FF2B5EF4-FFF2-40B4-BE49-F238E27FC236}">
                <a16:creationId xmlns:a16="http://schemas.microsoft.com/office/drawing/2014/main" id="{0A7329D4-2A84-63C3-DE9B-B5F5A30C04B4}"/>
              </a:ext>
            </a:extLst>
          </p:cNvPr>
          <p:cNvSpPr>
            <a:spLocks noGrp="1"/>
          </p:cNvSpPr>
          <p:nvPr>
            <p:ph type="body" sz="quarter" idx="17"/>
          </p:nvPr>
        </p:nvSpPr>
        <p:spPr>
          <a:xfrm>
            <a:off x="338138" y="1993045"/>
            <a:ext cx="5033962" cy="1221907"/>
          </a:xfrm>
        </p:spPr>
        <p:txBody>
          <a:bodyPr/>
          <a:lstStyle/>
          <a:p>
            <a:r>
              <a:rPr lang="de-DE" b="1" dirty="0">
                <a:latin typeface="Montserrat" pitchFamily="2" charset="77"/>
              </a:rPr>
              <a:t>Prof. Dr. Roland Deines</a:t>
            </a:r>
            <a:br>
              <a:rPr lang="de-DE" dirty="0">
                <a:latin typeface="Montserrat" pitchFamily="2" charset="77"/>
              </a:rPr>
            </a:br>
            <a:r>
              <a:rPr lang="de-DE" dirty="0">
                <a:latin typeface="Montserrat" pitchFamily="2" charset="77"/>
              </a:rPr>
              <a:t>Matthäus-Evangelium</a:t>
            </a:r>
          </a:p>
          <a:p>
            <a:r>
              <a:rPr lang="de-DE" b="1" dirty="0">
                <a:latin typeface="Montserrat" pitchFamily="2" charset="77"/>
              </a:rPr>
              <a:t>Prof. Dr. </a:t>
            </a:r>
            <a:r>
              <a:rPr lang="de-DE" b="1" dirty="0" err="1">
                <a:latin typeface="Montserrat" pitchFamily="2" charset="77"/>
              </a:rPr>
              <a:t>Mihamm</a:t>
            </a:r>
            <a:r>
              <a:rPr lang="de-DE" b="1" dirty="0">
                <a:latin typeface="Montserrat" pitchFamily="2" charset="77"/>
              </a:rPr>
              <a:t> Kim-Rauchholz</a:t>
            </a:r>
            <a:br>
              <a:rPr lang="de-DE" b="1" dirty="0">
                <a:latin typeface="Montserrat" pitchFamily="2" charset="77"/>
              </a:rPr>
            </a:br>
            <a:r>
              <a:rPr lang="de-DE" dirty="0">
                <a:latin typeface="Montserrat" pitchFamily="2" charset="77"/>
              </a:rPr>
              <a:t>Warum das Kreuz?</a:t>
            </a:r>
          </a:p>
        </p:txBody>
      </p:sp>
      <p:sp>
        <p:nvSpPr>
          <p:cNvPr id="2" name="Textfeld 1">
            <a:extLst>
              <a:ext uri="{FF2B5EF4-FFF2-40B4-BE49-F238E27FC236}">
                <a16:creationId xmlns:a16="http://schemas.microsoft.com/office/drawing/2014/main" id="{2726C605-67AA-518B-8426-259A249D6FF2}"/>
              </a:ext>
            </a:extLst>
          </p:cNvPr>
          <p:cNvSpPr txBox="1"/>
          <p:nvPr/>
        </p:nvSpPr>
        <p:spPr>
          <a:xfrm>
            <a:off x="1500651" y="3465532"/>
            <a:ext cx="3149553" cy="507831"/>
          </a:xfrm>
          <a:prstGeom prst="rect">
            <a:avLst/>
          </a:prstGeom>
          <a:noFill/>
          <a:ln>
            <a:noFill/>
          </a:ln>
        </p:spPr>
        <p:txBody>
          <a:bodyPr wrap="square">
            <a:spAutoFit/>
          </a:bodyPr>
          <a:lstStyle/>
          <a:p>
            <a:r>
              <a:rPr lang="de-DE" dirty="0">
                <a:latin typeface="Montserrat" pitchFamily="2" charset="77"/>
              </a:rPr>
              <a:t>Anmeldung unter </a:t>
            </a:r>
          </a:p>
          <a:p>
            <a:r>
              <a:rPr lang="de-DE" dirty="0" err="1">
                <a:latin typeface="Montserrat" pitchFamily="2" charset="77"/>
              </a:rPr>
              <a:t>www.SWDEC.de</a:t>
            </a:r>
            <a:r>
              <a:rPr lang="de-DE" dirty="0">
                <a:latin typeface="Montserrat" pitchFamily="2" charset="77"/>
              </a:rPr>
              <a:t>/</a:t>
            </a:r>
            <a:r>
              <a:rPr lang="de-DE" dirty="0" err="1">
                <a:latin typeface="Montserrat" pitchFamily="2" charset="77"/>
              </a:rPr>
              <a:t>okubischu</a:t>
            </a:r>
            <a:endParaRPr lang="de-DE" dirty="0">
              <a:latin typeface="Montserrat" pitchFamily="2" charset="77"/>
            </a:endParaRPr>
          </a:p>
        </p:txBody>
      </p:sp>
      <p:pic>
        <p:nvPicPr>
          <p:cNvPr id="6" name="Grafik 5">
            <a:extLst>
              <a:ext uri="{FF2B5EF4-FFF2-40B4-BE49-F238E27FC236}">
                <a16:creationId xmlns:a16="http://schemas.microsoft.com/office/drawing/2014/main" id="{13C6D4F1-C3EE-41BB-6A8D-CD653DA67270}"/>
              </a:ext>
            </a:extLst>
          </p:cNvPr>
          <p:cNvPicPr>
            <a:picLocks noChangeAspect="1"/>
          </p:cNvPicPr>
          <p:nvPr/>
        </p:nvPicPr>
        <p:blipFill>
          <a:blip r:embed="rId2"/>
          <a:srcRect/>
          <a:stretch/>
        </p:blipFill>
        <p:spPr>
          <a:xfrm>
            <a:off x="302887" y="3214953"/>
            <a:ext cx="1008991" cy="1008991"/>
          </a:xfrm>
          <a:prstGeom prst="rect">
            <a:avLst/>
          </a:prstGeom>
        </p:spPr>
      </p:pic>
      <p:pic>
        <p:nvPicPr>
          <p:cNvPr id="10" name="Bildplatzhalter 9">
            <a:extLst>
              <a:ext uri="{FF2B5EF4-FFF2-40B4-BE49-F238E27FC236}">
                <a16:creationId xmlns:a16="http://schemas.microsoft.com/office/drawing/2014/main" id="{BC26F958-A03D-7A29-01BD-77BDAA9212F3}"/>
              </a:ext>
            </a:extLst>
          </p:cNvPr>
          <p:cNvPicPr>
            <a:picLocks noGrp="1" noChangeAspect="1"/>
          </p:cNvPicPr>
          <p:nvPr>
            <p:ph type="pic" sz="quarter" idx="14"/>
          </p:nvPr>
        </p:nvPicPr>
        <p:blipFill rotWithShape="1">
          <a:blip r:embed="rId3"/>
          <a:srcRect l="28162" t="-3541" r="18380" b="25151"/>
          <a:stretch/>
        </p:blipFill>
        <p:spPr>
          <a:xfrm>
            <a:off x="6025602" y="-815552"/>
            <a:ext cx="4295774" cy="3753501"/>
          </a:xfrm>
        </p:spPr>
      </p:pic>
      <p:pic>
        <p:nvPicPr>
          <p:cNvPr id="17" name="Bildplatzhalter 16">
            <a:extLst>
              <a:ext uri="{FF2B5EF4-FFF2-40B4-BE49-F238E27FC236}">
                <a16:creationId xmlns:a16="http://schemas.microsoft.com/office/drawing/2014/main" id="{C92A738D-D997-00DB-4009-BDD0766A2AA6}"/>
              </a:ext>
            </a:extLst>
          </p:cNvPr>
          <p:cNvPicPr>
            <a:picLocks noGrp="1" noChangeAspect="1"/>
          </p:cNvPicPr>
          <p:nvPr>
            <p:ph type="pic" sz="quarter" idx="18"/>
          </p:nvPr>
        </p:nvPicPr>
        <p:blipFill rotWithShape="1">
          <a:blip r:embed="rId4"/>
          <a:srcRect l="7830" t="22233" r="33226" b="478"/>
          <a:stretch/>
        </p:blipFill>
        <p:spPr>
          <a:xfrm>
            <a:off x="5856710" y="2456703"/>
            <a:ext cx="2227044" cy="1945915"/>
          </a:xfrm>
        </p:spPr>
      </p:pic>
      <p:pic>
        <p:nvPicPr>
          <p:cNvPr id="11" name="Grafik 10">
            <a:extLst>
              <a:ext uri="{FF2B5EF4-FFF2-40B4-BE49-F238E27FC236}">
                <a16:creationId xmlns:a16="http://schemas.microsoft.com/office/drawing/2014/main" id="{1F7D6767-CBE8-C583-DCB8-704EDE1169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79467" y="3637744"/>
            <a:ext cx="1106393" cy="1008991"/>
          </a:xfrm>
          <a:prstGeom prst="rect">
            <a:avLst/>
          </a:prstGeom>
        </p:spPr>
      </p:pic>
    </p:spTree>
    <p:extLst>
      <p:ext uri="{BB962C8B-B14F-4D97-AF65-F5344CB8AC3E}">
        <p14:creationId xmlns:p14="http://schemas.microsoft.com/office/powerpoint/2010/main" val="4058526727"/>
      </p:ext>
    </p:extLst>
  </p:cSld>
  <p:clrMapOvr>
    <a:masterClrMapping/>
  </p:clrMapOvr>
</p:sld>
</file>

<file path=ppt/theme/theme1.xml><?xml version="1.0" encoding="utf-8"?>
<a:theme xmlns:a="http://schemas.openxmlformats.org/drawingml/2006/main" name="SWD-EC">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2.xml><?xml version="1.0" encoding="utf-8"?>
<a:theme xmlns:a="http://schemas.openxmlformats.org/drawingml/2006/main" name="Blanko">
  <a:themeElements>
    <a:clrScheme name="Benutzerdefiniert 1">
      <a:dk1>
        <a:srgbClr val="282824"/>
      </a:dk1>
      <a:lt1>
        <a:srgbClr val="F8F5F3"/>
      </a:lt1>
      <a:dk2>
        <a:srgbClr val="282824"/>
      </a:dk2>
      <a:lt2>
        <a:srgbClr val="F8F5F3"/>
      </a:lt2>
      <a:accent1>
        <a:srgbClr val="92C255"/>
      </a:accent1>
      <a:accent2>
        <a:srgbClr val="B3B3B3"/>
      </a:accent2>
      <a:accent3>
        <a:srgbClr val="F59D4B"/>
      </a:accent3>
      <a:accent4>
        <a:srgbClr val="F08676"/>
      </a:accent4>
      <a:accent5>
        <a:srgbClr val="9185BE"/>
      </a:accent5>
      <a:accent6>
        <a:srgbClr val="619BAC"/>
      </a:accent6>
      <a:hlink>
        <a:srgbClr val="005586"/>
      </a:hlink>
      <a:folHlink>
        <a:srgbClr val="235534"/>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3.xml><?xml version="1.0" encoding="utf-8"?>
<a:theme xmlns:a="http://schemas.openxmlformats.org/drawingml/2006/main" name="1_ZEITRAUM">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4.xml><?xml version="1.0" encoding="utf-8"?>
<a:theme xmlns:a="http://schemas.openxmlformats.org/drawingml/2006/main" name="Dobel">
  <a:themeElements>
    <a:clrScheme name="Benutzerdefiniert 1">
      <a:dk1>
        <a:srgbClr val="000000"/>
      </a:dk1>
      <a:lt1>
        <a:srgbClr val="FFFFFF"/>
      </a:lt1>
      <a:dk2>
        <a:srgbClr val="3F3F3F"/>
      </a:dk2>
      <a:lt2>
        <a:srgbClr val="F2F2F2"/>
      </a:lt2>
      <a:accent1>
        <a:srgbClr val="96B522"/>
      </a:accent1>
      <a:accent2>
        <a:srgbClr val="C6D86B"/>
      </a:accent2>
      <a:accent3>
        <a:srgbClr val="75C9DA"/>
      </a:accent3>
      <a:accent4>
        <a:srgbClr val="B18DC0"/>
      </a:accent4>
      <a:accent5>
        <a:srgbClr val="F9B34F"/>
      </a:accent5>
      <a:accent6>
        <a:srgbClr val="EC5F78"/>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lIns="135000" tIns="216000" rIns="135000" bIns="135000" rtlCol="0" anchor="t">
        <a:noAutofit/>
      </a:bodyPr>
      <a:lstStyle>
        <a:defPPr algn="l">
          <a:defRPr sz="3750" spc="0" dirty="0" smtClean="0"/>
        </a:defPPr>
      </a:lstStyle>
    </a:txDef>
  </a:objectDefaults>
  <a:extraClrSchemeLst/>
  <a:extLst>
    <a:ext uri="{05A4C25C-085E-4340-85A3-A5531E510DB2}">
      <thm15:themeFamily xmlns:thm15="http://schemas.microsoft.com/office/thememl/2012/main" name="SWDEC_PPT_Design-neu" id="{93282FB5-7F4A-46DC-8E67-5514F9D17C04}" vid="{972CFD77-5F11-4532-A509-D33B5AA4EEB1}"/>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3D0430F21BEB1448996C6613FA5F229" ma:contentTypeVersion="18" ma:contentTypeDescription="Ein neues Dokument erstellen." ma:contentTypeScope="" ma:versionID="8fc1643bcfe6e335fe6fcd0c1dae9274">
  <xsd:schema xmlns:xsd="http://www.w3.org/2001/XMLSchema" xmlns:xs="http://www.w3.org/2001/XMLSchema" xmlns:p="http://schemas.microsoft.com/office/2006/metadata/properties" xmlns:ns2="fb415a0a-e32c-405f-9db6-0c91bb643590" xmlns:ns3="23060c5b-48d4-49c4-ac6f-24c59956c902" targetNamespace="http://schemas.microsoft.com/office/2006/metadata/properties" ma:root="true" ma:fieldsID="cda76b24fa496ea9d8d051c99f05f050" ns2:_="" ns3:_="">
    <xsd:import namespace="fb415a0a-e32c-405f-9db6-0c91bb643590"/>
    <xsd:import namespace="23060c5b-48d4-49c4-ac6f-24c59956c9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15a0a-e32c-405f-9db6-0c91bb643590"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399c4fe3-d311-4622-9858-4b896ac6a871}" ma:internalName="TaxCatchAll" ma:showField="CatchAllData" ma:web="fb415a0a-e32c-405f-9db6-0c91bb6435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60c5b-48d4-49c4-ac6f-24c59956c9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2b234a80-fb07-43cb-972a-27d95ee231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b415a0a-e32c-405f-9db6-0c91bb643590" xsi:nil="true"/>
    <lcf76f155ced4ddcb4097134ff3c332f xmlns="23060c5b-48d4-49c4-ac6f-24c59956c90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51F795-0893-485F-9DD4-B2ECF0D9C9A1}">
  <ds:schemaRefs>
    <ds:schemaRef ds:uri="http://schemas.microsoft.com/sharepoint/v3/contenttype/forms"/>
  </ds:schemaRefs>
</ds:datastoreItem>
</file>

<file path=customXml/itemProps2.xml><?xml version="1.0" encoding="utf-8"?>
<ds:datastoreItem xmlns:ds="http://schemas.openxmlformats.org/officeDocument/2006/customXml" ds:itemID="{CD46DE9B-F9FB-4323-85E9-56E1E55DA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415a0a-e32c-405f-9db6-0c91bb643590"/>
    <ds:schemaRef ds:uri="23060c5b-48d4-49c4-ac6f-24c59956c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65BD67-9C74-4D04-84AA-F339425EA42C}">
  <ds:schemaRefs>
    <ds:schemaRef ds:uri="http://purl.org/dc/dcmitype/"/>
    <ds:schemaRef ds:uri="23060c5b-48d4-49c4-ac6f-24c59956c902"/>
    <ds:schemaRef ds:uri="http://purl.org/dc/terms/"/>
    <ds:schemaRef ds:uri="http://purl.org/dc/elements/1.1/"/>
    <ds:schemaRef ds:uri="fb415a0a-e32c-405f-9db6-0c91bb64359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SWDEC_PPT_Design-neu</Template>
  <TotalTime>0</TotalTime>
  <Words>1396</Words>
  <Application>Microsoft Macintosh PowerPoint</Application>
  <PresentationFormat>Bildschirmpräsentation (16:9)</PresentationFormat>
  <Paragraphs>269</Paragraphs>
  <Slides>51</Slides>
  <Notes>6</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51</vt:i4>
      </vt:variant>
    </vt:vector>
  </HeadingPairs>
  <TitlesOfParts>
    <vt:vector size="61" baseType="lpstr">
      <vt:lpstr>Arial</vt:lpstr>
      <vt:lpstr>Calibri</vt:lpstr>
      <vt:lpstr>Gloss And Bloom</vt:lpstr>
      <vt:lpstr>Montserrat</vt:lpstr>
      <vt:lpstr>Montserrat Light</vt:lpstr>
      <vt:lpstr>Times New Roman</vt:lpstr>
      <vt:lpstr>SWD-EC</vt:lpstr>
      <vt:lpstr>Blanko</vt:lpstr>
      <vt:lpstr>1_ZEITRAUM</vt:lpstr>
      <vt:lpstr>Dobel</vt:lpstr>
      <vt:lpstr>Aktuelle Infos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EC-App</vt:lpstr>
      <vt:lpstr>PowerPoint-Präsentation</vt:lpstr>
      <vt:lpstr>Am Leben der Gruppe teilnehmen</vt:lpstr>
      <vt:lpstr>Einfache Verwaltung  im Browser</vt:lpstr>
      <vt:lpstr>PowerPoint-Präsentation</vt:lpstr>
      <vt:lpstr>Mitgliedschaft</vt:lpstr>
      <vt:lpstr>Entschieden für Christus</vt:lpstr>
      <vt:lpstr>PowerPoint-Präsentation</vt:lpstr>
      <vt:lpstr>PowerPoint-Präsentation</vt:lpstr>
      <vt:lpstr>PowerPoint-Präsentation</vt:lpstr>
      <vt:lpstr>Spendenzahlen</vt:lpstr>
      <vt:lpstr>Spendenbedarf 2024</vt:lpstr>
      <vt:lpstr>Spendenprojekte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Aktuelle Infos</vt:lpstr>
      <vt:lpstr>PowerPoint-Präsentation</vt:lpstr>
      <vt:lpstr>PowerPoint-Präsentation</vt:lpstr>
      <vt:lpstr>PowerPoint-Präsentation</vt:lpstr>
      <vt:lpstr>Aktuelle Infos</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Anja Köpf</dc:creator>
  <cp:lastModifiedBy/>
  <cp:revision>1</cp:revision>
  <dcterms:created xsi:type="dcterms:W3CDTF">2020-09-08T14:12:52Z</dcterms:created>
  <dcterms:modified xsi:type="dcterms:W3CDTF">2024-02-02T15:29:46Z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0x01010023D0430F21BEB1448996C6613FA5F229</vt:lpwstr>
  </property>
  <property fmtid="{D5CDD505-2E9C-101B-9397-08002B2CF9AE}" pid="3" name="MediaServiceImageTags">
    <vt:lpwstr/>
  </property>
</Properties>
</file>